
<file path=[Content_Types].xml><?xml version="1.0" encoding="utf-8"?>
<Types xmlns="http://schemas.openxmlformats.org/package/2006/content-types">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61" r:id="rId7"/>
    <p:sldId id="262" r:id="rId8"/>
    <p:sldId id="266" r:id="rId9"/>
  </p:sldIdLst>
  <p:sldSz cx="9144000" cy="6858000" type="screen4x3"/>
  <p:notesSz cx="6858000" cy="9144000"/>
  <p:custDataLst>
    <p:tags r:id="rId13"/>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615"/>
    <p:restoredTop sz="86427"/>
  </p:normalViewPr>
  <p:slideViewPr>
    <p:cSldViewPr showGuides="1">
      <p:cViewPr varScale="1">
        <p:scale>
          <a:sx n="143" d="100"/>
          <a:sy n="143" d="100"/>
        </p:scale>
        <p:origin x="1280" y="88"/>
      </p:cViewPr>
      <p:guideLst>
        <p:guide orient="horz" pos="2137"/>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gs" Target="tags/tag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D8D571BD-7AB5-48CF-8DDF-35F6EAD07811}"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DB670CF2-4122-45C5-85EB-7F2E55C59837}"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幻灯片图像占位符 1"/>
          <p:cNvSpPr>
            <a:spLocks noGrp="1" noRot="1" noChangeAspect="1" noTextEdit="1"/>
          </p:cNvSpPr>
          <p:nvPr>
            <p:ph type="sldImg"/>
          </p:nvPr>
        </p:nvSpPr>
        <p:spPr>
          <a:ln>
            <a:solidFill>
              <a:srgbClr val="000000">
                <a:alpha val="100000"/>
              </a:srgbClr>
            </a:solidFill>
            <a:miter lim="800000"/>
          </a:ln>
        </p:spPr>
      </p:sp>
      <p:sp>
        <p:nvSpPr>
          <p:cNvPr id="10243"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1024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幻灯片图像占位符 1"/>
          <p:cNvSpPr>
            <a:spLocks noGrp="1" noRot="1" noChangeAspect="1" noTextEdit="1"/>
          </p:cNvSpPr>
          <p:nvPr>
            <p:ph type="sldImg"/>
          </p:nvPr>
        </p:nvSpPr>
        <p:spPr>
          <a:ln>
            <a:solidFill>
              <a:srgbClr val="000000">
                <a:alpha val="100000"/>
              </a:srgbClr>
            </a:solidFill>
            <a:miter lim="800000"/>
          </a:ln>
        </p:spPr>
      </p:sp>
      <p:sp>
        <p:nvSpPr>
          <p:cNvPr id="14339"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r>
              <a:rPr lang="zh-CN" altLang="en-US" dirty="0"/>
              <a:t>本质上是最短路径，从网关经过路由器到接收者的最短路径（源点到其他点的最短路径）。</a:t>
            </a:r>
            <a:endParaRPr lang="zh-CN" altLang="en-US" dirty="0"/>
          </a:p>
        </p:txBody>
      </p:sp>
      <p:sp>
        <p:nvSpPr>
          <p:cNvPr id="1434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幻灯片图像占位符 1"/>
          <p:cNvSpPr>
            <a:spLocks noGrp="1" noRot="1" noChangeAspect="1" noTextEdit="1"/>
          </p:cNvSpPr>
          <p:nvPr>
            <p:ph type="sldImg"/>
          </p:nvPr>
        </p:nvSpPr>
        <p:spPr>
          <a:ln>
            <a:solidFill>
              <a:srgbClr val="000000">
                <a:alpha val="100000"/>
              </a:srgbClr>
            </a:solidFill>
            <a:miter lim="800000"/>
          </a:ln>
        </p:spPr>
      </p:sp>
      <p:sp>
        <p:nvSpPr>
          <p:cNvPr id="14339"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r>
              <a:rPr lang="zh-CN" altLang="en-US" dirty="0"/>
              <a:t>本质上是最短路径，从网关经过路由器到接收者的最短路径（源点到其他点的最短路径）。</a:t>
            </a:r>
            <a:endParaRPr lang="zh-CN" altLang="en-US" dirty="0"/>
          </a:p>
        </p:txBody>
      </p:sp>
      <p:sp>
        <p:nvSpPr>
          <p:cNvPr id="1434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1">
          <a:gsLst>
            <a:gs pos="0">
              <a:srgbClr val="000000">
                <a:alpha val="100000"/>
              </a:srgbClr>
            </a:gs>
            <a:gs pos="64999">
              <a:srgbClr val="000000">
                <a:alpha val="100000"/>
              </a:srgbClr>
            </a:gs>
            <a:gs pos="100000">
              <a:srgbClr val="5A77A9">
                <a:alpha val="100000"/>
              </a:srgbClr>
            </a:gs>
          </a:gsLst>
          <a:lin ang="5400000"/>
          <a:tileRect/>
        </a:gradFill>
        <a:effectLst/>
      </p:bgPr>
    </p:bg>
    <p:spTree>
      <p:nvGrpSpPr>
        <p:cNvPr id="1" name=""/>
        <p:cNvGrpSpPr/>
        <p:nvPr/>
      </p:nvGrpSpPr>
      <p:grpSpPr>
        <a:xfrm>
          <a:off x="0" y="0"/>
          <a:ext cx="0" cy="0"/>
          <a:chOff x="0" y="0"/>
          <a:chExt cx="0" cy="0"/>
        </a:xfrm>
      </p:grpSpPr>
      <p:sp>
        <p:nvSpPr>
          <p:cNvPr id="18" name="矩形 17"/>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18"/>
          <p:cNvSpPr/>
          <p:nvPr/>
        </p:nvSpPr>
        <p:spPr>
          <a:xfrm>
            <a:off x="309563" y="681038"/>
            <a:ext cx="460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0" name="矩形 19"/>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1" name="矩形 20"/>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5" name="矩形 24"/>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矩形 26"/>
          <p:cNvSpPr/>
          <p:nvPr/>
        </p:nvSpPr>
        <p:spPr>
          <a:xfrm>
            <a:off x="255588" y="4637088"/>
            <a:ext cx="73025" cy="13811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a:off x="255588" y="4541838"/>
            <a:ext cx="73025" cy="7461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标题 7"/>
          <p:cNvSpPr>
            <a:spLocks noGrp="1"/>
          </p:cNvSpPr>
          <p:nvPr>
            <p:ph type="ctrTitle"/>
          </p:nvPr>
        </p:nvSpPr>
        <p:spPr>
          <a:xfrm>
            <a:off x="914400" y="4343400"/>
            <a:ext cx="7772400" cy="1975104"/>
          </a:xfrm>
        </p:spPr>
        <p:txBody>
          <a:bodyPr/>
          <a:lstStyle>
            <a:lvl1pPr marR="8890" algn="l">
              <a:defRPr sz="4000" b="1" cap="all" spc="0" baseline="0">
                <a:effectLst>
                  <a:reflection blurRad="12700" stA="34000" endA="740" endPos="53000" dir="5400000" sy="-100000" algn="bl" rotWithShape="0"/>
                </a:effectLst>
              </a:defRPr>
            </a:lvl1pPr>
          </a:lstStyle>
          <a:p>
            <a:r>
              <a:rPr lang="zh-CN" altLang="en-US"/>
              <a:t>单击此处编辑母版标题样式</a:t>
            </a:r>
            <a:endParaRPr lang="en-US"/>
          </a:p>
        </p:txBody>
      </p:sp>
      <p:sp>
        <p:nvSpPr>
          <p:cNvPr id="9" name="副标题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29" name="日期占位符 27"/>
          <p:cNvSpPr>
            <a:spLocks noGrp="1"/>
          </p:cNvSpPr>
          <p:nvPr>
            <p:ph type="dt" sz="half" idx="2"/>
          </p:nvPr>
        </p:nvSpPr>
        <p:spPr>
          <a:xfrm>
            <a:off x="6477000" y="6416675"/>
            <a:ext cx="21336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1CD820E-DBFA-4322-A9F0-776E0EEFAE2B}"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0" name="页脚占位符 16"/>
          <p:cNvSpPr>
            <a:spLocks noGrp="1"/>
          </p:cNvSpPr>
          <p:nvPr>
            <p:ph type="ftr" sz="quarter" idx="3"/>
          </p:nvPr>
        </p:nvSpPr>
        <p:spPr>
          <a:xfrm>
            <a:off x="914400" y="6416675"/>
            <a:ext cx="55626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1" name="灯片编号占位符 28"/>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FC0DE4A-BD41-4F18-A7EF-98FBA75DF126}"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32665F2-7547-4BF8-B95E-BDAD7ADB5E4F}"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D6ADA1-1D45-4DF9-BD57-68313DFB8674}"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274639"/>
            <a:ext cx="5867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32665F2-7547-4BF8-B95E-BDAD7ADB5E4F}"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D6ADA1-1D45-4DF9-BD57-68313DFB8674}"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1">
          <a:gsLst>
            <a:gs pos="0">
              <a:srgbClr val="000000">
                <a:alpha val="100000"/>
              </a:srgbClr>
            </a:gs>
            <a:gs pos="64999">
              <a:srgbClr val="000000">
                <a:alpha val="100000"/>
              </a:srgbClr>
            </a:gs>
            <a:gs pos="100000">
              <a:srgbClr val="5A77A9">
                <a:alpha val="100000"/>
              </a:srgbClr>
            </a:gs>
          </a:gsLst>
          <a:lin ang="5400000"/>
          <a:tileRect/>
        </a:gradFill>
        <a:effectLst/>
      </p:bgPr>
    </p:bg>
    <p:spTree>
      <p:nvGrpSpPr>
        <p:cNvPr id="1" name=""/>
        <p:cNvGrpSpPr/>
        <p:nvPr/>
      </p:nvGrpSpPr>
      <p:grpSpPr>
        <a:xfrm>
          <a:off x="0" y="0"/>
          <a:ext cx="0" cy="0"/>
          <a:chOff x="0" y="0"/>
          <a:chExt cx="0" cy="0"/>
        </a:xfrm>
      </p:grpSpPr>
      <p:sp>
        <p:nvSpPr>
          <p:cNvPr id="18" name="矩形 17"/>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18"/>
          <p:cNvSpPr/>
          <p:nvPr/>
        </p:nvSpPr>
        <p:spPr>
          <a:xfrm>
            <a:off x="309563" y="681038"/>
            <a:ext cx="460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0" name="矩形 19"/>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1" name="矩形 20"/>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5" name="矩形 24"/>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矩形 26"/>
          <p:cNvSpPr/>
          <p:nvPr/>
        </p:nvSpPr>
        <p:spPr>
          <a:xfrm>
            <a:off x="255588" y="4637088"/>
            <a:ext cx="73025" cy="13811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a:off x="255588" y="4541838"/>
            <a:ext cx="73025" cy="7461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标题 7"/>
          <p:cNvSpPr>
            <a:spLocks noGrp="1"/>
          </p:cNvSpPr>
          <p:nvPr>
            <p:ph type="ctrTitle"/>
          </p:nvPr>
        </p:nvSpPr>
        <p:spPr>
          <a:xfrm>
            <a:off x="914400" y="4343400"/>
            <a:ext cx="7772400" cy="1975104"/>
          </a:xfrm>
        </p:spPr>
        <p:txBody>
          <a:bodyPr/>
          <a:lstStyle>
            <a:lvl1pPr marR="8890" algn="l">
              <a:defRPr sz="4000" b="1" cap="all" spc="0" baseline="0">
                <a:effectLst>
                  <a:reflection blurRad="12700" stA="34000" endA="740" endPos="53000" dir="5400000" sy="-100000" algn="bl" rotWithShape="0"/>
                </a:effectLst>
              </a:defRPr>
            </a:lvl1pPr>
          </a:lstStyle>
          <a:p>
            <a:r>
              <a:rPr lang="zh-CN" altLang="en-US"/>
              <a:t>单击此处编辑母版标题样式</a:t>
            </a:r>
            <a:endParaRPr lang="en-US"/>
          </a:p>
        </p:txBody>
      </p:sp>
      <p:sp>
        <p:nvSpPr>
          <p:cNvPr id="9" name="副标题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29" name="日期占位符 27"/>
          <p:cNvSpPr>
            <a:spLocks noGrp="1"/>
          </p:cNvSpPr>
          <p:nvPr>
            <p:ph type="dt" sz="half" idx="2"/>
          </p:nvPr>
        </p:nvSpPr>
        <p:spPr>
          <a:xfrm>
            <a:off x="6477000" y="6416675"/>
            <a:ext cx="21336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1CD820E-DBFA-4322-A9F0-776E0EEFAE2B}"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0" name="页脚占位符 16"/>
          <p:cNvSpPr>
            <a:spLocks noGrp="1"/>
          </p:cNvSpPr>
          <p:nvPr>
            <p:ph type="ftr" sz="quarter" idx="3"/>
          </p:nvPr>
        </p:nvSpPr>
        <p:spPr>
          <a:xfrm>
            <a:off x="914400" y="6416675"/>
            <a:ext cx="55626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1" name="灯片编号占位符 28"/>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FC0DE4A-BD41-4F18-A7EF-98FBA75DF126}"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32665F2-7547-4BF8-B95E-BDAD7ADB5E4F}"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D6ADA1-1D45-4DF9-BD57-68313DFB8674}"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1">
          <a:gsLst>
            <a:gs pos="0">
              <a:srgbClr val="000000">
                <a:alpha val="100000"/>
              </a:srgbClr>
            </a:gs>
            <a:gs pos="64999">
              <a:srgbClr val="000000">
                <a:alpha val="100000"/>
              </a:srgbClr>
            </a:gs>
            <a:gs pos="100000">
              <a:srgbClr val="5A77A9">
                <a:alpha val="100000"/>
              </a:srgbClr>
            </a:gs>
          </a:gsLst>
          <a:lin ang="5400000"/>
          <a:tileRect/>
        </a:gradFill>
        <a:effectLst/>
      </p:bgPr>
    </p:bg>
    <p:spTree>
      <p:nvGrpSpPr>
        <p:cNvPr id="1" name=""/>
        <p:cNvGrpSpPr/>
        <p:nvPr/>
      </p:nvGrpSpPr>
      <p:grpSpPr>
        <a:xfrm>
          <a:off x="0" y="0"/>
          <a:ext cx="0" cy="0"/>
          <a:chOff x="0" y="0"/>
          <a:chExt cx="0" cy="0"/>
        </a:xfrm>
      </p:grpSpPr>
      <p:sp>
        <p:nvSpPr>
          <p:cNvPr id="3083" name="任意多边形 17"/>
          <p:cNvSpPr/>
          <p:nvPr/>
        </p:nvSpPr>
        <p:spPr>
          <a:xfrm>
            <a:off x="4829175" y="1073150"/>
            <a:ext cx="4321175" cy="5791200"/>
          </a:xfrm>
          <a:custGeom>
            <a:avLst/>
            <a:gdLst>
              <a:gd name="txL" fmla="*/ 0 w 2736"/>
              <a:gd name="txT" fmla="*/ 0 h 3648"/>
              <a:gd name="txR" fmla="*/ 2736 w 2736"/>
              <a:gd name="txB" fmla="*/ 3648 h 3648"/>
            </a:gdLst>
            <a:ahLst/>
            <a:cxnLst>
              <a:cxn ang="0">
                <a:pos x="0" y="2147483646"/>
              </a:cxn>
              <a:cxn ang="0">
                <a:pos x="2147483646" y="2147483646"/>
              </a:cxn>
              <a:cxn ang="0">
                <a:pos x="2147483646" y="0"/>
              </a:cxn>
              <a:cxn ang="0">
                <a:pos x="2147483646" y="2147483646"/>
              </a:cxn>
              <a:cxn ang="0">
                <a:pos x="2147483646" y="2147483646"/>
              </a:cxn>
              <a:cxn ang="0">
                <a:pos x="2147483646" y="2147483646"/>
              </a:cxn>
              <a:cxn ang="0">
                <a:pos x="0" y="2147483646"/>
              </a:cxn>
            </a:cxnLst>
            <a:rect l="txL" t="txT" r="txR" b="txB"/>
            <a:pathLst>
              <a:path w="2736" h="3648">
                <a:moveTo>
                  <a:pt x="0" y="3648"/>
                </a:moveTo>
                <a:lnTo>
                  <a:pt x="720" y="2016"/>
                </a:lnTo>
                <a:lnTo>
                  <a:pt x="2736" y="672"/>
                </a:lnTo>
                <a:lnTo>
                  <a:pt x="2736" y="720"/>
                </a:lnTo>
                <a:lnTo>
                  <a:pt x="744" y="2038"/>
                </a:lnTo>
                <a:lnTo>
                  <a:pt x="48" y="3648"/>
                </a:lnTo>
                <a:lnTo>
                  <a:pt x="0" y="3648"/>
                </a:lnTo>
                <a:close/>
              </a:path>
            </a:pathLst>
          </a:custGeom>
          <a:noFill/>
          <a:ln w="3175" cap="flat" cmpd="sng">
            <a:solidFill>
              <a:schemeClr val="accent2">
                <a:alpha val="52940"/>
              </a:schemeClr>
            </a:solidFill>
            <a:prstDash val="solid"/>
            <a:round/>
            <a:headEnd type="none" w="med" len="med"/>
            <a:tailEnd type="none" w="med" len="med"/>
          </a:ln>
        </p:spPr>
        <p:txBody>
          <a:bodyPr/>
          <a:p>
            <a:endParaRPr lang="zh-CN" altLang="en-US"/>
          </a:p>
        </p:txBody>
      </p:sp>
      <p:sp>
        <p:nvSpPr>
          <p:cNvPr id="3084" name="任意多边形 18"/>
          <p:cNvSpPr/>
          <p:nvPr/>
        </p:nvSpPr>
        <p:spPr>
          <a:xfrm>
            <a:off x="374650" y="0"/>
            <a:ext cx="5513388" cy="6615113"/>
          </a:xfrm>
          <a:custGeom>
            <a:avLst/>
            <a:gdLst>
              <a:gd name="txL" fmla="*/ 0 w 3504"/>
              <a:gd name="txT" fmla="*/ 0 h 4128"/>
              <a:gd name="txR" fmla="*/ 3504 w 3504"/>
              <a:gd name="txB" fmla="*/ 4128 h 4128"/>
            </a:gdLst>
            <a:ahLst/>
            <a:cxnLst>
              <a:cxn ang="0">
                <a:pos x="0" y="2147483646"/>
              </a:cxn>
              <a:cxn ang="0">
                <a:pos x="0" y="2147483646"/>
              </a:cxn>
              <a:cxn ang="0">
                <a:pos x="2147483646" y="2147483646"/>
              </a:cxn>
              <a:cxn ang="0">
                <a:pos x="2147483646" y="0"/>
              </a:cxn>
              <a:cxn ang="0">
                <a:pos x="2147483646" y="0"/>
              </a:cxn>
              <a:cxn ang="0">
                <a:pos x="2147483646" y="2147483646"/>
              </a:cxn>
              <a:cxn ang="0">
                <a:pos x="0" y="2147483646"/>
              </a:cxn>
            </a:cxnLst>
            <a:rect l="txL" t="txT" r="txR" b="txB"/>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solidFill>
              <a:schemeClr val="accent2">
                <a:alpha val="52940"/>
              </a:schemeClr>
            </a:solidFill>
            <a:prstDash val="solid"/>
            <a:round/>
            <a:headEnd type="none" w="med" len="med"/>
            <a:tailEnd type="none" w="med" len="med"/>
          </a:ln>
        </p:spPr>
        <p:txBody>
          <a:bodyPr/>
          <a:p>
            <a:endParaRPr lang="zh-CN" altLang="en-US"/>
          </a:p>
        </p:txBody>
      </p:sp>
      <p:sp>
        <p:nvSpPr>
          <p:cNvPr id="20" name="任意多边形 19"/>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任意多边形 20"/>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任意多边形 23"/>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任意多边形 24"/>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任意多边形 25"/>
          <p:cNvSpPr/>
          <p:nvPr/>
        </p:nvSpPr>
        <p:spPr bwMode="auto">
          <a:xfrm>
            <a:off x="5948363" y="4246563"/>
            <a:ext cx="2090738" cy="2611438"/>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 name="任意多边形 26"/>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8" name="任意多边形 27"/>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任意多边形 28"/>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任意多边形 29"/>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1" name="任意多边形 30"/>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任意多边形 31"/>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任意多边形 32"/>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任意多边形 33"/>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5" name="矩形 34"/>
          <p:cNvSpPr/>
          <p:nvPr/>
        </p:nvSpPr>
        <p:spPr>
          <a:xfrm>
            <a:off x="363538" y="401638"/>
            <a:ext cx="8504238" cy="887413"/>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7" name="矩形 36"/>
          <p:cNvSpPr/>
          <p:nvPr/>
        </p:nvSpPr>
        <p:spPr>
          <a:xfrm flipH="1">
            <a:off x="411163"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8" name="矩形 37"/>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0" name="矩形 39"/>
          <p:cNvSpPr/>
          <p:nvPr/>
        </p:nvSpPr>
        <p:spPr>
          <a:xfrm>
            <a:off x="500063" y="681038"/>
            <a:ext cx="36513"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 name="文本占位符 2"/>
          <p:cNvSpPr>
            <a:spLocks noGrp="1"/>
          </p:cNvSpPr>
          <p:nvPr>
            <p:ph type="body" idx="1"/>
          </p:nvPr>
        </p:nvSpPr>
        <p:spPr>
          <a:xfrm>
            <a:off x="706902" y="1351672"/>
            <a:ext cx="5718048" cy="977486"/>
          </a:xfrm>
        </p:spPr>
        <p:txBody>
          <a:bodyPr lIns="82296" bIns="0"/>
          <a:lstStyle>
            <a:lvl1pPr marL="54610"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lstStyle>
          <a:p>
            <a:r>
              <a:rPr lang="zh-CN" altLang="en-US"/>
              <a:t>单击此处编辑母版标题样式</a:t>
            </a:r>
            <a:endParaRPr lang="en-US"/>
          </a:p>
        </p:txBody>
      </p:sp>
      <p:sp>
        <p:nvSpPr>
          <p:cNvPr id="41" name="日期占位符 3"/>
          <p:cNvSpPr>
            <a:spLocks noGrp="1"/>
          </p:cNvSpPr>
          <p:nvPr>
            <p:ph type="dt" sz="half" idx="2"/>
          </p:nvPr>
        </p:nvSpPr>
        <p:spPr>
          <a:xfrm>
            <a:off x="6477000" y="6416675"/>
            <a:ext cx="21336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05EDED9-BE04-4437-BB88-CE70C7E57DE3}"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42" name="页脚占位符 4"/>
          <p:cNvSpPr>
            <a:spLocks noGrp="1"/>
          </p:cNvSpPr>
          <p:nvPr>
            <p:ph type="ftr" sz="quarter" idx="3"/>
          </p:nvPr>
        </p:nvSpPr>
        <p:spPr>
          <a:xfrm>
            <a:off x="914400" y="6416675"/>
            <a:ext cx="55626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43" name="灯片编号占位符 5"/>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912389D-0CE5-460A-9ECB-11B49CB227FC}"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showMasterSp="0">
  <p:cSld name="两栏内容">
    <p:bg>
      <p:bgPr>
        <a:gradFill rotWithShape="1">
          <a:gsLst>
            <a:gs pos="0">
              <a:srgbClr val="000000">
                <a:alpha val="100000"/>
              </a:srgbClr>
            </a:gs>
            <a:gs pos="64999">
              <a:srgbClr val="000000">
                <a:alpha val="100000"/>
              </a:srgbClr>
            </a:gs>
            <a:gs pos="100000">
              <a:srgbClr val="5A77A9">
                <a:alpha val="100000"/>
              </a:srgbClr>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8" name="日期占位符 4"/>
          <p:cNvSpPr>
            <a:spLocks noGrp="1"/>
          </p:cNvSpPr>
          <p:nvPr>
            <p:ph type="dt" sz="half" idx="12"/>
          </p:nvPr>
        </p:nvSpPr>
        <p:spPr>
          <a:xfrm>
            <a:off x="6477000" y="6416675"/>
            <a:ext cx="21336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CA96A79-20FA-44FD-B273-F0ACA4164676}"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19" name="页脚占位符 5"/>
          <p:cNvSpPr>
            <a:spLocks noGrp="1"/>
          </p:cNvSpPr>
          <p:nvPr>
            <p:ph type="ftr" sz="quarter" idx="3"/>
          </p:nvPr>
        </p:nvSpPr>
        <p:spPr>
          <a:xfrm>
            <a:off x="914400" y="6416675"/>
            <a:ext cx="55626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20" name="灯片编号占位符 6"/>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046641C-B7D7-48CA-BAF5-146DE510E150}"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gradFill rotWithShape="1">
          <a:gsLst>
            <a:gs pos="0">
              <a:srgbClr val="000000">
                <a:alpha val="100000"/>
              </a:srgbClr>
            </a:gs>
            <a:gs pos="64999">
              <a:srgbClr val="000000">
                <a:alpha val="100000"/>
              </a:srgbClr>
            </a:gs>
            <a:gs pos="100000">
              <a:srgbClr val="5A77A9">
                <a:alpha val="100000"/>
              </a:srgbClr>
            </a:gs>
          </a:gsLst>
          <a:lin ang="5400000"/>
          <a:tileRect/>
        </a:gradFill>
        <a:effectLst/>
      </p:bgPr>
    </p:bg>
    <p:spTree>
      <p:nvGrpSpPr>
        <p:cNvPr id="1" name=""/>
        <p:cNvGrpSpPr/>
        <p:nvPr/>
      </p:nvGrpSpPr>
      <p:grpSpPr>
        <a:xfrm>
          <a:off x="0" y="0"/>
          <a:ext cx="0" cy="0"/>
          <a:chOff x="0" y="0"/>
          <a:chExt cx="0" cy="0"/>
        </a:xfrm>
      </p:grpSpPr>
      <p:sp>
        <p:nvSpPr>
          <p:cNvPr id="18" name="矩形 17"/>
          <p:cNvSpPr/>
          <p:nvPr/>
        </p:nvSpPr>
        <p:spPr>
          <a:xfrm>
            <a:off x="0" y="401638"/>
            <a:ext cx="8867775" cy="887413"/>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18"/>
          <p:cNvSpPr/>
          <p:nvPr/>
        </p:nvSpPr>
        <p:spPr>
          <a:xfrm>
            <a:off x="87313" y="681038"/>
            <a:ext cx="4603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0" name="矩形 19"/>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1" name="矩形 20"/>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5" name="矩形 24"/>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6" name="矩形 25"/>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7" name="矩形 26"/>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flipH="1">
            <a:off x="255588" y="681038"/>
            <a:ext cx="793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矩形 28"/>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504824" y="512064"/>
            <a:ext cx="7772400" cy="914400"/>
          </a:xfrm>
        </p:spPr>
        <p:txBody>
          <a:bodyPr/>
          <a:lstStyle>
            <a:lvl1pPr>
              <a:defRPr sz="4000"/>
            </a:lvl1pPr>
          </a:lstStyle>
          <a:p>
            <a:r>
              <a:rPr lang="zh-CN" altLang="en-US"/>
              <a:t>单击此处编辑母版标题样式</a:t>
            </a:r>
            <a:endParaRPr lang="en-US"/>
          </a:p>
        </p:txBody>
      </p:sp>
      <p:sp>
        <p:nvSpPr>
          <p:cNvPr id="3" name="文本占位符 2"/>
          <p:cNvSpPr>
            <a:spLocks noGrp="1"/>
          </p:cNvSpPr>
          <p:nvPr>
            <p:ph type="body" idx="1"/>
          </p:nvPr>
        </p:nvSpPr>
        <p:spPr>
          <a:xfrm>
            <a:off x="457200" y="1809750"/>
            <a:ext cx="4040188" cy="639762"/>
          </a:xfrm>
        </p:spPr>
        <p:txBody>
          <a:bodyPr anchor="ctr"/>
          <a:lstStyle>
            <a:lvl1pPr marL="73025"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4" name="文本占位符 3"/>
          <p:cNvSpPr>
            <a:spLocks noGrp="1"/>
          </p:cNvSpPr>
          <p:nvPr>
            <p:ph type="body" sz="half" idx="3"/>
          </p:nvPr>
        </p:nvSpPr>
        <p:spPr>
          <a:xfrm>
            <a:off x="4645025" y="1809750"/>
            <a:ext cx="4041775" cy="639762"/>
          </a:xfrm>
        </p:spPr>
        <p:txBody>
          <a:bodyPr anchor="ctr"/>
          <a:lstStyle>
            <a:lvl1pPr marL="73025"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30" name="日期占位符 6"/>
          <p:cNvSpPr>
            <a:spLocks noGrp="1"/>
          </p:cNvSpPr>
          <p:nvPr>
            <p:ph type="dt" sz="half" idx="12"/>
          </p:nvPr>
        </p:nvSpPr>
        <p:spPr>
          <a:xfrm>
            <a:off x="6477000" y="6416675"/>
            <a:ext cx="21336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B6954FF-704E-47C8-AF83-C8B1D7184795}"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1" name="页脚占位符 7"/>
          <p:cNvSpPr>
            <a:spLocks noGrp="1"/>
          </p:cNvSpPr>
          <p:nvPr>
            <p:ph type="ftr" sz="quarter" idx="13"/>
          </p:nvPr>
        </p:nvSpPr>
        <p:spPr>
          <a:xfrm>
            <a:off x="914400" y="6416675"/>
            <a:ext cx="55626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2" name="灯片编号占位符 8"/>
          <p:cNvSpPr>
            <a:spLocks noGrp="1"/>
          </p:cNvSpPr>
          <p:nvPr>
            <p:ph type="sldNum" sz="quarter" idx="14"/>
          </p:nvPr>
        </p:nvSpPr>
        <p:spPr>
          <a:xfrm>
            <a:off x="8610600" y="6416675"/>
            <a:ext cx="457200" cy="365125"/>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23113E5-DAF3-492E-A100-2CCE9F6585F7}"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lstStyle>
          <a:p>
            <a:r>
              <a:rPr lang="zh-CN" altLang="en-US"/>
              <a:t>单击此处编辑母版标题样式</a:t>
            </a:r>
            <a:endParaRPr 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32665F2-7547-4BF8-B95E-BDAD7ADB5E4F}"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D6ADA1-1D45-4DF9-BD57-68313DFB8674}"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bg>
      <p:bgPr>
        <a:gradFill rotWithShape="1">
          <a:gsLst>
            <a:gs pos="0">
              <a:srgbClr val="000000">
                <a:alpha val="100000"/>
              </a:srgbClr>
            </a:gs>
            <a:gs pos="64999">
              <a:srgbClr val="000000">
                <a:alpha val="100000"/>
              </a:srgbClr>
            </a:gs>
            <a:gs pos="100000">
              <a:srgbClr val="5A77A9">
                <a:alpha val="100000"/>
              </a:srgbClr>
            </a:gs>
          </a:gsLst>
          <a:lin ang="5400000"/>
          <a:tileRect/>
        </a:gradFill>
        <a:effectLst/>
      </p:bgPr>
    </p:bg>
    <p:spTree>
      <p:nvGrpSpPr>
        <p:cNvPr id="1" name=""/>
        <p:cNvGrpSpPr/>
        <p:nvPr/>
      </p:nvGrpSpPr>
      <p:grpSpPr>
        <a:xfrm>
          <a:off x="0" y="0"/>
          <a:ext cx="0" cy="0"/>
          <a:chOff x="0" y="0"/>
          <a:chExt cx="0" cy="0"/>
        </a:xfrm>
      </p:grpSpPr>
      <p:sp>
        <p:nvSpPr>
          <p:cNvPr id="18" name="日期占位符 1"/>
          <p:cNvSpPr>
            <a:spLocks noGrp="1"/>
          </p:cNvSpPr>
          <p:nvPr>
            <p:ph type="dt" sz="half" idx="2"/>
          </p:nvPr>
        </p:nvSpPr>
        <p:spPr>
          <a:xfrm>
            <a:off x="6477000" y="6416675"/>
            <a:ext cx="21336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39F2977-A49A-440E-973A-0EC16559E98C}"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19" name="页脚占位符 2"/>
          <p:cNvSpPr>
            <a:spLocks noGrp="1"/>
          </p:cNvSpPr>
          <p:nvPr>
            <p:ph type="ftr" sz="quarter" idx="3"/>
          </p:nvPr>
        </p:nvSpPr>
        <p:spPr>
          <a:xfrm>
            <a:off x="914400" y="6416675"/>
            <a:ext cx="55626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20" name="灯片编号占位符 3"/>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A65455D-A29E-46FD-A082-BC62D94472B1}"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lstStyle>
          <a:p>
            <a:r>
              <a:rPr lang="zh-CN" altLang="en-US"/>
              <a:t>单击此处编辑母版标题样式</a:t>
            </a:r>
            <a:endParaRPr lang="en-US"/>
          </a:p>
        </p:txBody>
      </p:sp>
      <p:sp>
        <p:nvSpPr>
          <p:cNvPr id="3" name="文本占位符 2"/>
          <p:cNvSpPr>
            <a:spLocks noGrp="1"/>
          </p:cNvSpPr>
          <p:nvPr>
            <p:ph type="body" idx="2"/>
          </p:nvPr>
        </p:nvSpPr>
        <p:spPr>
          <a:xfrm>
            <a:off x="685800" y="1435100"/>
            <a:ext cx="2514600" cy="4572000"/>
          </a:xfrm>
        </p:spPr>
        <p:txBody>
          <a:bodyPr/>
          <a:lstStyle>
            <a:lvl1pPr marL="54610" indent="0">
              <a:buNone/>
              <a:defRPr sz="1800"/>
            </a:lvl1pPr>
            <a:lvl2pPr>
              <a:buNone/>
              <a:defRPr sz="1200"/>
            </a:lvl2pPr>
            <a:lvl3pPr>
              <a:buNone/>
              <a:defRPr sz="1000"/>
            </a:lvl3pPr>
            <a:lvl4pPr>
              <a:buNone/>
              <a:defRPr sz="900"/>
            </a:lvl4pPr>
            <a:lvl5pPr>
              <a:buNone/>
              <a:defRPr sz="900"/>
            </a:lvl5pPr>
          </a:lstStyle>
          <a:p>
            <a:pPr lvl="0"/>
            <a:r>
              <a:rPr lang="zh-CN" altLang="en-US"/>
              <a:t>单击此处编辑母版文本样式</a:t>
            </a:r>
            <a:endParaRPr lang="zh-CN" altLang="en-US"/>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32665F2-7547-4BF8-B95E-BDAD7ADB5E4F}"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D6ADA1-1D45-4DF9-BD57-68313DFB8674}"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32665F2-7547-4BF8-B95E-BDAD7ADB5E4F}"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D6ADA1-1D45-4DF9-BD57-68313DFB8674}"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1">
          <a:gsLst>
            <a:gs pos="0">
              <a:srgbClr val="000000">
                <a:alpha val="100000"/>
              </a:srgbClr>
            </a:gs>
            <a:gs pos="64999">
              <a:srgbClr val="000000">
                <a:alpha val="100000"/>
              </a:srgbClr>
            </a:gs>
            <a:gs pos="100000">
              <a:srgbClr val="5A77A9">
                <a:alpha val="100000"/>
              </a:srgbClr>
            </a:gs>
          </a:gsLst>
          <a:lin ang="5400000"/>
          <a:tileRect/>
        </a:gradFill>
        <a:effectLst/>
      </p:bgPr>
    </p:bg>
    <p:spTree>
      <p:nvGrpSpPr>
        <p:cNvPr id="1" name=""/>
        <p:cNvGrpSpPr/>
        <p:nvPr/>
      </p:nvGrpSpPr>
      <p:grpSpPr>
        <a:xfrm>
          <a:off x="0" y="0"/>
          <a:ext cx="0" cy="0"/>
          <a:chOff x="0" y="0"/>
          <a:chExt cx="0" cy="0"/>
        </a:xfrm>
      </p:grpSpPr>
      <p:sp>
        <p:nvSpPr>
          <p:cNvPr id="18" name="矩形 17"/>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9" name="直接连接符 18"/>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181" name="组合 19"/>
          <p:cNvGrpSpPr/>
          <p:nvPr/>
        </p:nvGrpSpPr>
        <p:grpSpPr>
          <a:xfrm rot="5400000">
            <a:off x="8515350" y="1219200"/>
            <a:ext cx="131763" cy="128588"/>
            <a:chOff x="6668087" y="1297746"/>
            <a:chExt cx="161840" cy="156602"/>
          </a:xfrm>
        </p:grpSpPr>
        <p:cxnSp>
          <p:nvCxnSpPr>
            <p:cNvPr id="21" name="直接连接符 20"/>
            <p:cNvCxnSpPr/>
            <p:nvPr/>
          </p:nvCxnSpPr>
          <p:spPr>
            <a:xfrm rot="16200000">
              <a:off x="6663593" y="1288707"/>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4" name="直接连接符 23"/>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5" name="直接连接符 24"/>
            <p:cNvCxnSpPr/>
            <p:nvPr/>
          </p:nvCxnSpPr>
          <p:spPr>
            <a:xfrm rot="5400000" flipH="1">
              <a:off x="6744513" y="12877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7182" name="组合 25"/>
          <p:cNvGrpSpPr/>
          <p:nvPr/>
        </p:nvGrpSpPr>
        <p:grpSpPr>
          <a:xfrm rot="5400000">
            <a:off x="8667750" y="1371600"/>
            <a:ext cx="131763" cy="128588"/>
            <a:chOff x="6668087" y="1297746"/>
            <a:chExt cx="161840" cy="156602"/>
          </a:xfrm>
        </p:grpSpPr>
        <p:cxnSp>
          <p:nvCxnSpPr>
            <p:cNvPr id="27" name="直接连接符 26"/>
            <p:cNvCxnSpPr/>
            <p:nvPr/>
          </p:nvCxnSpPr>
          <p:spPr>
            <a:xfrm rot="16200000">
              <a:off x="6663593" y="1288707"/>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8" name="直接连接符 27"/>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 name="直接连接符 28"/>
            <p:cNvCxnSpPr/>
            <p:nvPr/>
          </p:nvCxnSpPr>
          <p:spPr>
            <a:xfrm rot="5400000" flipH="1">
              <a:off x="6744513" y="12877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7183" name="组合 29"/>
          <p:cNvGrpSpPr/>
          <p:nvPr/>
        </p:nvGrpSpPr>
        <p:grpSpPr>
          <a:xfrm rot="5400000">
            <a:off x="8320088" y="1474788"/>
            <a:ext cx="131762" cy="128587"/>
            <a:chOff x="6668087" y="1297746"/>
            <a:chExt cx="161840" cy="156602"/>
          </a:xfrm>
        </p:grpSpPr>
        <p:cxnSp>
          <p:nvCxnSpPr>
            <p:cNvPr id="31" name="直接连接符 30"/>
            <p:cNvCxnSpPr/>
            <p:nvPr/>
          </p:nvCxnSpPr>
          <p:spPr>
            <a:xfrm rot="16200000">
              <a:off x="6663592" y="1288708"/>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2" name="直接连接符 31"/>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3" name="直接连接符 32"/>
            <p:cNvCxnSpPr/>
            <p:nvPr/>
          </p:nvCxnSpPr>
          <p:spPr>
            <a:xfrm rot="5400000" flipH="1">
              <a:off x="6744512" y="1287733"/>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lstStyle>
          <a:p>
            <a:r>
              <a:rPr lang="zh-CN" altLang="en-US"/>
              <a:t>单击此处编辑母版标题样式</a:t>
            </a:r>
            <a:endParaRPr lang="en-US"/>
          </a:p>
        </p:txBody>
      </p:sp>
      <p:sp>
        <p:nvSpPr>
          <p:cNvPr id="3" name="图片占位符 2"/>
          <p:cNvSpPr>
            <a:spLocks noGrp="1"/>
          </p:cNvSpPr>
          <p:nvPr>
            <p:ph type="pic" idx="1"/>
          </p:nvPr>
        </p:nvSpPr>
        <p:spPr>
          <a:xfrm>
            <a:off x="368032" y="1893781"/>
            <a:ext cx="8778240" cy="4960144"/>
          </a:xfrm>
          <a:solidFill>
            <a:schemeClr val="bg2"/>
          </a:solidFill>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700"/>
              </a:spcBef>
              <a:spcAft>
                <a:spcPct val="0"/>
              </a:spcAft>
              <a:buClr>
                <a:schemeClr val="tx2"/>
              </a:buClr>
              <a:buSzPct val="95000"/>
              <a:buFont typeface="Wingdings" panose="05000000000000000000" pitchFamily="2"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bwMode="grayWhite">
          <a:xfrm>
            <a:off x="914400" y="1150144"/>
            <a:ext cx="6858000" cy="685800"/>
          </a:xfrm>
        </p:spPr>
        <p:txBody>
          <a:bodyPr/>
          <a:lstStyle>
            <a:lvl1pPr marL="27305" indent="0">
              <a:spcBef>
                <a:spcPts val="0"/>
              </a:spcBef>
              <a:buNone/>
              <a:defRPr sz="1400">
                <a:solidFill>
                  <a:srgbClr val="FFFFFF"/>
                </a:solidFill>
              </a:defRPr>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34" name="日期占位符 4"/>
          <p:cNvSpPr>
            <a:spLocks noGrp="1"/>
          </p:cNvSpPr>
          <p:nvPr>
            <p:ph type="dt" sz="half" idx="12"/>
          </p:nvPr>
        </p:nvSpPr>
        <p:spPr>
          <a:xfrm>
            <a:off x="6477000" y="55563"/>
            <a:ext cx="21336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B38D337-C8BA-49BA-83F7-12489BCAA08A}"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5" name="页脚占位符 5"/>
          <p:cNvSpPr>
            <a:spLocks noGrp="1"/>
          </p:cNvSpPr>
          <p:nvPr>
            <p:ph type="ftr" sz="quarter" idx="3"/>
          </p:nvPr>
        </p:nvSpPr>
        <p:spPr>
          <a:xfrm>
            <a:off x="914400" y="55563"/>
            <a:ext cx="55626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6" name="灯片编号占位符 6"/>
          <p:cNvSpPr>
            <a:spLocks noGrp="1"/>
          </p:cNvSpPr>
          <p:nvPr>
            <p:ph type="sldNum" sz="quarter" idx="4"/>
          </p:nvPr>
        </p:nvSpPr>
        <p:spPr>
          <a:xfrm>
            <a:off x="8610600" y="55563"/>
            <a:ext cx="457200" cy="365125"/>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F9AFB7-9049-4439-BF0D-8D5854593B6E}"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32665F2-7547-4BF8-B95E-BDAD7ADB5E4F}"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D6ADA1-1D45-4DF9-BD57-68313DFB8674}"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274639"/>
            <a:ext cx="5867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32665F2-7547-4BF8-B95E-BDAD7ADB5E4F}"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D6ADA1-1D45-4DF9-BD57-68313DFB8674}"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1">
          <a:gsLst>
            <a:gs pos="0">
              <a:srgbClr val="000000">
                <a:alpha val="100000"/>
              </a:srgbClr>
            </a:gs>
            <a:gs pos="64999">
              <a:srgbClr val="000000">
                <a:alpha val="100000"/>
              </a:srgbClr>
            </a:gs>
            <a:gs pos="100000">
              <a:srgbClr val="5A77A9">
                <a:alpha val="100000"/>
              </a:srgbClr>
            </a:gs>
          </a:gsLst>
          <a:lin ang="5400000"/>
          <a:tileRect/>
        </a:gradFill>
        <a:effectLst/>
      </p:bgPr>
    </p:bg>
    <p:spTree>
      <p:nvGrpSpPr>
        <p:cNvPr id="1" name=""/>
        <p:cNvGrpSpPr/>
        <p:nvPr/>
      </p:nvGrpSpPr>
      <p:grpSpPr>
        <a:xfrm>
          <a:off x="0" y="0"/>
          <a:ext cx="0" cy="0"/>
          <a:chOff x="0" y="0"/>
          <a:chExt cx="0" cy="0"/>
        </a:xfrm>
      </p:grpSpPr>
      <p:sp>
        <p:nvSpPr>
          <p:cNvPr id="3083" name="任意多边形 17"/>
          <p:cNvSpPr/>
          <p:nvPr/>
        </p:nvSpPr>
        <p:spPr>
          <a:xfrm>
            <a:off x="4829175" y="1073150"/>
            <a:ext cx="4321175" cy="5791200"/>
          </a:xfrm>
          <a:custGeom>
            <a:avLst/>
            <a:gdLst>
              <a:gd name="txL" fmla="*/ 0 w 2736"/>
              <a:gd name="txT" fmla="*/ 0 h 3648"/>
              <a:gd name="txR" fmla="*/ 2736 w 2736"/>
              <a:gd name="txB" fmla="*/ 3648 h 3648"/>
            </a:gdLst>
            <a:ahLst/>
            <a:cxnLst>
              <a:cxn ang="0">
                <a:pos x="0" y="2147483646"/>
              </a:cxn>
              <a:cxn ang="0">
                <a:pos x="2147483646" y="2147483646"/>
              </a:cxn>
              <a:cxn ang="0">
                <a:pos x="2147483646" y="0"/>
              </a:cxn>
              <a:cxn ang="0">
                <a:pos x="2147483646" y="2147483646"/>
              </a:cxn>
              <a:cxn ang="0">
                <a:pos x="2147483646" y="2147483646"/>
              </a:cxn>
              <a:cxn ang="0">
                <a:pos x="2147483646" y="2147483646"/>
              </a:cxn>
              <a:cxn ang="0">
                <a:pos x="0" y="2147483646"/>
              </a:cxn>
            </a:cxnLst>
            <a:rect l="txL" t="txT" r="txR" b="txB"/>
            <a:pathLst>
              <a:path w="2736" h="3648">
                <a:moveTo>
                  <a:pt x="0" y="3648"/>
                </a:moveTo>
                <a:lnTo>
                  <a:pt x="720" y="2016"/>
                </a:lnTo>
                <a:lnTo>
                  <a:pt x="2736" y="672"/>
                </a:lnTo>
                <a:lnTo>
                  <a:pt x="2736" y="720"/>
                </a:lnTo>
                <a:lnTo>
                  <a:pt x="744" y="2038"/>
                </a:lnTo>
                <a:lnTo>
                  <a:pt x="48" y="3648"/>
                </a:lnTo>
                <a:lnTo>
                  <a:pt x="0" y="3648"/>
                </a:lnTo>
                <a:close/>
              </a:path>
            </a:pathLst>
          </a:custGeom>
          <a:noFill/>
          <a:ln w="3175" cap="flat" cmpd="sng">
            <a:solidFill>
              <a:schemeClr val="accent2">
                <a:alpha val="52940"/>
              </a:schemeClr>
            </a:solidFill>
            <a:prstDash val="solid"/>
            <a:round/>
            <a:headEnd type="none" w="med" len="med"/>
            <a:tailEnd type="none" w="med" len="med"/>
          </a:ln>
        </p:spPr>
        <p:txBody>
          <a:bodyPr/>
          <a:p>
            <a:endParaRPr lang="zh-CN" altLang="en-US"/>
          </a:p>
        </p:txBody>
      </p:sp>
      <p:sp>
        <p:nvSpPr>
          <p:cNvPr id="3084" name="任意多边形 18"/>
          <p:cNvSpPr/>
          <p:nvPr/>
        </p:nvSpPr>
        <p:spPr>
          <a:xfrm>
            <a:off x="374650" y="0"/>
            <a:ext cx="5513388" cy="6615113"/>
          </a:xfrm>
          <a:custGeom>
            <a:avLst/>
            <a:gdLst>
              <a:gd name="txL" fmla="*/ 0 w 3504"/>
              <a:gd name="txT" fmla="*/ 0 h 4128"/>
              <a:gd name="txR" fmla="*/ 3504 w 3504"/>
              <a:gd name="txB" fmla="*/ 4128 h 4128"/>
            </a:gdLst>
            <a:ahLst/>
            <a:cxnLst>
              <a:cxn ang="0">
                <a:pos x="0" y="2147483646"/>
              </a:cxn>
              <a:cxn ang="0">
                <a:pos x="0" y="2147483646"/>
              </a:cxn>
              <a:cxn ang="0">
                <a:pos x="2147483646" y="2147483646"/>
              </a:cxn>
              <a:cxn ang="0">
                <a:pos x="2147483646" y="0"/>
              </a:cxn>
              <a:cxn ang="0">
                <a:pos x="2147483646" y="0"/>
              </a:cxn>
              <a:cxn ang="0">
                <a:pos x="2147483646" y="2147483646"/>
              </a:cxn>
              <a:cxn ang="0">
                <a:pos x="0" y="2147483646"/>
              </a:cxn>
            </a:cxnLst>
            <a:rect l="txL" t="txT" r="txR" b="txB"/>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solidFill>
              <a:schemeClr val="accent2">
                <a:alpha val="52940"/>
              </a:schemeClr>
            </a:solidFill>
            <a:prstDash val="solid"/>
            <a:round/>
            <a:headEnd type="none" w="med" len="med"/>
            <a:tailEnd type="none" w="med" len="med"/>
          </a:ln>
        </p:spPr>
        <p:txBody>
          <a:bodyPr/>
          <a:p>
            <a:endParaRPr lang="zh-CN" altLang="en-US"/>
          </a:p>
        </p:txBody>
      </p:sp>
      <p:sp>
        <p:nvSpPr>
          <p:cNvPr id="20" name="任意多边形 19"/>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任意多边形 20"/>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任意多边形 23"/>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任意多边形 24"/>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任意多边形 25"/>
          <p:cNvSpPr/>
          <p:nvPr/>
        </p:nvSpPr>
        <p:spPr bwMode="auto">
          <a:xfrm>
            <a:off x="5948363" y="4246563"/>
            <a:ext cx="2090738" cy="2611438"/>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 name="任意多边形 26"/>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8" name="任意多边形 27"/>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任意多边形 28"/>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任意多边形 29"/>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1" name="任意多边形 30"/>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任意多边形 31"/>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任意多边形 32"/>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任意多边形 33"/>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5" name="矩形 34"/>
          <p:cNvSpPr/>
          <p:nvPr/>
        </p:nvSpPr>
        <p:spPr>
          <a:xfrm>
            <a:off x="363538" y="401638"/>
            <a:ext cx="8504238" cy="887413"/>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7" name="矩形 36"/>
          <p:cNvSpPr/>
          <p:nvPr/>
        </p:nvSpPr>
        <p:spPr>
          <a:xfrm flipH="1">
            <a:off x="411163"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8" name="矩形 37"/>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0" name="矩形 39"/>
          <p:cNvSpPr/>
          <p:nvPr/>
        </p:nvSpPr>
        <p:spPr>
          <a:xfrm>
            <a:off x="500063" y="681038"/>
            <a:ext cx="36513"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 name="文本占位符 2"/>
          <p:cNvSpPr>
            <a:spLocks noGrp="1"/>
          </p:cNvSpPr>
          <p:nvPr>
            <p:ph type="body" idx="1"/>
          </p:nvPr>
        </p:nvSpPr>
        <p:spPr>
          <a:xfrm>
            <a:off x="706902" y="1351672"/>
            <a:ext cx="5718048" cy="977486"/>
          </a:xfrm>
        </p:spPr>
        <p:txBody>
          <a:bodyPr lIns="82296" bIns="0"/>
          <a:lstStyle>
            <a:lvl1pPr marL="54610"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lstStyle>
          <a:p>
            <a:r>
              <a:rPr lang="zh-CN" altLang="en-US"/>
              <a:t>单击此处编辑母版标题样式</a:t>
            </a:r>
            <a:endParaRPr lang="en-US"/>
          </a:p>
        </p:txBody>
      </p:sp>
      <p:sp>
        <p:nvSpPr>
          <p:cNvPr id="41" name="日期占位符 3"/>
          <p:cNvSpPr>
            <a:spLocks noGrp="1"/>
          </p:cNvSpPr>
          <p:nvPr>
            <p:ph type="dt" sz="half" idx="2"/>
          </p:nvPr>
        </p:nvSpPr>
        <p:spPr>
          <a:xfrm>
            <a:off x="6477000" y="6416675"/>
            <a:ext cx="21336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05EDED9-BE04-4437-BB88-CE70C7E57DE3}"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42" name="页脚占位符 4"/>
          <p:cNvSpPr>
            <a:spLocks noGrp="1"/>
          </p:cNvSpPr>
          <p:nvPr>
            <p:ph type="ftr" sz="quarter" idx="3"/>
          </p:nvPr>
        </p:nvSpPr>
        <p:spPr>
          <a:xfrm>
            <a:off x="914400" y="6416675"/>
            <a:ext cx="55626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43" name="灯片编号占位符 5"/>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912389D-0CE5-460A-9ECB-11B49CB227FC}"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bg>
      <p:bgPr>
        <a:gradFill rotWithShape="1">
          <a:gsLst>
            <a:gs pos="0">
              <a:srgbClr val="000000">
                <a:alpha val="100000"/>
              </a:srgbClr>
            </a:gs>
            <a:gs pos="64999">
              <a:srgbClr val="000000">
                <a:alpha val="100000"/>
              </a:srgbClr>
            </a:gs>
            <a:gs pos="100000">
              <a:srgbClr val="5A77A9">
                <a:alpha val="100000"/>
              </a:srgbClr>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8" name="日期占位符 4"/>
          <p:cNvSpPr>
            <a:spLocks noGrp="1"/>
          </p:cNvSpPr>
          <p:nvPr>
            <p:ph type="dt" sz="half" idx="12"/>
          </p:nvPr>
        </p:nvSpPr>
        <p:spPr>
          <a:xfrm>
            <a:off x="6477000" y="6416675"/>
            <a:ext cx="21336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CA96A79-20FA-44FD-B273-F0ACA4164676}"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19" name="页脚占位符 5"/>
          <p:cNvSpPr>
            <a:spLocks noGrp="1"/>
          </p:cNvSpPr>
          <p:nvPr>
            <p:ph type="ftr" sz="quarter" idx="3"/>
          </p:nvPr>
        </p:nvSpPr>
        <p:spPr>
          <a:xfrm>
            <a:off x="914400" y="6416675"/>
            <a:ext cx="55626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20" name="灯片编号占位符 6"/>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046641C-B7D7-48CA-BAF5-146DE510E150}"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gradFill rotWithShape="1">
          <a:gsLst>
            <a:gs pos="0">
              <a:srgbClr val="000000">
                <a:alpha val="100000"/>
              </a:srgbClr>
            </a:gs>
            <a:gs pos="64999">
              <a:srgbClr val="000000">
                <a:alpha val="100000"/>
              </a:srgbClr>
            </a:gs>
            <a:gs pos="100000">
              <a:srgbClr val="5A77A9">
                <a:alpha val="100000"/>
              </a:srgbClr>
            </a:gs>
          </a:gsLst>
          <a:lin ang="5400000"/>
          <a:tileRect/>
        </a:gradFill>
        <a:effectLst/>
      </p:bgPr>
    </p:bg>
    <p:spTree>
      <p:nvGrpSpPr>
        <p:cNvPr id="1" name=""/>
        <p:cNvGrpSpPr/>
        <p:nvPr/>
      </p:nvGrpSpPr>
      <p:grpSpPr>
        <a:xfrm>
          <a:off x="0" y="0"/>
          <a:ext cx="0" cy="0"/>
          <a:chOff x="0" y="0"/>
          <a:chExt cx="0" cy="0"/>
        </a:xfrm>
      </p:grpSpPr>
      <p:sp>
        <p:nvSpPr>
          <p:cNvPr id="18" name="矩形 17"/>
          <p:cNvSpPr/>
          <p:nvPr/>
        </p:nvSpPr>
        <p:spPr>
          <a:xfrm>
            <a:off x="0" y="401638"/>
            <a:ext cx="8867775" cy="887413"/>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18"/>
          <p:cNvSpPr/>
          <p:nvPr/>
        </p:nvSpPr>
        <p:spPr>
          <a:xfrm>
            <a:off x="87313" y="681038"/>
            <a:ext cx="4603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0" name="矩形 19"/>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1" name="矩形 20"/>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5" name="矩形 24"/>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6" name="矩形 25"/>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7" name="矩形 26"/>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flipH="1">
            <a:off x="255588" y="681038"/>
            <a:ext cx="793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矩形 28"/>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504824" y="512064"/>
            <a:ext cx="7772400" cy="914400"/>
          </a:xfrm>
        </p:spPr>
        <p:txBody>
          <a:bodyPr/>
          <a:lstStyle>
            <a:lvl1pPr>
              <a:defRPr sz="4000"/>
            </a:lvl1pPr>
          </a:lstStyle>
          <a:p>
            <a:r>
              <a:rPr lang="zh-CN" altLang="en-US"/>
              <a:t>单击此处编辑母版标题样式</a:t>
            </a:r>
            <a:endParaRPr lang="en-US"/>
          </a:p>
        </p:txBody>
      </p:sp>
      <p:sp>
        <p:nvSpPr>
          <p:cNvPr id="3" name="文本占位符 2"/>
          <p:cNvSpPr>
            <a:spLocks noGrp="1"/>
          </p:cNvSpPr>
          <p:nvPr>
            <p:ph type="body" idx="1"/>
          </p:nvPr>
        </p:nvSpPr>
        <p:spPr>
          <a:xfrm>
            <a:off x="457200" y="1809750"/>
            <a:ext cx="4040188" cy="639762"/>
          </a:xfrm>
        </p:spPr>
        <p:txBody>
          <a:bodyPr anchor="ctr"/>
          <a:lstStyle>
            <a:lvl1pPr marL="73025"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4" name="文本占位符 3"/>
          <p:cNvSpPr>
            <a:spLocks noGrp="1"/>
          </p:cNvSpPr>
          <p:nvPr>
            <p:ph type="body" sz="half" idx="3"/>
          </p:nvPr>
        </p:nvSpPr>
        <p:spPr>
          <a:xfrm>
            <a:off x="4645025" y="1809750"/>
            <a:ext cx="4041775" cy="639762"/>
          </a:xfrm>
        </p:spPr>
        <p:txBody>
          <a:bodyPr anchor="ctr"/>
          <a:lstStyle>
            <a:lvl1pPr marL="73025"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30" name="日期占位符 6"/>
          <p:cNvSpPr>
            <a:spLocks noGrp="1"/>
          </p:cNvSpPr>
          <p:nvPr>
            <p:ph type="dt" sz="half" idx="12"/>
          </p:nvPr>
        </p:nvSpPr>
        <p:spPr>
          <a:xfrm>
            <a:off x="6477000" y="6416675"/>
            <a:ext cx="21336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B6954FF-704E-47C8-AF83-C8B1D7184795}"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1" name="页脚占位符 7"/>
          <p:cNvSpPr>
            <a:spLocks noGrp="1"/>
          </p:cNvSpPr>
          <p:nvPr>
            <p:ph type="ftr" sz="quarter" idx="13"/>
          </p:nvPr>
        </p:nvSpPr>
        <p:spPr>
          <a:xfrm>
            <a:off x="914400" y="6416675"/>
            <a:ext cx="55626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2" name="灯片编号占位符 8"/>
          <p:cNvSpPr>
            <a:spLocks noGrp="1"/>
          </p:cNvSpPr>
          <p:nvPr>
            <p:ph type="sldNum" sz="quarter" idx="14"/>
          </p:nvPr>
        </p:nvSpPr>
        <p:spPr>
          <a:xfrm>
            <a:off x="8610600" y="6416675"/>
            <a:ext cx="457200" cy="365125"/>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23113E5-DAF3-492E-A100-2CCE9F6585F7}"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lstStyle>
          <a:p>
            <a:r>
              <a:rPr lang="zh-CN" altLang="en-US"/>
              <a:t>单击此处编辑母版标题样式</a:t>
            </a:r>
            <a:endParaRPr 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32665F2-7547-4BF8-B95E-BDAD7ADB5E4F}"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D6ADA1-1D45-4DF9-BD57-68313DFB8674}"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gradFill rotWithShape="1">
          <a:gsLst>
            <a:gs pos="0">
              <a:srgbClr val="000000">
                <a:alpha val="100000"/>
              </a:srgbClr>
            </a:gs>
            <a:gs pos="64999">
              <a:srgbClr val="000000">
                <a:alpha val="100000"/>
              </a:srgbClr>
            </a:gs>
            <a:gs pos="100000">
              <a:srgbClr val="5A77A9">
                <a:alpha val="100000"/>
              </a:srgbClr>
            </a:gs>
          </a:gsLst>
          <a:lin ang="5400000"/>
          <a:tileRect/>
        </a:gradFill>
        <a:effectLst/>
      </p:bgPr>
    </p:bg>
    <p:spTree>
      <p:nvGrpSpPr>
        <p:cNvPr id="1" name=""/>
        <p:cNvGrpSpPr/>
        <p:nvPr/>
      </p:nvGrpSpPr>
      <p:grpSpPr>
        <a:xfrm>
          <a:off x="0" y="0"/>
          <a:ext cx="0" cy="0"/>
          <a:chOff x="0" y="0"/>
          <a:chExt cx="0" cy="0"/>
        </a:xfrm>
      </p:grpSpPr>
      <p:sp>
        <p:nvSpPr>
          <p:cNvPr id="18" name="日期占位符 1"/>
          <p:cNvSpPr>
            <a:spLocks noGrp="1"/>
          </p:cNvSpPr>
          <p:nvPr>
            <p:ph type="dt" sz="half" idx="2"/>
          </p:nvPr>
        </p:nvSpPr>
        <p:spPr>
          <a:xfrm>
            <a:off x="6477000" y="6416675"/>
            <a:ext cx="21336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39F2977-A49A-440E-973A-0EC16559E98C}"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19" name="页脚占位符 2"/>
          <p:cNvSpPr>
            <a:spLocks noGrp="1"/>
          </p:cNvSpPr>
          <p:nvPr>
            <p:ph type="ftr" sz="quarter" idx="3"/>
          </p:nvPr>
        </p:nvSpPr>
        <p:spPr>
          <a:xfrm>
            <a:off x="914400" y="6416675"/>
            <a:ext cx="55626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20" name="灯片编号占位符 3"/>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A65455D-A29E-46FD-A082-BC62D94472B1}"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lstStyle>
          <a:p>
            <a:r>
              <a:rPr lang="zh-CN" altLang="en-US"/>
              <a:t>单击此处编辑母版标题样式</a:t>
            </a:r>
            <a:endParaRPr lang="en-US"/>
          </a:p>
        </p:txBody>
      </p:sp>
      <p:sp>
        <p:nvSpPr>
          <p:cNvPr id="3" name="文本占位符 2"/>
          <p:cNvSpPr>
            <a:spLocks noGrp="1"/>
          </p:cNvSpPr>
          <p:nvPr>
            <p:ph type="body" idx="2"/>
          </p:nvPr>
        </p:nvSpPr>
        <p:spPr>
          <a:xfrm>
            <a:off x="685800" y="1435100"/>
            <a:ext cx="2514600" cy="4572000"/>
          </a:xfrm>
        </p:spPr>
        <p:txBody>
          <a:bodyPr/>
          <a:lstStyle>
            <a:lvl1pPr marL="54610" indent="0">
              <a:buNone/>
              <a:defRPr sz="1800"/>
            </a:lvl1pPr>
            <a:lvl2pPr>
              <a:buNone/>
              <a:defRPr sz="1200"/>
            </a:lvl2pPr>
            <a:lvl3pPr>
              <a:buNone/>
              <a:defRPr sz="1000"/>
            </a:lvl3pPr>
            <a:lvl4pPr>
              <a:buNone/>
              <a:defRPr sz="900"/>
            </a:lvl4pPr>
            <a:lvl5pPr>
              <a:buNone/>
              <a:defRPr sz="900"/>
            </a:lvl5pPr>
          </a:lstStyle>
          <a:p>
            <a:pPr lvl="0"/>
            <a:r>
              <a:rPr lang="zh-CN" altLang="en-US"/>
              <a:t>单击此处编辑母版文本样式</a:t>
            </a:r>
            <a:endParaRPr lang="zh-CN" altLang="en-US"/>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32665F2-7547-4BF8-B95E-BDAD7ADB5E4F}"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D6ADA1-1D45-4DF9-BD57-68313DFB8674}"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1">
          <a:gsLst>
            <a:gs pos="0">
              <a:srgbClr val="000000">
                <a:alpha val="100000"/>
              </a:srgbClr>
            </a:gs>
            <a:gs pos="64999">
              <a:srgbClr val="000000">
                <a:alpha val="100000"/>
              </a:srgbClr>
            </a:gs>
            <a:gs pos="100000">
              <a:srgbClr val="5A77A9">
                <a:alpha val="100000"/>
              </a:srgbClr>
            </a:gs>
          </a:gsLst>
          <a:lin ang="5400000"/>
          <a:tileRect/>
        </a:gradFill>
        <a:effectLst/>
      </p:bgPr>
    </p:bg>
    <p:spTree>
      <p:nvGrpSpPr>
        <p:cNvPr id="1" name=""/>
        <p:cNvGrpSpPr/>
        <p:nvPr/>
      </p:nvGrpSpPr>
      <p:grpSpPr>
        <a:xfrm>
          <a:off x="0" y="0"/>
          <a:ext cx="0" cy="0"/>
          <a:chOff x="0" y="0"/>
          <a:chExt cx="0" cy="0"/>
        </a:xfrm>
      </p:grpSpPr>
      <p:sp>
        <p:nvSpPr>
          <p:cNvPr id="18" name="矩形 17"/>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9" name="直接连接符 18"/>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181" name="组合 19"/>
          <p:cNvGrpSpPr/>
          <p:nvPr/>
        </p:nvGrpSpPr>
        <p:grpSpPr>
          <a:xfrm rot="5400000">
            <a:off x="8515350" y="1219200"/>
            <a:ext cx="131763" cy="128588"/>
            <a:chOff x="6668087" y="1297746"/>
            <a:chExt cx="161840" cy="156602"/>
          </a:xfrm>
        </p:grpSpPr>
        <p:cxnSp>
          <p:nvCxnSpPr>
            <p:cNvPr id="21" name="直接连接符 20"/>
            <p:cNvCxnSpPr/>
            <p:nvPr/>
          </p:nvCxnSpPr>
          <p:spPr>
            <a:xfrm rot="16200000">
              <a:off x="6663593" y="1288707"/>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4" name="直接连接符 23"/>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5" name="直接连接符 24"/>
            <p:cNvCxnSpPr/>
            <p:nvPr/>
          </p:nvCxnSpPr>
          <p:spPr>
            <a:xfrm rot="5400000" flipH="1">
              <a:off x="6744513" y="12877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7182" name="组合 25"/>
          <p:cNvGrpSpPr/>
          <p:nvPr/>
        </p:nvGrpSpPr>
        <p:grpSpPr>
          <a:xfrm rot="5400000">
            <a:off x="8667750" y="1371600"/>
            <a:ext cx="131763" cy="128588"/>
            <a:chOff x="6668087" y="1297746"/>
            <a:chExt cx="161840" cy="156602"/>
          </a:xfrm>
        </p:grpSpPr>
        <p:cxnSp>
          <p:nvCxnSpPr>
            <p:cNvPr id="27" name="直接连接符 26"/>
            <p:cNvCxnSpPr/>
            <p:nvPr/>
          </p:nvCxnSpPr>
          <p:spPr>
            <a:xfrm rot="16200000">
              <a:off x="6663593" y="1288707"/>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8" name="直接连接符 27"/>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 name="直接连接符 28"/>
            <p:cNvCxnSpPr/>
            <p:nvPr/>
          </p:nvCxnSpPr>
          <p:spPr>
            <a:xfrm rot="5400000" flipH="1">
              <a:off x="6744513" y="12877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7183" name="组合 29"/>
          <p:cNvGrpSpPr/>
          <p:nvPr/>
        </p:nvGrpSpPr>
        <p:grpSpPr>
          <a:xfrm rot="5400000">
            <a:off x="8320088" y="1474788"/>
            <a:ext cx="131762" cy="128587"/>
            <a:chOff x="6668087" y="1297746"/>
            <a:chExt cx="161840" cy="156602"/>
          </a:xfrm>
        </p:grpSpPr>
        <p:cxnSp>
          <p:nvCxnSpPr>
            <p:cNvPr id="31" name="直接连接符 30"/>
            <p:cNvCxnSpPr/>
            <p:nvPr/>
          </p:nvCxnSpPr>
          <p:spPr>
            <a:xfrm rot="16200000">
              <a:off x="6663592" y="1288708"/>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2" name="直接连接符 31"/>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3" name="直接连接符 32"/>
            <p:cNvCxnSpPr/>
            <p:nvPr/>
          </p:nvCxnSpPr>
          <p:spPr>
            <a:xfrm rot="5400000" flipH="1">
              <a:off x="6744512" y="1287733"/>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lstStyle>
          <a:p>
            <a:r>
              <a:rPr lang="zh-CN" altLang="en-US"/>
              <a:t>单击此处编辑母版标题样式</a:t>
            </a:r>
            <a:endParaRPr lang="en-US"/>
          </a:p>
        </p:txBody>
      </p:sp>
      <p:sp>
        <p:nvSpPr>
          <p:cNvPr id="3" name="图片占位符 2"/>
          <p:cNvSpPr>
            <a:spLocks noGrp="1"/>
          </p:cNvSpPr>
          <p:nvPr>
            <p:ph type="pic" idx="1"/>
          </p:nvPr>
        </p:nvSpPr>
        <p:spPr>
          <a:xfrm>
            <a:off x="368032" y="1893781"/>
            <a:ext cx="8778240" cy="4960144"/>
          </a:xfrm>
          <a:solidFill>
            <a:schemeClr val="bg2"/>
          </a:solidFill>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700"/>
              </a:spcBef>
              <a:spcAft>
                <a:spcPct val="0"/>
              </a:spcAft>
              <a:buClr>
                <a:schemeClr val="tx2"/>
              </a:buClr>
              <a:buSzPct val="95000"/>
              <a:buFont typeface="Wingdings" panose="05000000000000000000" pitchFamily="2"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bwMode="grayWhite">
          <a:xfrm>
            <a:off x="914400" y="1150144"/>
            <a:ext cx="6858000" cy="685800"/>
          </a:xfrm>
        </p:spPr>
        <p:txBody>
          <a:bodyPr/>
          <a:lstStyle>
            <a:lvl1pPr marL="27305" indent="0">
              <a:spcBef>
                <a:spcPts val="0"/>
              </a:spcBef>
              <a:buNone/>
              <a:defRPr sz="1400">
                <a:solidFill>
                  <a:srgbClr val="FFFFFF"/>
                </a:solidFill>
              </a:defRPr>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34" name="日期占位符 4"/>
          <p:cNvSpPr>
            <a:spLocks noGrp="1"/>
          </p:cNvSpPr>
          <p:nvPr>
            <p:ph type="dt" sz="half" idx="12"/>
          </p:nvPr>
        </p:nvSpPr>
        <p:spPr>
          <a:xfrm>
            <a:off x="6477000" y="55563"/>
            <a:ext cx="21336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B38D337-C8BA-49BA-83F7-12489BCAA08A}"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5" name="页脚占位符 5"/>
          <p:cNvSpPr>
            <a:spLocks noGrp="1"/>
          </p:cNvSpPr>
          <p:nvPr>
            <p:ph type="ftr" sz="quarter" idx="3"/>
          </p:nvPr>
        </p:nvSpPr>
        <p:spPr>
          <a:xfrm>
            <a:off x="914400" y="55563"/>
            <a:ext cx="55626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6" name="灯片编号占位符 6"/>
          <p:cNvSpPr>
            <a:spLocks noGrp="1"/>
          </p:cNvSpPr>
          <p:nvPr>
            <p:ph type="sldNum" sz="quarter" idx="4"/>
          </p:nvPr>
        </p:nvSpPr>
        <p:spPr>
          <a:xfrm>
            <a:off x="8610600" y="55563"/>
            <a:ext cx="457200" cy="365125"/>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F9AFB7-9049-4439-BF0D-8D5854593B6E}"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64999">
              <a:srgbClr val="000000">
                <a:alpha val="100000"/>
              </a:srgbClr>
            </a:gs>
            <a:gs pos="100000">
              <a:srgbClr val="5A77A9">
                <a:alpha val="100000"/>
              </a:srgbClr>
            </a:gs>
          </a:gsLst>
          <a:lin ang="5400000"/>
          <a:tileRect/>
        </a:gradFill>
        <a:effectLst/>
      </p:bgPr>
    </p:bg>
    <p:spTree>
      <p:nvGrpSpPr>
        <p:cNvPr id="1" name=""/>
        <p:cNvGrpSpPr/>
        <p:nvPr/>
      </p:nvGrpSpPr>
      <p:grpSpPr/>
      <p:sp>
        <p:nvSpPr>
          <p:cNvPr id="7" name="矩形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255588" y="4637088"/>
            <a:ext cx="73025" cy="13811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255588" y="4541838"/>
            <a:ext cx="73025" cy="7461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2" name="矩形 11"/>
          <p:cNvSpPr/>
          <p:nvPr/>
        </p:nvSpPr>
        <p:spPr>
          <a:xfrm>
            <a:off x="309563" y="681038"/>
            <a:ext cx="460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矩形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矩形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2" name="标题占位符 21"/>
          <p:cNvSpPr>
            <a:spLocks noGrp="1"/>
          </p:cNvSpPr>
          <p:nvPr>
            <p:ph type="title"/>
          </p:nvPr>
        </p:nvSpPr>
        <p:spPr>
          <a:xfrm>
            <a:off x="914400" y="512763"/>
            <a:ext cx="7772400" cy="914400"/>
          </a:xfrm>
          <a:prstGeom prst="rect">
            <a:avLst/>
          </a:prstGeom>
        </p:spPr>
        <p:txBody>
          <a:bodyPr vert="horz" anchor="t">
            <a:noAutofit/>
          </a:bodyPr>
          <a:lstStyle/>
          <a:p>
            <a:r>
              <a:rPr lang="zh-CN" altLang="en-US"/>
              <a:t>单击此处编辑母版标题样式</a:t>
            </a:r>
            <a:endParaRPr lang="en-US"/>
          </a:p>
        </p:txBody>
      </p:sp>
      <p:sp>
        <p:nvSpPr>
          <p:cNvPr id="1036" name="文本占位符 12"/>
          <p:cNvSpPr>
            <a:spLocks noGrp="1"/>
          </p:cNvSpPr>
          <p:nvPr>
            <p:ph type="body" idx="1"/>
          </p:nvPr>
        </p:nvSpPr>
        <p:spPr>
          <a:xfrm>
            <a:off x="914400" y="1784350"/>
            <a:ext cx="7772400" cy="45720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a:solidFill>
                  <a:schemeClr val="tx2"/>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32665F2-7547-4BF8-B95E-BDAD7ADB5E4F}"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lstStyle>
            <a:lvl1pPr eaLnBrk="1" hangingPunct="1">
              <a:defRPr sz="1200">
                <a:solidFill>
                  <a:schemeClr val="tx2"/>
                </a:solidFill>
                <a:latin typeface="Corbel" panose="020B05030202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DD6ADA1-1D45-4DF9-BD57-68313DFB8674}"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anose="020B0609020204030204" pitchFamily="49" charset="0"/>
          <a:ea typeface="华文楷体" panose="02010600040101010101" pitchFamily="2" charset="-122"/>
        </a:defRPr>
      </a:lvl2pPr>
      <a:lvl3pPr algn="l" rtl="0" eaLnBrk="0" fontAlgn="base" hangingPunct="0">
        <a:spcBef>
          <a:spcPct val="0"/>
        </a:spcBef>
        <a:spcAft>
          <a:spcPct val="0"/>
        </a:spcAft>
        <a:defRPr sz="4000">
          <a:solidFill>
            <a:srgbClr val="C1EEFF"/>
          </a:solidFill>
          <a:latin typeface="Consolas" panose="020B0609020204030204" pitchFamily="49" charset="0"/>
          <a:ea typeface="华文楷体" panose="02010600040101010101" pitchFamily="2" charset="-122"/>
        </a:defRPr>
      </a:lvl3pPr>
      <a:lvl4pPr algn="l" rtl="0" eaLnBrk="0" fontAlgn="base" hangingPunct="0">
        <a:spcBef>
          <a:spcPct val="0"/>
        </a:spcBef>
        <a:spcAft>
          <a:spcPct val="0"/>
        </a:spcAft>
        <a:defRPr sz="4000">
          <a:solidFill>
            <a:srgbClr val="C1EEFF"/>
          </a:solidFill>
          <a:latin typeface="Consolas" panose="020B0609020204030204" pitchFamily="49" charset="0"/>
          <a:ea typeface="华文楷体" panose="02010600040101010101" pitchFamily="2" charset="-122"/>
        </a:defRPr>
      </a:lvl4pPr>
      <a:lvl5pPr algn="l" rtl="0" eaLnBrk="0" fontAlgn="base" hangingPunct="0">
        <a:spcBef>
          <a:spcPct val="0"/>
        </a:spcBef>
        <a:spcAft>
          <a:spcPct val="0"/>
        </a:spcAft>
        <a:defRPr sz="4000">
          <a:solidFill>
            <a:srgbClr val="C1EEFF"/>
          </a:solidFill>
          <a:latin typeface="Consolas" panose="020B0609020204030204" pitchFamily="49" charset="0"/>
          <a:ea typeface="华文楷体" panose="02010600040101010101" pitchFamily="2" charset="-122"/>
        </a:defRPr>
      </a:lvl5pPr>
      <a:lvl6pPr marL="457200" algn="l" rtl="0" fontAlgn="base">
        <a:spcBef>
          <a:spcPct val="0"/>
        </a:spcBef>
        <a:spcAft>
          <a:spcPct val="0"/>
        </a:spcAft>
        <a:defRPr sz="4000">
          <a:solidFill>
            <a:srgbClr val="C1EEFF"/>
          </a:solidFill>
          <a:latin typeface="Consolas" panose="020B0609020204030204" pitchFamily="49" charset="0"/>
          <a:ea typeface="华文楷体" panose="02010600040101010101" pitchFamily="2" charset="-122"/>
        </a:defRPr>
      </a:lvl6pPr>
      <a:lvl7pPr marL="914400" algn="l" rtl="0" fontAlgn="base">
        <a:spcBef>
          <a:spcPct val="0"/>
        </a:spcBef>
        <a:spcAft>
          <a:spcPct val="0"/>
        </a:spcAft>
        <a:defRPr sz="4000">
          <a:solidFill>
            <a:srgbClr val="C1EEFF"/>
          </a:solidFill>
          <a:latin typeface="Consolas" panose="020B0609020204030204" pitchFamily="49" charset="0"/>
          <a:ea typeface="华文楷体" panose="02010600040101010101" pitchFamily="2" charset="-122"/>
        </a:defRPr>
      </a:lvl7pPr>
      <a:lvl8pPr marL="1371600" algn="l" rtl="0" fontAlgn="base">
        <a:spcBef>
          <a:spcPct val="0"/>
        </a:spcBef>
        <a:spcAft>
          <a:spcPct val="0"/>
        </a:spcAft>
        <a:defRPr sz="4000">
          <a:solidFill>
            <a:srgbClr val="C1EEFF"/>
          </a:solidFill>
          <a:latin typeface="Consolas" panose="020B0609020204030204" pitchFamily="49" charset="0"/>
          <a:ea typeface="华文楷体" panose="02010600040101010101" pitchFamily="2" charset="-122"/>
        </a:defRPr>
      </a:lvl8pPr>
      <a:lvl9pPr marL="1828800" algn="l" rtl="0" fontAlgn="base">
        <a:spcBef>
          <a:spcPct val="0"/>
        </a:spcBef>
        <a:spcAft>
          <a:spcPct val="0"/>
        </a:spcAft>
        <a:defRPr sz="4000">
          <a:solidFill>
            <a:srgbClr val="C1EEFF"/>
          </a:solidFill>
          <a:latin typeface="Consolas" panose="020B0609020204030204" pitchFamily="49" charset="0"/>
          <a:ea typeface="华文楷体" panose="02010600040101010101" pitchFamily="2" charset="-122"/>
        </a:defRPr>
      </a:lvl9pPr>
    </p:titleStyle>
    <p:bodyStyle>
      <a:lvl1pPr marL="411480"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680"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455"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10055" indent="-210185" algn="l" rtl="0" eaLnBrk="1" latinLnBrk="0" hangingPunct="1">
        <a:spcBef>
          <a:spcPct val="20000"/>
        </a:spcBef>
        <a:buClr>
          <a:schemeClr val="accent3"/>
        </a:buClr>
        <a:buFont typeface="Wingdings 2" panose="05020102010507070707"/>
        <a:buChar char=""/>
        <a:defRPr kumimoji="0" sz="1800" kern="1200">
          <a:solidFill>
            <a:schemeClr val="tx1"/>
          </a:solidFill>
          <a:latin typeface="+mn-lt"/>
          <a:ea typeface="+mn-ea"/>
          <a:cs typeface="+mn-cs"/>
        </a:defRPr>
      </a:lvl6pPr>
      <a:lvl7pPr marL="1901825"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7pPr>
      <a:lvl8pPr marL="209423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64999">
              <a:srgbClr val="000000">
                <a:alpha val="100000"/>
              </a:srgbClr>
            </a:gs>
            <a:gs pos="100000">
              <a:srgbClr val="5A77A9">
                <a:alpha val="100000"/>
              </a:srgbClr>
            </a:gs>
          </a:gsLst>
          <a:lin ang="5400000"/>
          <a:tileRect/>
        </a:gradFill>
        <a:effectLst/>
      </p:bgPr>
    </p:bg>
    <p:spTree>
      <p:nvGrpSpPr>
        <p:cNvPr id="1" name=""/>
        <p:cNvGrpSpPr/>
        <p:nvPr/>
      </p:nvGrpSpPr>
      <p:grpSpPr/>
      <p:sp>
        <p:nvSpPr>
          <p:cNvPr id="7" name="矩形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255588" y="4637088"/>
            <a:ext cx="73025" cy="13811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255588" y="4541838"/>
            <a:ext cx="73025" cy="7461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2" name="矩形 11"/>
          <p:cNvSpPr/>
          <p:nvPr/>
        </p:nvSpPr>
        <p:spPr>
          <a:xfrm>
            <a:off x="309563" y="681038"/>
            <a:ext cx="460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矩形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矩形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2" name="标题占位符 21"/>
          <p:cNvSpPr>
            <a:spLocks noGrp="1"/>
          </p:cNvSpPr>
          <p:nvPr>
            <p:ph type="title"/>
          </p:nvPr>
        </p:nvSpPr>
        <p:spPr>
          <a:xfrm>
            <a:off x="914400" y="512763"/>
            <a:ext cx="7772400" cy="914400"/>
          </a:xfrm>
          <a:prstGeom prst="rect">
            <a:avLst/>
          </a:prstGeom>
        </p:spPr>
        <p:txBody>
          <a:bodyPr vert="horz" anchor="t">
            <a:noAutofit/>
          </a:bodyPr>
          <a:lstStyle/>
          <a:p>
            <a:r>
              <a:rPr lang="zh-CN" altLang="en-US"/>
              <a:t>单击此处编辑母版标题样式</a:t>
            </a:r>
            <a:endParaRPr lang="en-US"/>
          </a:p>
        </p:txBody>
      </p:sp>
      <p:sp>
        <p:nvSpPr>
          <p:cNvPr id="1036" name="文本占位符 12"/>
          <p:cNvSpPr>
            <a:spLocks noGrp="1"/>
          </p:cNvSpPr>
          <p:nvPr>
            <p:ph type="body" idx="1"/>
          </p:nvPr>
        </p:nvSpPr>
        <p:spPr>
          <a:xfrm>
            <a:off x="914400" y="1784350"/>
            <a:ext cx="7772400" cy="45720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a:solidFill>
                  <a:schemeClr val="tx2"/>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32665F2-7547-4BF8-B95E-BDAD7ADB5E4F}" type="datetimeFigureOut">
              <a:rPr kumimoji="0" lang="zh-CN" altLang="en-US" sz="1100" b="0" i="0" u="none" strike="noStrike" kern="1200" cap="none" spc="0" normalizeH="0" baseline="0" noProof="0">
                <a:ln>
                  <a:noFill/>
                </a:ln>
                <a:solidFill>
                  <a:schemeClr val="tx2"/>
                </a:solidFill>
                <a:effectLst/>
                <a:uLnTx/>
                <a:uFillTx/>
                <a:latin typeface="+mn-lt"/>
                <a:ea typeface="+mn-ea"/>
                <a:cs typeface="+mn-cs"/>
              </a:rPr>
            </a:fld>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solidFill>
              <a:effectLst/>
              <a:uLnTx/>
              <a:uFillTx/>
              <a:latin typeface="+mn-lt"/>
              <a:ea typeface="+mn-ea"/>
              <a:cs typeface="+mn-cs"/>
            </a:endParaRPr>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lstStyle>
            <a:lvl1pPr eaLnBrk="1" hangingPunct="1">
              <a:defRPr sz="1200">
                <a:solidFill>
                  <a:schemeClr val="tx2"/>
                </a:solidFill>
                <a:latin typeface="Corbel" panose="020B0503020204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DD6ADA1-1D45-4DF9-BD57-68313DFB8674}" type="slidenum">
              <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2"/>
              </a:solidFill>
              <a:effectLst/>
              <a:uLnTx/>
              <a:uFillTx/>
              <a:latin typeface="Corbel" panose="020B0503020204020204" pitchFamily="34" charset="0"/>
              <a:ea typeface="宋体" panose="02010600030101010101" pitchFamily="2" charset="-122"/>
              <a:cs typeface="+mn-cs"/>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anose="020B0609020204030204" pitchFamily="49" charset="0"/>
          <a:ea typeface="华文楷体" panose="02010600040101010101" pitchFamily="2" charset="-122"/>
        </a:defRPr>
      </a:lvl2pPr>
      <a:lvl3pPr algn="l" rtl="0" eaLnBrk="0" fontAlgn="base" hangingPunct="0">
        <a:spcBef>
          <a:spcPct val="0"/>
        </a:spcBef>
        <a:spcAft>
          <a:spcPct val="0"/>
        </a:spcAft>
        <a:defRPr sz="4000">
          <a:solidFill>
            <a:srgbClr val="C1EEFF"/>
          </a:solidFill>
          <a:latin typeface="Consolas" panose="020B0609020204030204" pitchFamily="49" charset="0"/>
          <a:ea typeface="华文楷体" panose="02010600040101010101" pitchFamily="2" charset="-122"/>
        </a:defRPr>
      </a:lvl3pPr>
      <a:lvl4pPr algn="l" rtl="0" eaLnBrk="0" fontAlgn="base" hangingPunct="0">
        <a:spcBef>
          <a:spcPct val="0"/>
        </a:spcBef>
        <a:spcAft>
          <a:spcPct val="0"/>
        </a:spcAft>
        <a:defRPr sz="4000">
          <a:solidFill>
            <a:srgbClr val="C1EEFF"/>
          </a:solidFill>
          <a:latin typeface="Consolas" panose="020B0609020204030204" pitchFamily="49" charset="0"/>
          <a:ea typeface="华文楷体" panose="02010600040101010101" pitchFamily="2" charset="-122"/>
        </a:defRPr>
      </a:lvl4pPr>
      <a:lvl5pPr algn="l" rtl="0" eaLnBrk="0" fontAlgn="base" hangingPunct="0">
        <a:spcBef>
          <a:spcPct val="0"/>
        </a:spcBef>
        <a:spcAft>
          <a:spcPct val="0"/>
        </a:spcAft>
        <a:defRPr sz="4000">
          <a:solidFill>
            <a:srgbClr val="C1EEFF"/>
          </a:solidFill>
          <a:latin typeface="Consolas" panose="020B0609020204030204" pitchFamily="49" charset="0"/>
          <a:ea typeface="华文楷体" panose="02010600040101010101" pitchFamily="2" charset="-122"/>
        </a:defRPr>
      </a:lvl5pPr>
      <a:lvl6pPr marL="457200" algn="l" rtl="0" fontAlgn="base">
        <a:spcBef>
          <a:spcPct val="0"/>
        </a:spcBef>
        <a:spcAft>
          <a:spcPct val="0"/>
        </a:spcAft>
        <a:defRPr sz="4000">
          <a:solidFill>
            <a:srgbClr val="C1EEFF"/>
          </a:solidFill>
          <a:latin typeface="Consolas" panose="020B0609020204030204" pitchFamily="49" charset="0"/>
          <a:ea typeface="华文楷体" panose="02010600040101010101" pitchFamily="2" charset="-122"/>
        </a:defRPr>
      </a:lvl6pPr>
      <a:lvl7pPr marL="914400" algn="l" rtl="0" fontAlgn="base">
        <a:spcBef>
          <a:spcPct val="0"/>
        </a:spcBef>
        <a:spcAft>
          <a:spcPct val="0"/>
        </a:spcAft>
        <a:defRPr sz="4000">
          <a:solidFill>
            <a:srgbClr val="C1EEFF"/>
          </a:solidFill>
          <a:latin typeface="Consolas" panose="020B0609020204030204" pitchFamily="49" charset="0"/>
          <a:ea typeface="华文楷体" panose="02010600040101010101" pitchFamily="2" charset="-122"/>
        </a:defRPr>
      </a:lvl7pPr>
      <a:lvl8pPr marL="1371600" algn="l" rtl="0" fontAlgn="base">
        <a:spcBef>
          <a:spcPct val="0"/>
        </a:spcBef>
        <a:spcAft>
          <a:spcPct val="0"/>
        </a:spcAft>
        <a:defRPr sz="4000">
          <a:solidFill>
            <a:srgbClr val="C1EEFF"/>
          </a:solidFill>
          <a:latin typeface="Consolas" panose="020B0609020204030204" pitchFamily="49" charset="0"/>
          <a:ea typeface="华文楷体" panose="02010600040101010101" pitchFamily="2" charset="-122"/>
        </a:defRPr>
      </a:lvl8pPr>
      <a:lvl9pPr marL="1828800" algn="l" rtl="0" fontAlgn="base">
        <a:spcBef>
          <a:spcPct val="0"/>
        </a:spcBef>
        <a:spcAft>
          <a:spcPct val="0"/>
        </a:spcAft>
        <a:defRPr sz="4000">
          <a:solidFill>
            <a:srgbClr val="C1EEFF"/>
          </a:solidFill>
          <a:latin typeface="Consolas" panose="020B0609020204030204" pitchFamily="49" charset="0"/>
          <a:ea typeface="华文楷体" panose="02010600040101010101" pitchFamily="2" charset="-122"/>
        </a:defRPr>
      </a:lvl9pPr>
    </p:titleStyle>
    <p:bodyStyle>
      <a:lvl1pPr marL="411480"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680"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455"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10055" indent="-210185" algn="l" rtl="0" eaLnBrk="1" latinLnBrk="0" hangingPunct="1">
        <a:spcBef>
          <a:spcPct val="20000"/>
        </a:spcBef>
        <a:buClr>
          <a:schemeClr val="accent3"/>
        </a:buClr>
        <a:buFont typeface="Wingdings 2" panose="05020102010507070707"/>
        <a:buChar char=""/>
        <a:defRPr kumimoji="0" sz="1800" kern="1200">
          <a:solidFill>
            <a:schemeClr val="tx1"/>
          </a:solidFill>
          <a:latin typeface="+mn-lt"/>
          <a:ea typeface="+mn-ea"/>
          <a:cs typeface="+mn-cs"/>
        </a:defRPr>
      </a:lvl6pPr>
      <a:lvl7pPr marL="1901825"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7pPr>
      <a:lvl8pPr marL="209423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000100" y="1285860"/>
            <a:ext cx="7772400" cy="1975104"/>
          </a:xfrm>
          <a:noFill/>
          <a:ln>
            <a:noFill/>
          </a:ln>
          <a:effectLst/>
          <a:scene3d>
            <a:camera prst="orthographicFront"/>
            <a:lightRig rig="balanced" dir="t"/>
          </a:scene3d>
          <a:sp3d prstMaterial="plastic"/>
        </p:spPr>
        <p:txBody>
          <a:bodyPr vert="horz" anchor="t">
            <a:noAutofit/>
          </a:bodyPr>
          <a:lstStyle/>
          <a:p>
            <a:pPr marL="0" marR="889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satMod val="200000"/>
                  </a:schemeClr>
                </a:solidFill>
                <a:effectLst>
                  <a:reflection blurRad="12700" stA="34000" endA="740" endPos="53000" dir="5400000" sy="-100000" algn="bl" rotWithShape="0"/>
                </a:effectLst>
                <a:uLnTx/>
                <a:uFillTx/>
                <a:latin typeface="+mj-lt"/>
                <a:ea typeface="+mj-ea"/>
                <a:cs typeface="+mj-cs"/>
              </a:rPr>
              <a:t>综合大实验</a:t>
            </a:r>
            <a:br>
              <a:rPr kumimoji="0" lang="zh-CN" altLang="en-US" sz="4000" b="1" i="0" u="none" strike="noStrike" kern="1200" cap="all" spc="0" normalizeH="0" baseline="0" noProof="0" dirty="0">
                <a:ln>
                  <a:noFill/>
                </a:ln>
                <a:solidFill>
                  <a:schemeClr val="tx2">
                    <a:satMod val="200000"/>
                  </a:schemeClr>
                </a:solidFill>
                <a:effectLst>
                  <a:reflection blurRad="12700" stA="34000" endA="740" endPos="53000" dir="5400000" sy="-100000" algn="bl" rotWithShape="0"/>
                </a:effectLst>
                <a:uLnTx/>
                <a:uFillTx/>
                <a:latin typeface="+mj-lt"/>
                <a:ea typeface="+mj-ea"/>
                <a:cs typeface="+mj-cs"/>
              </a:rPr>
            </a:br>
            <a:r>
              <a:rPr kumimoji="0" lang="zh-CN" altLang="en-US" sz="4000" b="1" i="0" u="none" strike="noStrike" kern="1200" cap="all" spc="0" normalizeH="0" baseline="0" noProof="0" dirty="0">
                <a:ln>
                  <a:noFill/>
                </a:ln>
                <a:solidFill>
                  <a:schemeClr val="tx2">
                    <a:satMod val="200000"/>
                  </a:schemeClr>
                </a:solidFill>
                <a:effectLst>
                  <a:reflection blurRad="12700" stA="34000" endA="740" endPos="53000" dir="5400000" sy="-100000" algn="bl" rotWithShape="0"/>
                </a:effectLst>
                <a:uLnTx/>
                <a:uFillTx/>
                <a:latin typeface="+mj-lt"/>
                <a:ea typeface="+mj-ea"/>
                <a:cs typeface="+mj-cs"/>
              </a:rPr>
              <a:t>路由协议</a:t>
            </a:r>
            <a:r>
              <a:rPr kumimoji="0" lang="zh-CN" altLang="en-US" sz="4000" b="1" i="0" u="none" strike="noStrike" kern="1200" cap="all" spc="0" normalizeH="0" baseline="0" noProof="0" dirty="0">
                <a:ln>
                  <a:noFill/>
                </a:ln>
                <a:solidFill>
                  <a:schemeClr val="tx2">
                    <a:satMod val="200000"/>
                  </a:schemeClr>
                </a:solidFill>
                <a:effectLst>
                  <a:reflection blurRad="12700" stA="34000" endA="740" endPos="53000" dir="5400000" sy="-100000" algn="bl" rotWithShape="0"/>
                </a:effectLst>
                <a:uLnTx/>
                <a:uFillTx/>
                <a:latin typeface="+mj-lt"/>
                <a:ea typeface="+mj-ea"/>
                <a:cs typeface="+mj-cs"/>
              </a:rPr>
              <a:t>设计</a:t>
            </a:r>
            <a:endParaRPr kumimoji="0" lang="zh-CN" altLang="en-US" sz="4000" b="1" i="0" u="none" strike="noStrike" kern="1200" cap="all" spc="0" normalizeH="0" baseline="0" noProof="0" dirty="0">
              <a:ln>
                <a:noFill/>
              </a:ln>
              <a:solidFill>
                <a:schemeClr val="tx2">
                  <a:satMod val="200000"/>
                </a:schemeClr>
              </a:solidFill>
              <a:effectLst>
                <a:reflection blurRad="12700" stA="34000" endA="740" endPos="53000" dir="5400000" sy="-100000" algn="bl" rotWithShape="0"/>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内容占位符 2"/>
          <p:cNvSpPr>
            <a:spLocks noGrp="1"/>
          </p:cNvSpPr>
          <p:nvPr>
            <p:ph idx="1"/>
          </p:nvPr>
        </p:nvSpPr>
        <p:spPr>
          <a:xfrm>
            <a:off x="857250" y="428625"/>
            <a:ext cx="7772400" cy="4572000"/>
          </a:xfrm>
        </p:spPr>
        <p:txBody>
          <a:bodyPr vert="horz" wrap="square" lIns="91440" tIns="45720" rIns="91440" bIns="45720" anchor="t" anchorCtr="0"/>
          <a:p>
            <a:pPr eaLnBrk="1" hangingPunct="1"/>
            <a:r>
              <a:rPr lang="zh-CN" altLang="en-US" b="1" dirty="0"/>
              <a:t>题目：路由协议设计</a:t>
            </a:r>
            <a:endParaRPr lang="en-US" altLang="zh-CN" b="1" dirty="0"/>
          </a:p>
          <a:p>
            <a:pPr eaLnBrk="1" hangingPunct="1"/>
            <a:r>
              <a:rPr lang="zh-CN" altLang="en-US" b="1" dirty="0"/>
              <a:t>描述：</a:t>
            </a:r>
            <a:endParaRPr lang="en-US" altLang="zh-CN" b="1" dirty="0"/>
          </a:p>
          <a:p>
            <a:pPr lvl="1" eaLnBrk="1" hangingPunct="1"/>
            <a:r>
              <a:rPr lang="zh-CN" altLang="en-US" b="1" dirty="0"/>
              <a:t>计算机网络通信中一次发送者到接收者的信息包传送过程是经过发送者到接收者所在网络中多个路由间进行一一数据包转发来实现的。现某单位的网络拓扑结构如下：</a:t>
            </a:r>
            <a:endParaRPr lang="en-US" altLang="zh-CN" b="1" dirty="0"/>
          </a:p>
          <a:p>
            <a:pPr lvl="1" eaLnBrk="1" hangingPunct="1"/>
            <a:endParaRPr lang="zh-CN" altLang="en-US" b="1" dirty="0"/>
          </a:p>
        </p:txBody>
      </p:sp>
      <p:sp>
        <p:nvSpPr>
          <p:cNvPr id="4" name="云形 3"/>
          <p:cNvSpPr/>
          <p:nvPr/>
        </p:nvSpPr>
        <p:spPr>
          <a:xfrm>
            <a:off x="3357563" y="3786188"/>
            <a:ext cx="5143500" cy="278606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椭圆 4"/>
          <p:cNvSpPr/>
          <p:nvPr/>
        </p:nvSpPr>
        <p:spPr>
          <a:xfrm>
            <a:off x="857250" y="3643313"/>
            <a:ext cx="1428750" cy="12858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bg1"/>
                </a:solidFill>
                <a:effectLst/>
                <a:uLnTx/>
                <a:uFillTx/>
                <a:latin typeface="+mn-lt"/>
                <a:ea typeface="+mn-ea"/>
                <a:cs typeface="+mn-cs"/>
              </a:rPr>
              <a:t>外接路由器（网关）</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6" name="椭圆 5"/>
          <p:cNvSpPr/>
          <p:nvPr/>
        </p:nvSpPr>
        <p:spPr>
          <a:xfrm>
            <a:off x="4357688" y="4214813"/>
            <a:ext cx="928688" cy="7143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cs"/>
              </a:rPr>
              <a:t>路由</a:t>
            </a:r>
            <a:r>
              <a:rPr kumimoji="0" lang="en-US" altLang="zh-CN" sz="2000" b="0" i="0" u="none" strike="noStrike" kern="1200" cap="none" spc="0" normalizeH="0" baseline="0" noProof="0" dirty="0">
                <a:ln>
                  <a:noFill/>
                </a:ln>
                <a:solidFill>
                  <a:schemeClr val="bg1"/>
                </a:solidFill>
                <a:effectLst/>
                <a:uLnTx/>
                <a:uFillTx/>
                <a:latin typeface="+mn-lt"/>
                <a:ea typeface="+mn-ea"/>
                <a:cs typeface="+mn-cs"/>
              </a:rPr>
              <a:t>1</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椭圆 7"/>
          <p:cNvSpPr/>
          <p:nvPr/>
        </p:nvSpPr>
        <p:spPr>
          <a:xfrm>
            <a:off x="5357813" y="4000500"/>
            <a:ext cx="928688" cy="7143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cs"/>
              </a:rPr>
              <a:t>路由</a:t>
            </a:r>
            <a:r>
              <a:rPr kumimoji="0" lang="en-US" altLang="zh-CN" sz="2000" b="0" i="0" u="none" strike="noStrike" kern="1200" cap="none" spc="0" normalizeH="0" baseline="0" noProof="0" dirty="0">
                <a:ln>
                  <a:noFill/>
                </a:ln>
                <a:solidFill>
                  <a:schemeClr val="bg1"/>
                </a:solidFill>
                <a:effectLst/>
                <a:uLnTx/>
                <a:uFillTx/>
                <a:latin typeface="+mn-lt"/>
                <a:ea typeface="+mn-ea"/>
                <a:cs typeface="+mn-cs"/>
              </a:rPr>
              <a:t>2</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椭圆 8"/>
          <p:cNvSpPr/>
          <p:nvPr/>
        </p:nvSpPr>
        <p:spPr>
          <a:xfrm>
            <a:off x="4572000" y="5214938"/>
            <a:ext cx="928688" cy="7143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cs"/>
              </a:rPr>
              <a:t>路由</a:t>
            </a:r>
            <a:r>
              <a:rPr kumimoji="0" lang="en-US" altLang="zh-CN" sz="2000" b="0" i="0" u="none" strike="noStrike" kern="1200" cap="none" spc="0" normalizeH="0" baseline="0" noProof="0" dirty="0">
                <a:ln>
                  <a:noFill/>
                </a:ln>
                <a:solidFill>
                  <a:schemeClr val="bg1"/>
                </a:solidFill>
                <a:effectLst/>
                <a:uLnTx/>
                <a:uFillTx/>
                <a:latin typeface="+mn-lt"/>
                <a:ea typeface="+mn-ea"/>
                <a:cs typeface="+mn-cs"/>
              </a:rPr>
              <a:t>3</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10" name="椭圆 9"/>
          <p:cNvSpPr/>
          <p:nvPr/>
        </p:nvSpPr>
        <p:spPr>
          <a:xfrm>
            <a:off x="5643563" y="4929188"/>
            <a:ext cx="857250" cy="785813"/>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cs"/>
              </a:rPr>
              <a:t>路由</a:t>
            </a:r>
            <a:r>
              <a:rPr kumimoji="0" lang="en-US" altLang="zh-CN" sz="2000" b="0" i="0" u="none" strike="noStrike" kern="1200" cap="none" spc="0" normalizeH="0" baseline="0" noProof="0" dirty="0">
                <a:ln>
                  <a:noFill/>
                </a:ln>
                <a:solidFill>
                  <a:schemeClr val="bg1"/>
                </a:solidFill>
                <a:effectLst/>
                <a:uLnTx/>
                <a:uFillTx/>
                <a:latin typeface="+mn-lt"/>
                <a:ea typeface="+mn-ea"/>
                <a:cs typeface="+mn-cs"/>
              </a:rPr>
              <a:t>4</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11" name="椭圆 10"/>
          <p:cNvSpPr/>
          <p:nvPr/>
        </p:nvSpPr>
        <p:spPr>
          <a:xfrm>
            <a:off x="6357938" y="4000500"/>
            <a:ext cx="928688" cy="7143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cs"/>
              </a:rPr>
              <a:t>路由</a:t>
            </a:r>
            <a:r>
              <a:rPr kumimoji="0" lang="en-US" altLang="zh-CN" sz="2000" b="0" i="0" u="none" strike="noStrike" kern="1200" cap="none" spc="0" normalizeH="0" baseline="0" noProof="0" dirty="0">
                <a:ln>
                  <a:noFill/>
                </a:ln>
                <a:solidFill>
                  <a:schemeClr val="bg1"/>
                </a:solidFill>
                <a:effectLst/>
                <a:uLnTx/>
                <a:uFillTx/>
                <a:latin typeface="+mn-lt"/>
                <a:ea typeface="+mn-ea"/>
                <a:cs typeface="+mn-cs"/>
              </a:rPr>
              <a:t>5</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椭圆 11"/>
          <p:cNvSpPr/>
          <p:nvPr/>
        </p:nvSpPr>
        <p:spPr>
          <a:xfrm>
            <a:off x="7215188" y="4500563"/>
            <a:ext cx="928688" cy="7143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cs"/>
              </a:rPr>
              <a:t>路由</a:t>
            </a:r>
            <a:r>
              <a:rPr kumimoji="0" lang="en-US" altLang="zh-CN" sz="2000" b="0" i="0" u="none" strike="noStrike" kern="1200" cap="none" spc="0" normalizeH="0" baseline="0" noProof="0" dirty="0">
                <a:ln>
                  <a:noFill/>
                </a:ln>
                <a:solidFill>
                  <a:schemeClr val="bg1"/>
                </a:solidFill>
                <a:effectLst/>
                <a:uLnTx/>
                <a:uFillTx/>
                <a:latin typeface="+mn-lt"/>
                <a:ea typeface="+mn-ea"/>
                <a:cs typeface="+mn-cs"/>
              </a:rPr>
              <a:t>6</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13" name="椭圆 12"/>
          <p:cNvSpPr/>
          <p:nvPr/>
        </p:nvSpPr>
        <p:spPr>
          <a:xfrm>
            <a:off x="3571875" y="4857750"/>
            <a:ext cx="928688" cy="7143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cs"/>
              </a:rPr>
              <a:t>路由</a:t>
            </a:r>
            <a:r>
              <a:rPr kumimoji="0" lang="en-US" altLang="zh-CN" sz="2000" b="0" i="0" u="none" strike="noStrike" kern="1200" cap="none" spc="0" normalizeH="0" baseline="0" noProof="0" dirty="0">
                <a:ln>
                  <a:noFill/>
                </a:ln>
                <a:solidFill>
                  <a:schemeClr val="bg1"/>
                </a:solidFill>
                <a:effectLst/>
                <a:uLnTx/>
                <a:uFillTx/>
                <a:latin typeface="+mn-lt"/>
                <a:ea typeface="+mn-ea"/>
                <a:cs typeface="+mn-cs"/>
              </a:rPr>
              <a:t>7</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14" name="椭圆 13"/>
          <p:cNvSpPr/>
          <p:nvPr/>
        </p:nvSpPr>
        <p:spPr>
          <a:xfrm>
            <a:off x="5357813" y="5857875"/>
            <a:ext cx="928688" cy="7143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cs"/>
              </a:rPr>
              <a:t>路由</a:t>
            </a:r>
            <a:r>
              <a:rPr kumimoji="0" lang="en-US" altLang="zh-CN" sz="2000" b="0" i="0" u="none" strike="noStrike" kern="1200" cap="none" spc="0" normalizeH="0" baseline="0" noProof="0" dirty="0">
                <a:ln>
                  <a:noFill/>
                </a:ln>
                <a:solidFill>
                  <a:schemeClr val="bg1"/>
                </a:solidFill>
                <a:effectLst/>
                <a:uLnTx/>
                <a:uFillTx/>
                <a:latin typeface="+mn-lt"/>
                <a:ea typeface="+mn-ea"/>
                <a:cs typeface="+mn-cs"/>
              </a:rPr>
              <a:t>8</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pic>
        <p:nvPicPr>
          <p:cNvPr id="11277" name="Picture 4" descr="D:\Program Files (x86)\Microsoft Office\MEDIA\CAGCAT10\j0285750.wmf"/>
          <p:cNvPicPr>
            <a:picLocks noChangeAspect="1"/>
          </p:cNvPicPr>
          <p:nvPr/>
        </p:nvPicPr>
        <p:blipFill>
          <a:blip r:embed="rId1"/>
          <a:stretch>
            <a:fillRect/>
          </a:stretch>
        </p:blipFill>
        <p:spPr>
          <a:xfrm>
            <a:off x="7783513" y="5786438"/>
            <a:ext cx="1360487" cy="836612"/>
          </a:xfrm>
          <a:prstGeom prst="rect">
            <a:avLst/>
          </a:prstGeom>
          <a:noFill/>
          <a:ln w="9525">
            <a:noFill/>
          </a:ln>
        </p:spPr>
      </p:pic>
      <p:cxnSp>
        <p:nvCxnSpPr>
          <p:cNvPr id="17" name="直接连接符 16"/>
          <p:cNvCxnSpPr>
            <a:stCxn id="5" idx="6"/>
            <a:endCxn id="6" idx="2"/>
          </p:cNvCxnSpPr>
          <p:nvPr/>
        </p:nvCxnSpPr>
        <p:spPr>
          <a:xfrm>
            <a:off x="2286000" y="4286250"/>
            <a:ext cx="2071688" cy="2857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2" idx="5"/>
          </p:cNvCxnSpPr>
          <p:nvPr/>
        </p:nvCxnSpPr>
        <p:spPr>
          <a:xfrm rot="16200000" flipH="1">
            <a:off x="7897019" y="5220494"/>
            <a:ext cx="676275" cy="455613"/>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1280" name="Picture 4" descr="D:\Program Files (x86)\Microsoft Office\MEDIA\CAGCAT10\j0285750.wmf"/>
          <p:cNvPicPr>
            <a:picLocks noChangeAspect="1"/>
          </p:cNvPicPr>
          <p:nvPr/>
        </p:nvPicPr>
        <p:blipFill>
          <a:blip r:embed="rId1"/>
          <a:stretch>
            <a:fillRect/>
          </a:stretch>
        </p:blipFill>
        <p:spPr>
          <a:xfrm>
            <a:off x="500063" y="5500688"/>
            <a:ext cx="1360487" cy="836612"/>
          </a:xfrm>
          <a:prstGeom prst="rect">
            <a:avLst/>
          </a:prstGeom>
          <a:noFill/>
          <a:ln w="9525">
            <a:noFill/>
          </a:ln>
        </p:spPr>
      </p:pic>
      <p:cxnSp>
        <p:nvCxnSpPr>
          <p:cNvPr id="24" name="直接连接符 23"/>
          <p:cNvCxnSpPr>
            <a:endCxn id="5" idx="4"/>
          </p:cNvCxnSpPr>
          <p:nvPr/>
        </p:nvCxnSpPr>
        <p:spPr>
          <a:xfrm rot="5400000" flipH="1" flipV="1">
            <a:off x="1090613" y="5019675"/>
            <a:ext cx="571500" cy="39052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282" name="TextBox 24"/>
          <p:cNvSpPr txBox="1"/>
          <p:nvPr/>
        </p:nvSpPr>
        <p:spPr>
          <a:xfrm>
            <a:off x="714375" y="6488113"/>
            <a:ext cx="1285875" cy="369887"/>
          </a:xfrm>
          <a:prstGeom prst="rect">
            <a:avLst/>
          </a:prstGeom>
          <a:noFill/>
          <a:ln w="9525">
            <a:noFill/>
          </a:ln>
        </p:spPr>
        <p:txBody>
          <a:bodyPr>
            <a:spAutoFit/>
          </a:bodyPr>
          <a:lstStyle>
            <a:lvl1pPr marL="411480"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680"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455"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rPr>
              <a:t>发送者</a:t>
            </a:r>
            <a:endParaRPr lang="zh-CN" altLang="en-US" sz="1800" dirty="0">
              <a:latin typeface="Arial" panose="020B0604020202020204" pitchFamily="34" charset="0"/>
            </a:endParaRPr>
          </a:p>
        </p:txBody>
      </p:sp>
      <p:sp>
        <p:nvSpPr>
          <p:cNvPr id="11283" name="TextBox 25"/>
          <p:cNvSpPr txBox="1"/>
          <p:nvPr/>
        </p:nvSpPr>
        <p:spPr>
          <a:xfrm>
            <a:off x="7143750" y="6488113"/>
            <a:ext cx="1285875" cy="369887"/>
          </a:xfrm>
          <a:prstGeom prst="rect">
            <a:avLst/>
          </a:prstGeom>
          <a:noFill/>
          <a:ln w="9525">
            <a:noFill/>
          </a:ln>
        </p:spPr>
        <p:txBody>
          <a:bodyPr>
            <a:spAutoFit/>
          </a:bodyPr>
          <a:lstStyle>
            <a:lvl1pPr marL="411480"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680"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455"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rPr>
              <a:t>接收者</a:t>
            </a:r>
            <a:endParaRPr lang="zh-CN" altLang="en-US" sz="1800"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57250" y="428625"/>
            <a:ext cx="7772400" cy="5929313"/>
          </a:xfrm>
        </p:spPr>
        <p:txBody>
          <a:bodyPr vert="horz" wrap="square" lIns="91440" tIns="45720" rIns="91440" bIns="45720" numCol="1" anchor="t" anchorCtr="0" compatLnSpc="1">
            <a:normAutofit fontScale="85000" lnSpcReduction="20000"/>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zh-CN" altLang="en-US" sz="3000" b="1" i="0" u="none" strike="noStrike" kern="1200" cap="none" spc="0" normalizeH="0" baseline="0" noProof="0" dirty="0">
                <a:ln>
                  <a:noFill/>
                </a:ln>
                <a:solidFill>
                  <a:schemeClr val="tx1"/>
                </a:solidFill>
                <a:effectLst/>
                <a:uLnTx/>
                <a:uFillTx/>
                <a:latin typeface="+mn-lt"/>
                <a:ea typeface="+mn-ea"/>
                <a:cs typeface="+mn-cs"/>
              </a:rPr>
              <a:t>描述：</a:t>
            </a:r>
            <a:endParaRPr kumimoji="0" lang="en-US" altLang="zh-CN" sz="30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网络有一个网关（外接路由器）与</a:t>
            </a:r>
            <a:r>
              <a:rPr kumimoji="0" lang="en-US" altLang="zh-CN" sz="2600" b="1" i="0" u="none" strike="noStrike" kern="1200" cap="none" spc="0" normalizeH="0" baseline="0" noProof="0" dirty="0" err="1">
                <a:ln>
                  <a:noFill/>
                </a:ln>
                <a:solidFill>
                  <a:schemeClr val="tx1"/>
                </a:solidFill>
                <a:effectLst/>
                <a:uLnTx/>
                <a:uFillTx/>
                <a:latin typeface="+mn-lt"/>
                <a:ea typeface="+mn-ea"/>
                <a:cs typeface="+mn-cs"/>
              </a:rPr>
              <a:t>Iternel</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网连接，负责获得外网发送至单位内的信息，并转发至内网。</a:t>
            </a: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内网有</a:t>
            </a:r>
            <a:r>
              <a:rPr kumimoji="0" lang="en-US" altLang="zh-CN" sz="2600" b="1" i="0" u="none" strike="noStrike" kern="1200" cap="none" spc="0" normalizeH="0" baseline="0" noProof="0" dirty="0">
                <a:ln>
                  <a:noFill/>
                </a:ln>
                <a:solidFill>
                  <a:schemeClr val="tx1"/>
                </a:solidFill>
                <a:effectLst/>
                <a:uLnTx/>
                <a:uFillTx/>
                <a:latin typeface="+mn-lt"/>
                <a:ea typeface="+mn-ea"/>
                <a:cs typeface="+mn-cs"/>
              </a:rPr>
              <a:t>8</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个内部路由器，每个路由器分别连接一些计算机终端。</a:t>
            </a: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r>
              <a:rPr kumimoji="0" lang="en-US" altLang="zh-CN" sz="2600" b="1" i="0" u="none" strike="noStrike" kern="1200" cap="none" spc="0" normalizeH="0" baseline="0" noProof="0" dirty="0" err="1">
                <a:ln>
                  <a:noFill/>
                </a:ln>
                <a:solidFill>
                  <a:schemeClr val="tx1"/>
                </a:solidFill>
                <a:effectLst/>
                <a:uLnTx/>
                <a:uFillTx/>
                <a:latin typeface="+mn-lt"/>
                <a:ea typeface="+mn-ea"/>
                <a:cs typeface="+mn-cs"/>
              </a:rPr>
              <a:t>Iternel</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网发送者发送给内网用户的信息，必须经过网关路由器和内网各个路由器间的信息转发，传递至内网中某位接收者</a:t>
            </a: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由于路由器繁忙或网络故障等因素，</a:t>
            </a:r>
            <a:r>
              <a:rPr kumimoji="0" lang="zh-CN" altLang="en-US" sz="2600" b="1" i="0" u="none" strike="noStrike" kern="1200" cap="none" spc="0" normalizeH="0" baseline="0" noProof="0" dirty="0">
                <a:ln>
                  <a:noFill/>
                </a:ln>
                <a:solidFill>
                  <a:srgbClr val="FFFF00"/>
                </a:solidFill>
                <a:effectLst/>
                <a:uLnTx/>
                <a:uFillTx/>
                <a:latin typeface="+mn-lt"/>
                <a:ea typeface="+mn-ea"/>
                <a:cs typeface="+mn-cs"/>
              </a:rPr>
              <a:t>内网的拓扑结构是实时变化的</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，每</a:t>
            </a:r>
            <a:r>
              <a:rPr kumimoji="0" lang="en-US" altLang="zh-CN" sz="2600" b="1" i="0" u="none" strike="noStrike" kern="1200" cap="none" spc="0" normalizeH="0" baseline="0" noProof="0" dirty="0">
                <a:ln>
                  <a:noFill/>
                </a:ln>
                <a:solidFill>
                  <a:schemeClr val="tx1"/>
                </a:solidFill>
                <a:effectLst/>
                <a:uLnTx/>
                <a:uFillTx/>
                <a:latin typeface="+mn-lt"/>
                <a:ea typeface="+mn-ea"/>
                <a:cs typeface="+mn-cs"/>
              </a:rPr>
              <a:t>10</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秒钟内网中每个路由器会将自己的连接信息，即</a:t>
            </a:r>
            <a:r>
              <a:rPr kumimoji="0" lang="zh-CN" altLang="en-US" sz="2600" b="1" i="0" u="none" strike="noStrike" kern="1200" cap="none" spc="0" normalizeH="0" baseline="0" noProof="0" dirty="0">
                <a:ln>
                  <a:noFill/>
                </a:ln>
                <a:solidFill>
                  <a:srgbClr val="FFFF00"/>
                </a:solidFill>
                <a:effectLst/>
                <a:uLnTx/>
                <a:uFillTx/>
                <a:latin typeface="+mn-lt"/>
                <a:ea typeface="+mn-ea"/>
                <a:cs typeface="+mn-cs"/>
              </a:rPr>
              <a:t>与邻居路由器的连接代价，进行广播</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，告知内网其它所有路由器和网关。如果两个路由器</a:t>
            </a:r>
            <a:r>
              <a:rPr kumimoji="0" lang="zh-CN" altLang="en-US" sz="2600" b="1" i="0" u="none" strike="noStrike" kern="1200" cap="none" spc="0" normalizeH="0" baseline="0" noProof="0" dirty="0">
                <a:ln>
                  <a:noFill/>
                </a:ln>
                <a:solidFill>
                  <a:srgbClr val="FFFF00"/>
                </a:solidFill>
                <a:effectLst/>
                <a:uLnTx/>
                <a:uFillTx/>
                <a:latin typeface="+mn-lt"/>
                <a:ea typeface="+mn-ea"/>
                <a:cs typeface="+mn-cs"/>
              </a:rPr>
              <a:t>不连通则连接代价为∞</a:t>
            </a:r>
            <a:endParaRPr kumimoji="0" lang="en-US" altLang="zh-CN" sz="2600" b="1" i="0" u="none" strike="noStrike" kern="1200" cap="none" spc="0" normalizeH="0" baseline="0" noProof="0" dirty="0">
              <a:ln>
                <a:noFill/>
              </a:ln>
              <a:solidFill>
                <a:srgbClr val="FFFF00"/>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当内部路由器和网关接收到其它所有路由器的连接信息后采用</a:t>
            </a:r>
            <a:r>
              <a:rPr kumimoji="0" lang="zh-CN" altLang="en-US" sz="2600" b="1" i="0" u="none" strike="noStrike" kern="1200" cap="none" spc="0" normalizeH="0" baseline="0" noProof="0" dirty="0">
                <a:ln>
                  <a:noFill/>
                </a:ln>
                <a:solidFill>
                  <a:srgbClr val="FFFF00"/>
                </a:solidFill>
                <a:effectLst/>
                <a:uLnTx/>
                <a:uFillTx/>
                <a:latin typeface="+mn-lt"/>
                <a:ea typeface="+mn-ea"/>
                <a:cs typeface="+mn-cs"/>
              </a:rPr>
              <a:t>路由协议中的算法</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进行计算分析，获得自己的路由转发表</a:t>
            </a: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当有信息包从外网转入内网时，各个路由器将按照最近一次计算获得的转发表进行数据包转发</a:t>
            </a: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endParaRPr kumimoji="0" lang="zh-CN" altLang="en-US" sz="2600" b="1" i="0" u="none" strike="noStrike" kern="1200" cap="none" spc="0" normalizeH="0" baseline="0" noProof="0" dirty="0">
              <a:ln>
                <a:noFill/>
              </a:ln>
              <a:solidFill>
                <a:schemeClr val="tx1"/>
              </a:solidFill>
              <a:effectLst/>
              <a:uLnTx/>
              <a:uFillTx/>
              <a:latin typeface="+mn-lt"/>
              <a:ea typeface="+mn-ea"/>
              <a:cs typeface="+mn-cs"/>
            </a:endParaRPr>
          </a:p>
        </p:txBody>
      </p:sp>
      <p:sp>
        <p:nvSpPr>
          <p:cNvPr id="12291" name="TextBox 24"/>
          <p:cNvSpPr txBox="1"/>
          <p:nvPr/>
        </p:nvSpPr>
        <p:spPr>
          <a:xfrm>
            <a:off x="714375" y="6488113"/>
            <a:ext cx="1285875" cy="369887"/>
          </a:xfrm>
          <a:prstGeom prst="rect">
            <a:avLst/>
          </a:prstGeom>
          <a:noFill/>
          <a:ln w="9525">
            <a:noFill/>
          </a:ln>
        </p:spPr>
        <p:txBody>
          <a:bodyPr>
            <a:spAutoFit/>
          </a:bodyPr>
          <a:lstStyle>
            <a:lvl1pPr marL="411480"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680"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455"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rPr>
              <a:t>发送者</a:t>
            </a:r>
            <a:endParaRPr lang="zh-CN" altLang="en-US" sz="1800" dirty="0">
              <a:latin typeface="Arial" panose="020B0604020202020204" pitchFamily="34" charset="0"/>
            </a:endParaRPr>
          </a:p>
        </p:txBody>
      </p:sp>
      <p:sp>
        <p:nvSpPr>
          <p:cNvPr id="12292" name="TextBox 25"/>
          <p:cNvSpPr txBox="1"/>
          <p:nvPr/>
        </p:nvSpPr>
        <p:spPr>
          <a:xfrm>
            <a:off x="7143750" y="6488113"/>
            <a:ext cx="1285875" cy="369887"/>
          </a:xfrm>
          <a:prstGeom prst="rect">
            <a:avLst/>
          </a:prstGeom>
          <a:noFill/>
          <a:ln w="9525">
            <a:noFill/>
          </a:ln>
        </p:spPr>
        <p:txBody>
          <a:bodyPr>
            <a:spAutoFit/>
          </a:bodyPr>
          <a:lstStyle>
            <a:lvl1pPr marL="411480"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680"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455"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rPr>
              <a:t>接收者</a:t>
            </a:r>
            <a:endParaRPr lang="zh-CN" altLang="en-US" sz="1800"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57250" y="428625"/>
            <a:ext cx="7772400" cy="5929313"/>
          </a:xfrm>
        </p:spPr>
        <p:txBody>
          <a:bodyPr vert="horz" wrap="square" lIns="91440" tIns="45720" rIns="91440" bIns="45720" numCol="1" anchor="t" anchorCtr="0" compatLnSpc="1">
            <a:normAutofit lnSpcReduction="10000"/>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zh-CN" altLang="en-US" sz="3000" b="1" i="0" u="none" strike="noStrike" kern="1200" cap="none" spc="0" normalizeH="0" baseline="0" noProof="0" dirty="0">
                <a:ln>
                  <a:noFill/>
                </a:ln>
                <a:solidFill>
                  <a:schemeClr val="tx1"/>
                </a:solidFill>
                <a:effectLst/>
                <a:uLnTx/>
                <a:uFillTx/>
                <a:latin typeface="+mn-lt"/>
                <a:ea typeface="+mn-ea"/>
                <a:cs typeface="+mn-cs"/>
              </a:rPr>
              <a:t>基础功能（</a:t>
            </a:r>
            <a:r>
              <a:rPr kumimoji="0" lang="en-US" altLang="zh-CN" sz="3000" b="1" i="0" u="none" strike="noStrike" kern="1200" cap="none" spc="0" normalizeH="0" baseline="0" noProof="0" dirty="0">
                <a:ln>
                  <a:noFill/>
                </a:ln>
                <a:solidFill>
                  <a:schemeClr val="tx1"/>
                </a:solidFill>
                <a:effectLst/>
                <a:uLnTx/>
                <a:uFillTx/>
                <a:latin typeface="+mn-lt"/>
                <a:ea typeface="+mn-ea"/>
                <a:cs typeface="+mn-cs"/>
              </a:rPr>
              <a:t>3</a:t>
            </a:r>
            <a:r>
              <a:rPr kumimoji="0" lang="zh-CN" altLang="en-US" sz="3000" b="1" i="0" u="none" strike="noStrike" kern="1200" cap="none" spc="0" normalizeH="0" baseline="0" noProof="0" dirty="0">
                <a:ln>
                  <a:noFill/>
                </a:ln>
                <a:solidFill>
                  <a:schemeClr val="tx1"/>
                </a:solidFill>
                <a:effectLst/>
                <a:uLnTx/>
                <a:uFillTx/>
                <a:latin typeface="+mn-lt"/>
                <a:ea typeface="+mn-ea"/>
                <a:cs typeface="+mn-cs"/>
              </a:rPr>
              <a:t>级，</a:t>
            </a:r>
            <a:r>
              <a:rPr kumimoji="0" lang="en-US" altLang="zh-CN" sz="3000" b="1" i="0" u="none" strike="noStrike" kern="1200" cap="none" spc="0" normalizeH="0" baseline="0" noProof="0" dirty="0">
                <a:ln>
                  <a:noFill/>
                </a:ln>
                <a:solidFill>
                  <a:schemeClr val="tx1"/>
                </a:solidFill>
                <a:effectLst/>
                <a:uLnTx/>
                <a:uFillTx/>
                <a:latin typeface="+mn-lt"/>
                <a:ea typeface="+mn-ea"/>
                <a:cs typeface="+mn-cs"/>
              </a:rPr>
              <a:t>4</a:t>
            </a:r>
            <a:r>
              <a:rPr kumimoji="0" lang="zh-CN" altLang="en-US" sz="3000" b="1" i="0" u="none" strike="noStrike" kern="1200" cap="none" spc="0" normalizeH="0" baseline="0" noProof="0" dirty="0">
                <a:ln>
                  <a:noFill/>
                </a:ln>
                <a:solidFill>
                  <a:schemeClr val="tx1"/>
                </a:solidFill>
                <a:effectLst/>
                <a:uLnTx/>
                <a:uFillTx/>
                <a:latin typeface="+mn-lt"/>
                <a:ea typeface="+mn-ea"/>
                <a:cs typeface="+mn-cs"/>
              </a:rPr>
              <a:t>分）：设计一个路由协议实现以上描述的网络传输功能：</a:t>
            </a:r>
            <a:endParaRPr kumimoji="0" lang="en-US" altLang="zh-CN" sz="30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设计路由转发表数据格式，路由转发表中标注了该路由器到其它所有路由进行数据转发的下一跳路由器</a:t>
            </a:r>
            <a:r>
              <a:rPr kumimoji="0" lang="en-US" altLang="zh-CN" sz="2600" b="1" i="0" u="none" strike="noStrike" kern="1200" cap="none" spc="0" normalizeH="0" baseline="0" noProof="0" dirty="0" err="1">
                <a:ln>
                  <a:noFill/>
                </a:ln>
                <a:solidFill>
                  <a:schemeClr val="tx1"/>
                </a:solidFill>
                <a:effectLst/>
                <a:uLnTx/>
                <a:uFillTx/>
                <a:latin typeface="+mn-lt"/>
                <a:ea typeface="+mn-ea"/>
                <a:cs typeface="+mn-cs"/>
              </a:rPr>
              <a:t>ip</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号。</a:t>
            </a: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设计路由连接信息数据格式，并每</a:t>
            </a:r>
            <a:r>
              <a:rPr kumimoji="0" lang="en-US" altLang="zh-CN" sz="2600" b="1" i="0" u="none" strike="noStrike" kern="1200" cap="none" spc="0" normalizeH="0" baseline="0" noProof="0" dirty="0">
                <a:ln>
                  <a:noFill/>
                </a:ln>
                <a:solidFill>
                  <a:schemeClr val="tx1"/>
                </a:solidFill>
                <a:effectLst/>
                <a:uLnTx/>
                <a:uFillTx/>
                <a:latin typeface="+mn-lt"/>
                <a:ea typeface="+mn-ea"/>
                <a:cs typeface="+mn-cs"/>
              </a:rPr>
              <a:t>10</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秒广播连接信息</a:t>
            </a: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根据网络中所有路由的路由连接信息，设计算法计算产生各个路由的当前转发表，要求按照该路由转发表，将</a:t>
            </a:r>
            <a:r>
              <a:rPr kumimoji="0" lang="en-US" altLang="zh-CN" sz="2600" b="1" i="0" u="none" strike="noStrike" kern="1200" cap="none" spc="0" normalizeH="0" baseline="0" noProof="0" dirty="0" err="1">
                <a:ln>
                  <a:noFill/>
                </a:ln>
                <a:solidFill>
                  <a:schemeClr val="tx1"/>
                </a:solidFill>
                <a:effectLst/>
                <a:uLnTx/>
                <a:uFillTx/>
                <a:latin typeface="+mn-lt"/>
                <a:ea typeface="+mn-ea"/>
                <a:cs typeface="+mn-cs"/>
              </a:rPr>
              <a:t>Iternel</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网数据传送至内网某接受者，所产生的总体连接代价最小。</a:t>
            </a: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*（选做）如果网络拓扑中存在圈，如何计算生成转发表</a:t>
            </a: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endParaRPr kumimoji="0" lang="zh-CN" altLang="en-US" sz="2600" b="1" i="0" u="none" strike="noStrike" kern="1200" cap="none" spc="0" normalizeH="0" baseline="0" noProof="0" dirty="0">
              <a:ln>
                <a:noFill/>
              </a:ln>
              <a:solidFill>
                <a:schemeClr val="tx1"/>
              </a:solidFill>
              <a:effectLst/>
              <a:uLnTx/>
              <a:uFillTx/>
              <a:latin typeface="+mn-lt"/>
              <a:ea typeface="+mn-ea"/>
              <a:cs typeface="+mn-cs"/>
            </a:endParaRPr>
          </a:p>
        </p:txBody>
      </p:sp>
      <p:sp>
        <p:nvSpPr>
          <p:cNvPr id="13315" name="TextBox 24"/>
          <p:cNvSpPr txBox="1"/>
          <p:nvPr/>
        </p:nvSpPr>
        <p:spPr>
          <a:xfrm>
            <a:off x="714375" y="6488113"/>
            <a:ext cx="1285875" cy="369887"/>
          </a:xfrm>
          <a:prstGeom prst="rect">
            <a:avLst/>
          </a:prstGeom>
          <a:noFill/>
          <a:ln w="9525">
            <a:noFill/>
          </a:ln>
        </p:spPr>
        <p:txBody>
          <a:bodyPr>
            <a:spAutoFit/>
          </a:bodyPr>
          <a:lstStyle>
            <a:lvl1pPr marL="411480"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680"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455"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rPr>
              <a:t>发送者</a:t>
            </a:r>
            <a:endParaRPr lang="zh-CN" altLang="en-US" sz="1800" dirty="0">
              <a:latin typeface="Arial" panose="020B0604020202020204" pitchFamily="34" charset="0"/>
            </a:endParaRPr>
          </a:p>
        </p:txBody>
      </p:sp>
      <p:sp>
        <p:nvSpPr>
          <p:cNvPr id="13316" name="TextBox 25"/>
          <p:cNvSpPr txBox="1"/>
          <p:nvPr/>
        </p:nvSpPr>
        <p:spPr>
          <a:xfrm>
            <a:off x="7143750" y="6488113"/>
            <a:ext cx="1285875" cy="369887"/>
          </a:xfrm>
          <a:prstGeom prst="rect">
            <a:avLst/>
          </a:prstGeom>
          <a:noFill/>
          <a:ln w="9525">
            <a:noFill/>
          </a:ln>
        </p:spPr>
        <p:txBody>
          <a:bodyPr>
            <a:spAutoFit/>
          </a:bodyPr>
          <a:lstStyle>
            <a:lvl1pPr marL="411480"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680"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455"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rPr>
              <a:t>接收者</a:t>
            </a:r>
            <a:endParaRPr lang="zh-CN" altLang="en-US" sz="1800"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57250" y="428625"/>
            <a:ext cx="7772400" cy="5929313"/>
          </a:xfrm>
        </p:spPr>
        <p:txBody>
          <a:bodyPr vert="horz" wrap="square" lIns="91440" tIns="45720" rIns="91440" bIns="45720" numCol="1" anchor="t" anchorCtr="0" compatLnSpc="1">
            <a:normAutofit lnSpcReduction="10000"/>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zh-CN" altLang="en-US" sz="3000" b="1" i="0" u="none" strike="noStrike" kern="1200" cap="none" spc="0" normalizeH="0" baseline="0" noProof="0" dirty="0">
                <a:ln>
                  <a:noFill/>
                </a:ln>
                <a:solidFill>
                  <a:schemeClr val="tx1"/>
                </a:solidFill>
                <a:effectLst/>
                <a:uLnTx/>
                <a:uFillTx/>
                <a:latin typeface="+mn-lt"/>
                <a:ea typeface="+mn-ea"/>
                <a:cs typeface="+mn-cs"/>
              </a:rPr>
              <a:t>中级要求（</a:t>
            </a:r>
            <a:r>
              <a:rPr kumimoji="0" lang="en-US" altLang="zh-CN" sz="3000" b="1" i="0" u="none" strike="noStrike" kern="1200" cap="none" spc="0" normalizeH="0" baseline="0" noProof="0" dirty="0">
                <a:ln>
                  <a:noFill/>
                </a:ln>
                <a:solidFill>
                  <a:schemeClr val="tx1"/>
                </a:solidFill>
                <a:effectLst/>
                <a:uLnTx/>
                <a:uFillTx/>
                <a:latin typeface="+mn-lt"/>
                <a:ea typeface="+mn-ea"/>
                <a:cs typeface="+mn-cs"/>
              </a:rPr>
              <a:t>4</a:t>
            </a:r>
            <a:r>
              <a:rPr kumimoji="0" lang="zh-CN" altLang="en-US" sz="3000" b="1" i="0" u="none" strike="noStrike" kern="1200" cap="none" spc="0" normalizeH="0" baseline="0" noProof="0" dirty="0">
                <a:ln>
                  <a:noFill/>
                </a:ln>
                <a:solidFill>
                  <a:schemeClr val="tx1"/>
                </a:solidFill>
                <a:effectLst/>
                <a:uLnTx/>
                <a:uFillTx/>
                <a:latin typeface="+mn-lt"/>
                <a:ea typeface="+mn-ea"/>
                <a:cs typeface="+mn-cs"/>
              </a:rPr>
              <a:t>级，</a:t>
            </a:r>
            <a:r>
              <a:rPr kumimoji="0" lang="en-US" altLang="zh-CN" sz="3000" b="1" i="0" u="none" strike="noStrike" kern="1200" cap="none" spc="0" normalizeH="0" baseline="0" noProof="0" dirty="0">
                <a:ln>
                  <a:noFill/>
                </a:ln>
                <a:solidFill>
                  <a:schemeClr val="tx1"/>
                </a:solidFill>
                <a:effectLst/>
                <a:uLnTx/>
                <a:uFillTx/>
                <a:latin typeface="+mn-lt"/>
                <a:ea typeface="+mn-ea"/>
                <a:cs typeface="+mn-cs"/>
              </a:rPr>
              <a:t>5</a:t>
            </a:r>
            <a:r>
              <a:rPr kumimoji="0" lang="zh-CN" altLang="en-US" sz="3000" b="1" i="0" u="none" strike="noStrike" kern="1200" cap="none" spc="0" normalizeH="0" baseline="0" noProof="0" dirty="0">
                <a:ln>
                  <a:noFill/>
                </a:ln>
                <a:solidFill>
                  <a:schemeClr val="tx1"/>
                </a:solidFill>
                <a:effectLst/>
                <a:uLnTx/>
                <a:uFillTx/>
                <a:latin typeface="+mn-lt"/>
                <a:ea typeface="+mn-ea"/>
                <a:cs typeface="+mn-cs"/>
              </a:rPr>
              <a:t>分）：可以对</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网络拓扑中存在圈的</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情况计算生成转发表</a:t>
            </a:r>
            <a:endParaRPr kumimoji="0" lang="zh-CN" altLang="en-US" sz="2600" b="1" i="0" u="none" strike="noStrike" kern="1200" cap="none" spc="0" normalizeH="0" baseline="0" noProof="0" dirty="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panose="05000000000000000000"/>
              <a:buChar char=""/>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高级要求（</a:t>
            </a:r>
            <a:r>
              <a:rPr kumimoji="0" lang="en-US" altLang="zh-CN" sz="2600" b="1" i="0" u="none" strike="noStrike" kern="1200" cap="none" spc="0" normalizeH="0" baseline="0" noProof="0" dirty="0">
                <a:ln>
                  <a:noFill/>
                </a:ln>
                <a:solidFill>
                  <a:schemeClr val="tx1"/>
                </a:solidFill>
                <a:effectLst/>
                <a:uLnTx/>
                <a:uFillTx/>
                <a:latin typeface="+mn-lt"/>
                <a:ea typeface="+mn-ea"/>
                <a:cs typeface="+mn-cs"/>
              </a:rPr>
              <a:t>5</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级，</a:t>
            </a:r>
            <a:r>
              <a:rPr kumimoji="0" lang="en-US" altLang="zh-CN" sz="2600" b="1" i="0" u="none" strike="noStrike" kern="1200" cap="none" spc="0" normalizeH="0" baseline="0" noProof="0" dirty="0">
                <a:ln>
                  <a:noFill/>
                </a:ln>
                <a:solidFill>
                  <a:schemeClr val="tx1"/>
                </a:solidFill>
                <a:effectLst/>
                <a:uLnTx/>
                <a:uFillTx/>
                <a:latin typeface="+mn-lt"/>
                <a:ea typeface="+mn-ea"/>
                <a:cs typeface="+mn-cs"/>
              </a:rPr>
              <a:t>6</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分）：给出多种路由协议设计算法，分析并实现最优算法。</a:t>
            </a:r>
            <a:endParaRPr kumimoji="0" lang="zh-CN" altLang="en-US" sz="26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740410" marR="0" lvl="1" indent="-285750" algn="l" defTabSz="914400" rtl="0" eaLnBrk="1" fontAlgn="auto" latinLnBrk="0" hangingPunct="1">
              <a:lnSpc>
                <a:spcPct val="100000"/>
              </a:lnSpc>
              <a:spcBef>
                <a:spcPct val="20000"/>
              </a:spcBef>
              <a:spcAft>
                <a:spcPts val="0"/>
              </a:spcAft>
              <a:buClr>
                <a:schemeClr val="accent2"/>
              </a:buClr>
              <a:buSzPct val="90000"/>
              <a:buFont typeface="Wingdings" panose="05000000000000000000"/>
              <a:buChar char=""/>
              <a:defRPr/>
            </a:pPr>
            <a:endParaRPr kumimoji="0" lang="zh-CN" altLang="en-US" sz="2600" b="1" i="0" u="none" strike="noStrike" kern="1200" cap="none" spc="0" normalizeH="0" baseline="0" noProof="0" dirty="0">
              <a:ln>
                <a:noFill/>
              </a:ln>
              <a:solidFill>
                <a:schemeClr val="tx1"/>
              </a:solidFill>
              <a:effectLst/>
              <a:uLnTx/>
              <a:uFillTx/>
              <a:latin typeface="+mn-lt"/>
              <a:ea typeface="+mn-ea"/>
              <a:cs typeface="+mn-cs"/>
            </a:endParaRPr>
          </a:p>
        </p:txBody>
      </p:sp>
      <p:sp>
        <p:nvSpPr>
          <p:cNvPr id="13315" name="TextBox 24"/>
          <p:cNvSpPr txBox="1"/>
          <p:nvPr/>
        </p:nvSpPr>
        <p:spPr>
          <a:xfrm>
            <a:off x="714375" y="6488113"/>
            <a:ext cx="1285875" cy="369887"/>
          </a:xfrm>
          <a:prstGeom prst="rect">
            <a:avLst/>
          </a:prstGeom>
          <a:noFill/>
          <a:ln w="9525">
            <a:noFill/>
          </a:ln>
        </p:spPr>
        <p:txBody>
          <a:bodyPr>
            <a:spAutoFit/>
          </a:bodyPr>
          <a:lstStyle>
            <a:lvl1pPr marL="411480"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680"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455"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rPr>
              <a:t>发送者</a:t>
            </a:r>
            <a:endParaRPr lang="zh-CN" altLang="en-US" sz="1800" dirty="0">
              <a:latin typeface="Arial" panose="020B0604020202020204" pitchFamily="34" charset="0"/>
            </a:endParaRPr>
          </a:p>
        </p:txBody>
      </p:sp>
      <p:sp>
        <p:nvSpPr>
          <p:cNvPr id="13316" name="TextBox 25"/>
          <p:cNvSpPr txBox="1"/>
          <p:nvPr/>
        </p:nvSpPr>
        <p:spPr>
          <a:xfrm>
            <a:off x="7143750" y="6488113"/>
            <a:ext cx="1285875" cy="369887"/>
          </a:xfrm>
          <a:prstGeom prst="rect">
            <a:avLst/>
          </a:prstGeom>
          <a:noFill/>
          <a:ln w="9525">
            <a:noFill/>
          </a:ln>
        </p:spPr>
        <p:txBody>
          <a:bodyPr>
            <a:spAutoFit/>
          </a:bodyPr>
          <a:lstStyle>
            <a:lvl1pPr marL="411480"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680"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455"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rPr>
              <a:t>接收者</a:t>
            </a:r>
            <a:endParaRPr lang="zh-CN" altLang="en-US" sz="1800" dirty="0">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commondata" val="eyJoZGlkIjoiODU4YmNlNWMwMjlhM2UyZmExYjU5ZGZkYjU0MmU2OGE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0</TotalTime>
  <Words>768</Words>
  <Application>WPS 演示</Application>
  <PresentationFormat>全屏显示(4:3)</PresentationFormat>
  <Paragraphs>65</Paragraphs>
  <Slides>5</Slides>
  <Notes>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5</vt:i4>
      </vt:variant>
    </vt:vector>
  </HeadingPairs>
  <TitlesOfParts>
    <vt:vector size="20" baseType="lpstr">
      <vt:lpstr>Arial</vt:lpstr>
      <vt:lpstr>宋体</vt:lpstr>
      <vt:lpstr>Wingdings</vt:lpstr>
      <vt:lpstr>Corbel</vt:lpstr>
      <vt:lpstr>Consolas</vt:lpstr>
      <vt:lpstr>华文楷体</vt:lpstr>
      <vt:lpstr>Wingdings 2</vt:lpstr>
      <vt:lpstr>Wingdings 3</vt:lpstr>
      <vt:lpstr>Wingdings 2</vt:lpstr>
      <vt:lpstr>Wingdings</vt:lpstr>
      <vt:lpstr>微软雅黑</vt:lpstr>
      <vt:lpstr>Arial Unicode MS</vt:lpstr>
      <vt:lpstr>Calibri</vt:lpstr>
      <vt:lpstr>穿越</vt:lpstr>
      <vt:lpstr>1_穿越</vt:lpstr>
      <vt:lpstr>综合大实验 路由协议设计</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波</cp:lastModifiedBy>
  <cp:revision>45</cp:revision>
  <dcterms:created xsi:type="dcterms:W3CDTF">2012-07-12T03:08:00Z</dcterms:created>
  <dcterms:modified xsi:type="dcterms:W3CDTF">2024-11-14T12:03:30Z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0D51F7496F214C6CABB70D0322E2331C_13</vt:lpwstr>
  </property>
  <property fmtid="{D5CDD505-2E9C-101B-9397-08002B2CF9AE}" pid="3" name="KSOProductBuildVer">
    <vt:lpwstr>2052-12.1.0.18608</vt:lpwstr>
  </property>
</Properties>
</file>