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21"/>
  </p:notesMasterIdLst>
  <p:handoutMasterIdLst>
    <p:handoutMasterId r:id="rId33"/>
  </p:handoutMasterIdLst>
  <p:sldIdLst>
    <p:sldId id="1111" r:id="rId5"/>
    <p:sldId id="1114" r:id="rId6"/>
    <p:sldId id="1035" r:id="rId7"/>
    <p:sldId id="1036" r:id="rId8"/>
    <p:sldId id="1037" r:id="rId9"/>
    <p:sldId id="1112" r:id="rId10"/>
    <p:sldId id="1038" r:id="rId11"/>
    <p:sldId id="1039" r:id="rId12"/>
    <p:sldId id="1040" r:id="rId13"/>
    <p:sldId id="1041" r:id="rId14"/>
    <p:sldId id="1042" r:id="rId15"/>
    <p:sldId id="1043" r:id="rId16"/>
    <p:sldId id="1044" r:id="rId17"/>
    <p:sldId id="1045" r:id="rId18"/>
    <p:sldId id="1046" r:id="rId19"/>
    <p:sldId id="1047" r:id="rId20"/>
    <p:sldId id="1048" r:id="rId22"/>
    <p:sldId id="1049" r:id="rId23"/>
    <p:sldId id="1050" r:id="rId24"/>
    <p:sldId id="1051" r:id="rId25"/>
    <p:sldId id="1052" r:id="rId26"/>
    <p:sldId id="1053" r:id="rId27"/>
    <p:sldId id="1054" r:id="rId28"/>
    <p:sldId id="1055" r:id="rId29"/>
    <p:sldId id="1056" r:id="rId30"/>
    <p:sldId id="1057" r:id="rId31"/>
    <p:sldId id="1059" r:id="rId32"/>
  </p:sldIdLst>
  <p:sldSz cx="9144000" cy="6858000" type="screen4x3"/>
  <p:notesSz cx="6858000" cy="9144000"/>
  <p:custDataLst>
    <p:tags r:id="rId38"/>
  </p:custDataLst>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qingzhao" initials="w" lastIdx="1" clrIdx="0"/>
  <p:cmAuthor id="1483810881" name="WPS_1679281038" initials="W" lastIdx="1" clrIdx="2"/>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660"/>
    <p:restoredTop sz="94660"/>
  </p:normalViewPr>
  <p:slideViewPr>
    <p:cSldViewPr showGuides="1">
      <p:cViewPr varScale="1">
        <p:scale>
          <a:sx n="72" d="100"/>
          <a:sy n="72" d="100"/>
        </p:scale>
        <p:origin x="-486" y="-90"/>
      </p:cViewPr>
      <p:guideLst>
        <p:guide orient="horz" pos="2028"/>
        <p:guide pos="2970"/>
      </p:guideLst>
    </p:cSldViewPr>
  </p:slideViewPr>
  <p:outlineViewPr>
    <p:cViewPr>
      <p:scale>
        <a:sx n="33" d="100"/>
        <a:sy n="33" d="100"/>
      </p:scale>
      <p:origin x="0" y="19008"/>
    </p:cViewPr>
  </p:outlineViewPr>
  <p:notesTextViewPr>
    <p:cViewPr>
      <p:scale>
        <a:sx n="100" d="100"/>
        <a:sy n="100" d="100"/>
      </p:scale>
      <p:origin x="0" y="0"/>
    </p:cViewPr>
  </p:notesTextViewPr>
  <p:sorterViewPr showFormatting="0">
    <p:cViewPr>
      <p:scale>
        <a:sx n="66" d="100"/>
        <a:sy n="66" d="100"/>
      </p:scale>
      <p:origin x="0" y="872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8" Type="http://schemas.openxmlformats.org/officeDocument/2006/relationships/tags" Target="tags/tag442.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notesMaster" Target="notesMasters/notesMaster1.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solidFill>
                <a:schemeClr val="accent1">
                  <a:lumMod val="75000"/>
                </a:schemeClr>
              </a:solidFill>
            </a:endParaRPr>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3.xml"/><Relationship Id="rId8" Type="http://schemas.openxmlformats.org/officeDocument/2006/relationships/tags" Target="../tags/tag22.xml"/><Relationship Id="rId7" Type="http://schemas.openxmlformats.org/officeDocument/2006/relationships/image" Target="../media/image3.png"/><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52.xml"/><Relationship Id="rId6" Type="http://schemas.openxmlformats.org/officeDocument/2006/relationships/tags" Target="../tags/tag51.xml"/><Relationship Id="rId5" Type="http://schemas.openxmlformats.org/officeDocument/2006/relationships/tags" Target="../tags/tag50.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media/image2.png"/><Relationship Id="rId3" Type="http://schemas.openxmlformats.org/officeDocument/2006/relationships/tags" Target="../tags/tag63.xml"/><Relationship Id="rId2" Type="http://schemas.openxmlformats.org/officeDocument/2006/relationships/tags" Target="../tags/tag62.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77.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3" Type="http://schemas.openxmlformats.org/officeDocument/2006/relationships/image" Target="../media/image5.png"/><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image" Target="../media/image6.png"/><Relationship Id="rId3" Type="http://schemas.openxmlformats.org/officeDocument/2006/relationships/tags" Target="../tags/tag79.xml"/><Relationship Id="rId2" Type="http://schemas.openxmlformats.org/officeDocument/2006/relationships/tags" Target="../tags/tag78.xml"/><Relationship Id="rId10" Type="http://schemas.openxmlformats.org/officeDocument/2006/relationships/tags" Target="../tags/tag85.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image" Target="../media/image7.png"/><Relationship Id="rId3" Type="http://schemas.openxmlformats.org/officeDocument/2006/relationships/tags" Target="../tags/tag87.xml"/><Relationship Id="rId2" Type="http://schemas.openxmlformats.org/officeDocument/2006/relationships/tags" Target="../tags/tag86.xml"/><Relationship Id="rId10" Type="http://schemas.openxmlformats.org/officeDocument/2006/relationships/tags" Target="../tags/tag9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tags" Target="../tags/tag98.xml"/><Relationship Id="rId6" Type="http://schemas.openxmlformats.org/officeDocument/2006/relationships/tags" Target="../tags/tag97.xml"/><Relationship Id="rId5" Type="http://schemas.openxmlformats.org/officeDocument/2006/relationships/tags" Target="../tags/tag96.xml"/><Relationship Id="rId4" Type="http://schemas.openxmlformats.org/officeDocument/2006/relationships/image" Target="../media/image8.png"/><Relationship Id="rId3" Type="http://schemas.openxmlformats.org/officeDocument/2006/relationships/tags" Target="../tags/tag95.xml"/><Relationship Id="rId2" Type="http://schemas.openxmlformats.org/officeDocument/2006/relationships/tags" Target="../tags/tag94.xml"/><Relationship Id="rId10" Type="http://schemas.openxmlformats.org/officeDocument/2006/relationships/tags" Target="../tags/tag101.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image" Target="../media/image9.png"/><Relationship Id="rId3" Type="http://schemas.openxmlformats.org/officeDocument/2006/relationships/tags" Target="../tags/tag103.xml"/><Relationship Id="rId2" Type="http://schemas.openxmlformats.org/officeDocument/2006/relationships/tags" Target="../tags/tag102.xml"/><Relationship Id="rId10" Type="http://schemas.openxmlformats.org/officeDocument/2006/relationships/tags" Target="../tags/tag109.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image" Target="../media/image5.png"/><Relationship Id="rId2" Type="http://schemas.openxmlformats.org/officeDocument/2006/relationships/tags" Target="../tags/tag11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image" Target="../media/image10.png"/><Relationship Id="rId3" Type="http://schemas.openxmlformats.org/officeDocument/2006/relationships/tags" Target="../tags/tag121.xml"/><Relationship Id="rId2" Type="http://schemas.openxmlformats.org/officeDocument/2006/relationships/tags" Target="../tags/tag120.xml"/><Relationship Id="rId10" Type="http://schemas.openxmlformats.org/officeDocument/2006/relationships/tags" Target="../tags/tag12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image" Target="../media/image2.png"/><Relationship Id="rId3" Type="http://schemas.openxmlformats.org/officeDocument/2006/relationships/tags" Target="../tags/tag135.xml"/><Relationship Id="rId2" Type="http://schemas.openxmlformats.org/officeDocument/2006/relationships/tags" Target="../tags/tag134.xml"/><Relationship Id="rId13" Type="http://schemas.openxmlformats.org/officeDocument/2006/relationships/tags" Target="../tags/tag144.xml"/><Relationship Id="rId12" Type="http://schemas.openxmlformats.org/officeDocument/2006/relationships/tags" Target="../tags/tag143.xml"/><Relationship Id="rId11" Type="http://schemas.openxmlformats.org/officeDocument/2006/relationships/tags" Target="../tags/tag142.xml"/><Relationship Id="rId10" Type="http://schemas.openxmlformats.org/officeDocument/2006/relationships/tags" Target="../tags/tag141.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56.xml"/><Relationship Id="rId8" Type="http://schemas.openxmlformats.org/officeDocument/2006/relationships/tags" Target="../tags/tag155.xml"/><Relationship Id="rId7" Type="http://schemas.openxmlformats.org/officeDocument/2006/relationships/image" Target="../media/image3.png"/><Relationship Id="rId6" Type="http://schemas.openxmlformats.org/officeDocument/2006/relationships/tags" Target="../tags/tag154.xml"/><Relationship Id="rId5" Type="http://schemas.openxmlformats.org/officeDocument/2006/relationships/tags" Target="../tags/tag153.xml"/><Relationship Id="rId4" Type="http://schemas.openxmlformats.org/officeDocument/2006/relationships/tags" Target="../tags/tag152.xml"/><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7" Type="http://schemas.openxmlformats.org/officeDocument/2006/relationships/tags" Target="../tags/tag162.xml"/><Relationship Id="rId6" Type="http://schemas.openxmlformats.org/officeDocument/2006/relationships/tags" Target="../tags/tag161.xml"/><Relationship Id="rId5" Type="http://schemas.openxmlformats.org/officeDocument/2006/relationships/tags" Target="../tags/tag160.xml"/><Relationship Id="rId4" Type="http://schemas.openxmlformats.org/officeDocument/2006/relationships/tags" Target="../tags/tag159.xml"/><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4.png"/><Relationship Id="rId7" Type="http://schemas.openxmlformats.org/officeDocument/2006/relationships/tags" Target="../tags/tag176.xml"/><Relationship Id="rId6" Type="http://schemas.openxmlformats.org/officeDocument/2006/relationships/tags" Target="../tags/tag175.xml"/><Relationship Id="rId5" Type="http://schemas.openxmlformats.org/officeDocument/2006/relationships/tags" Target="../tags/tag174.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179.xml"/><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5" Type="http://schemas.openxmlformats.org/officeDocument/2006/relationships/tags" Target="../tags/tag194.xml"/><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image" Target="../media/image2.png"/><Relationship Id="rId3" Type="http://schemas.openxmlformats.org/officeDocument/2006/relationships/tags" Target="../tags/tag196.xml"/><Relationship Id="rId2" Type="http://schemas.openxmlformats.org/officeDocument/2006/relationships/tags" Target="../tags/tag195.xml"/><Relationship Id="rId13" Type="http://schemas.openxmlformats.org/officeDocument/2006/relationships/tags" Target="../tags/tag205.xml"/><Relationship Id="rId12" Type="http://schemas.openxmlformats.org/officeDocument/2006/relationships/tags" Target="../tags/tag204.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7" Type="http://schemas.openxmlformats.org/officeDocument/2006/relationships/tags" Target="../tags/tag210.xml"/><Relationship Id="rId6" Type="http://schemas.openxmlformats.org/officeDocument/2006/relationships/tags" Target="../tags/tag209.xml"/><Relationship Id="rId5" Type="http://schemas.openxmlformats.org/officeDocument/2006/relationships/tags" Target="../tags/tag208.xml"/><Relationship Id="rId4" Type="http://schemas.openxmlformats.org/officeDocument/2006/relationships/tags" Target="../tags/tag207.xml"/><Relationship Id="rId3" Type="http://schemas.openxmlformats.org/officeDocument/2006/relationships/image" Target="../media/image5.png"/><Relationship Id="rId2" Type="http://schemas.openxmlformats.org/officeDocument/2006/relationships/tags" Target="../tags/tag206.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image" Target="../media/image6.png"/><Relationship Id="rId3" Type="http://schemas.openxmlformats.org/officeDocument/2006/relationships/tags" Target="../tags/tag212.xml"/><Relationship Id="rId2" Type="http://schemas.openxmlformats.org/officeDocument/2006/relationships/tags" Target="../tags/tag211.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25.xml"/><Relationship Id="rId8" Type="http://schemas.openxmlformats.org/officeDocument/2006/relationships/tags" Target="../tags/tag224.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tags" Target="../tags/tag221.xml"/><Relationship Id="rId4" Type="http://schemas.openxmlformats.org/officeDocument/2006/relationships/image" Target="../media/image7.png"/><Relationship Id="rId3" Type="http://schemas.openxmlformats.org/officeDocument/2006/relationships/tags" Target="../tags/tag220.xml"/><Relationship Id="rId2" Type="http://schemas.openxmlformats.org/officeDocument/2006/relationships/tags" Target="../tags/tag219.xml"/><Relationship Id="rId10" Type="http://schemas.openxmlformats.org/officeDocument/2006/relationships/tags" Target="../tags/tag226.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33.xml"/><Relationship Id="rId8" Type="http://schemas.openxmlformats.org/officeDocument/2006/relationships/tags" Target="../tags/tag232.xml"/><Relationship Id="rId7" Type="http://schemas.openxmlformats.org/officeDocument/2006/relationships/tags" Target="../tags/tag231.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image" Target="../media/image8.png"/><Relationship Id="rId3" Type="http://schemas.openxmlformats.org/officeDocument/2006/relationships/tags" Target="../tags/tag228.xml"/><Relationship Id="rId2" Type="http://schemas.openxmlformats.org/officeDocument/2006/relationships/tags" Target="../tags/tag227.xml"/><Relationship Id="rId10" Type="http://schemas.openxmlformats.org/officeDocument/2006/relationships/tags" Target="../tags/tag234.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41.xml"/><Relationship Id="rId8" Type="http://schemas.openxmlformats.org/officeDocument/2006/relationships/tags" Target="../tags/tag240.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tags" Target="../tags/tag237.xml"/><Relationship Id="rId4" Type="http://schemas.openxmlformats.org/officeDocument/2006/relationships/image" Target="../media/image9.png"/><Relationship Id="rId3" Type="http://schemas.openxmlformats.org/officeDocument/2006/relationships/tags" Target="../tags/tag236.xml"/><Relationship Id="rId2" Type="http://schemas.openxmlformats.org/officeDocument/2006/relationships/tags" Target="../tags/tag235.xml"/><Relationship Id="rId10" Type="http://schemas.openxmlformats.org/officeDocument/2006/relationships/tags" Target="../tags/tag242.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3" Type="http://schemas.openxmlformats.org/officeDocument/2006/relationships/image" Target="../media/image5.png"/><Relationship Id="rId2" Type="http://schemas.openxmlformats.org/officeDocument/2006/relationships/tags" Target="../tags/tag243.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tags" Target="../tags/tag257.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image" Target="../media/image10.png"/><Relationship Id="rId3" Type="http://schemas.openxmlformats.org/officeDocument/2006/relationships/tags" Target="../tags/tag254.xml"/><Relationship Id="rId2" Type="http://schemas.openxmlformats.org/officeDocument/2006/relationships/tags" Target="../tags/tag253.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6718" name="Rectangle 27"/>
          <p:cNvSpPr>
            <a:spLocks noGrp="1" noChangeArrowheads="1"/>
          </p:cNvSpPr>
          <p:nvPr>
            <p:ph type="ctrTitle"/>
          </p:nvPr>
        </p:nvSpPr>
        <p:spPr>
          <a:xfrm>
            <a:off x="468313" y="4173538"/>
            <a:ext cx="5399087" cy="1079500"/>
          </a:xfrm>
        </p:spPr>
        <p:txBody>
          <a:bodyPr/>
          <a:lstStyle>
            <a:lvl1pPr>
              <a:defRPr sz="3200" smtClean="0">
                <a:solidFill>
                  <a:schemeClr val="tx1"/>
                </a:solidFill>
              </a:defRPr>
            </a:lvl1pPr>
          </a:lstStyle>
          <a:p>
            <a:r>
              <a:rPr lang="zh-CN" altLang="en-US" smtClean="0"/>
              <a:t>单击此处编辑母版标题样式</a:t>
            </a:r>
            <a:endParaRPr lang="zh-CN" altLang="en-US" smtClean="0"/>
          </a:p>
        </p:txBody>
      </p:sp>
      <p:sp>
        <p:nvSpPr>
          <p:cNvPr id="26719" name="Rectangle 31"/>
          <p:cNvSpPr>
            <a:spLocks noGrp="1" noChangeArrowheads="1"/>
          </p:cNvSpPr>
          <p:nvPr>
            <p:ph type="subTitle" idx="1" hasCustomPrompt="1"/>
          </p:nvPr>
        </p:nvSpPr>
        <p:spPr>
          <a:xfrm>
            <a:off x="468313" y="5253038"/>
            <a:ext cx="5400675" cy="600075"/>
          </a:xfrm>
        </p:spPr>
        <p:txBody>
          <a:bodyPr/>
          <a:lstStyle>
            <a:lvl1pPr marL="0" indent="0">
              <a:buFont typeface="Wingdings" panose="05000000000000000000" pitchFamily="2" charset="2"/>
              <a:buNone/>
              <a:defRPr sz="1800" smtClean="0"/>
            </a:lvl1pPr>
          </a:lstStyle>
          <a:p>
            <a:r>
              <a:rPr lang="zh-CN" altLang="en-US" smtClean="0"/>
              <a:t>单击添加署名或公司信息</a:t>
            </a:r>
            <a:endParaRPr lang="zh-CN" altLang="en-US" smtClean="0"/>
          </a:p>
        </p:txBody>
      </p:sp>
    </p:spTree>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lvl1pPr>
              <a:defRPr>
                <a:ea typeface="+mn-ea"/>
              </a:defRPr>
            </a:lvl1pPr>
            <a:lvl2pPr>
              <a:defRPr>
                <a:ea typeface="+mn-ea"/>
              </a:defRPr>
            </a:lvl2pPr>
            <a:lvl3pPr>
              <a:defRPr>
                <a:ea typeface="+mn-ea"/>
              </a:defRPr>
            </a:lvl3pPr>
            <a:lvl4pPr>
              <a:defRPr>
                <a:ea typeface="+mn-ea"/>
              </a:defRPr>
            </a:lvl4pPr>
            <a:lvl5pPr>
              <a:defRPr>
                <a:ea typeface="+mn-ea"/>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260350"/>
            <a:ext cx="2057400" cy="58658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019800" cy="5865813"/>
          </a:xfrm>
        </p:spPr>
        <p:txBody>
          <a:bodyPr vert="eaVert"/>
          <a:lstStyle>
            <a:lvl1pPr>
              <a:defRPr>
                <a:ea typeface="+mn-ea"/>
              </a:defRPr>
            </a:lvl1pPr>
            <a:lvl2pPr>
              <a:defRPr>
                <a:ea typeface="+mn-ea"/>
              </a:defRPr>
            </a:lvl2pPr>
            <a:lvl3pPr>
              <a:defRPr>
                <a:ea typeface="+mn-ea"/>
              </a:defRPr>
            </a:lvl3pPr>
            <a:lvl4pPr>
              <a:defRPr>
                <a:ea typeface="+mn-ea"/>
              </a:defRPr>
            </a:lvl4pPr>
            <a:lvl5pPr>
              <a:defRPr>
                <a:ea typeface="+mn-ea"/>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1" y="-1"/>
            <a:ext cx="2324990" cy="3099987"/>
          </a:xfrm>
          <a:prstGeom prst="rect">
            <a:avLst/>
          </a:prstGeom>
          <a:gradFill flip="none" rotWithShape="1">
            <a:gsLst>
              <a:gs pos="84000">
                <a:schemeClr val="accent1">
                  <a:lumMod val="50000"/>
                  <a:alpha val="0"/>
                </a:schemeClr>
              </a:gs>
              <a:gs pos="0">
                <a:schemeClr val="accent6">
                  <a:alpha val="52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9" name="图片 8"/>
          <p:cNvPicPr>
            <a:picLocks noChangeAspect="1"/>
          </p:cNvPicPr>
          <p:nvPr userDrawn="1">
            <p:custDataLst>
              <p:tags r:id="rId3"/>
            </p:custDataLst>
          </p:nvPr>
        </p:nvPicPr>
        <p:blipFill rotWithShape="1">
          <a:blip r:embed="rId4"/>
          <a:srcRect/>
          <a:stretch>
            <a:fillRect/>
          </a:stretch>
        </p:blipFill>
        <p:spPr>
          <a:xfrm>
            <a:off x="994410" y="-1"/>
            <a:ext cx="7155180" cy="6858002"/>
          </a:xfrm>
          <a:prstGeom prst="rect">
            <a:avLst/>
          </a:prstGeom>
        </p:spPr>
      </p:pic>
      <p:sp>
        <p:nvSpPr>
          <p:cNvPr id="10" name="矩形 9"/>
          <p:cNvSpPr/>
          <p:nvPr userDrawn="1">
            <p:custDataLst>
              <p:tags r:id="rId5"/>
            </p:custDataLst>
          </p:nvPr>
        </p:nvSpPr>
        <p:spPr>
          <a:xfrm rot="10800000">
            <a:off x="6819010" y="3758013"/>
            <a:ext cx="2324990" cy="3099987"/>
          </a:xfrm>
          <a:prstGeom prst="rect">
            <a:avLst/>
          </a:prstGeom>
          <a:gradFill flip="none" rotWithShape="1">
            <a:gsLst>
              <a:gs pos="84000">
                <a:schemeClr val="accent1">
                  <a:lumMod val="50000"/>
                  <a:alpha val="0"/>
                </a:schemeClr>
              </a:gs>
              <a:gs pos="0">
                <a:schemeClr val="accent6">
                  <a:alpha val="52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4" name="直接连接符 13"/>
          <p:cNvCxnSpPr/>
          <p:nvPr userDrawn="1">
            <p:custDataLst>
              <p:tags r:id="rId6"/>
            </p:custDataLst>
          </p:nvPr>
        </p:nvCxnSpPr>
        <p:spPr>
          <a:xfrm>
            <a:off x="3529584"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7"/>
            </p:custDataLst>
          </p:nvPr>
        </p:nvCxnSpPr>
        <p:spPr>
          <a:xfrm>
            <a:off x="4530852"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8"/>
            </p:custDataLst>
          </p:nvPr>
        </p:nvCxnSpPr>
        <p:spPr>
          <a:xfrm>
            <a:off x="5577840"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1806770" y="2946590"/>
            <a:ext cx="5530460" cy="761747"/>
          </a:xfrm>
        </p:spPr>
        <p:txBody>
          <a:bodyPr lIns="90000" tIns="46800" rIns="90000" bIns="0" anchor="t" anchorCtr="0">
            <a:normAutofit/>
          </a:bodyPr>
          <a:lstStyle>
            <a:lvl1pPr algn="ctr">
              <a:defRPr sz="4500" spc="600">
                <a:solidFill>
                  <a:schemeClr val="bg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256556" y="4042094"/>
            <a:ext cx="4630888" cy="718995"/>
          </a:xfrm>
        </p:spPr>
        <p:txBody>
          <a:bodyPr lIns="90000" tIns="0" rIns="90000" bIns="46800">
            <a:normAutofit/>
          </a:bodyPr>
          <a:lstStyle>
            <a:lvl1pPr marL="0" indent="0" algn="ctr" eaLnBrk="1" fontAlgn="auto" latinLnBrk="0" hangingPunct="1">
              <a:lnSpc>
                <a:spcPct val="100000"/>
              </a:lnSpc>
              <a:buNone/>
              <a:defRPr sz="2100" u="none" strike="noStrike" kern="1200" cap="none" spc="200" normalizeH="0" baseline="0">
                <a:solidFill>
                  <a:schemeClr val="accent6"/>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1"/>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2"/>
            </p:custDataLst>
          </p:nvPr>
        </p:nvSpPr>
        <p:spPr>
          <a:xfrm>
            <a:off x="2592000" y="6349833"/>
            <a:ext cx="3960000" cy="316800"/>
          </a:xfrm>
        </p:spPr>
        <p:txBody>
          <a:bodyPr/>
          <a:lstStyle/>
          <a:p>
            <a:endParaRPr lang="zh-CN" altLang="en-US" dirty="0"/>
          </a:p>
        </p:txBody>
      </p:sp>
      <p:sp>
        <p:nvSpPr>
          <p:cNvPr id="18" name="灯片编号占位符 17"/>
          <p:cNvSpPr>
            <a:spLocks noGrp="1"/>
          </p:cNvSpPr>
          <p:nvPr>
            <p:ph type="sldNum" sz="quarter" idx="12"/>
            <p:custDataLst>
              <p:tags r:id="rId13"/>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1" y="1626121"/>
            <a:ext cx="8139178" cy="404168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3"/>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4"/>
            </p:custDataLst>
          </p:nvPr>
        </p:nvSpPr>
        <p:spPr>
          <a:xfrm>
            <a:off x="6120450" y="6349833"/>
            <a:ext cx="2700000" cy="316800"/>
          </a:xfrm>
        </p:spPr>
        <p:txBody>
          <a:bodyPr/>
          <a:lstStyle/>
          <a:p>
            <a:fld id="{49AE70B2-8BF9-45C0-BB95-33D1B9D3A854}" type="slidenum">
              <a:rPr lang="zh-CN" altLang="en-US" smtClean="0"/>
            </a:fld>
            <a:endParaRPr lang="zh-CN" altLang="en-US"/>
          </a:p>
        </p:txBody>
      </p:sp>
      <p:sp>
        <p:nvSpPr>
          <p:cNvPr id="7" name="矩形 6"/>
          <p:cNvSpPr/>
          <p:nvPr userDrawn="1">
            <p:custDataLst>
              <p:tags r:id="rId5"/>
            </p:custDataLst>
          </p:nvPr>
        </p:nvSpPr>
        <p:spPr>
          <a:xfrm>
            <a:off x="-1" y="-1"/>
            <a:ext cx="2324990" cy="3099987"/>
          </a:xfrm>
          <a:prstGeom prst="rect">
            <a:avLst/>
          </a:prstGeom>
          <a:gradFill flip="none" rotWithShape="1">
            <a:gsLst>
              <a:gs pos="83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userDrawn="1">
            <p:custDataLst>
              <p:tags r:id="rId6"/>
            </p:custDataLst>
          </p:nvPr>
        </p:nvPicPr>
        <p:blipFill rotWithShape="1">
          <a:blip r:embed="rId7"/>
          <a:srcRect/>
          <a:stretch>
            <a:fillRect/>
          </a:stretch>
        </p:blipFill>
        <p:spPr>
          <a:xfrm>
            <a:off x="4096939" y="1752600"/>
            <a:ext cx="5047061" cy="5105400"/>
          </a:xfrm>
          <a:prstGeom prst="rect">
            <a:avLst/>
          </a:prstGeom>
        </p:spPr>
      </p:pic>
      <p:sp>
        <p:nvSpPr>
          <p:cNvPr id="2" name="标题 1"/>
          <p:cNvSpPr>
            <a:spLocks noGrp="1"/>
          </p:cNvSpPr>
          <p:nvPr>
            <p:ph type="title" hasCustomPrompt="1"/>
            <p:custDataLst>
              <p:tags r:id="rId8"/>
            </p:custDataLst>
          </p:nvPr>
        </p:nvSpPr>
        <p:spPr>
          <a:xfrm>
            <a:off x="925345" y="3395364"/>
            <a:ext cx="3427580" cy="589007"/>
          </a:xfrm>
        </p:spPr>
        <p:txBody>
          <a:bodyPr lIns="90000" tIns="46800" rIns="90000" bIns="0" anchor="t" anchorCtr="0">
            <a:normAutofit/>
          </a:bodyPr>
          <a:lstStyle>
            <a:lvl1pPr>
              <a:defRPr sz="3000" u="none" strike="noStrike" kern="1200" cap="none" spc="300" normalizeH="0">
                <a:solidFill>
                  <a:schemeClr val="bg1"/>
                </a:solidFill>
                <a:uFillTx/>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9"/>
            </p:custDataLst>
          </p:nvPr>
        </p:nvSpPr>
        <p:spPr>
          <a:xfrm>
            <a:off x="925345" y="4260961"/>
            <a:ext cx="3760955" cy="589007"/>
          </a:xfrm>
        </p:spPr>
        <p:txBody>
          <a:bodyPr lIns="90000" tIns="0" rIns="90000" bIns="46800">
            <a:normAutofit/>
          </a:bodyPr>
          <a:lstStyle>
            <a:lvl1pPr marL="0" indent="0" eaLnBrk="1" fontAlgn="auto" latinLnBrk="0" hangingPunct="1">
              <a:buNone/>
              <a:defRPr kumimoji="0" lang="zh-CN" altLang="en-US" sz="1800" b="0" i="0" u="none" strike="noStrike" kern="1200" cap="none" spc="150" normalizeH="0" baseline="0" noProof="1">
                <a:solidFill>
                  <a:schemeClr val="bg1"/>
                </a:solidFill>
                <a:uFillTx/>
                <a:latin typeface="微软雅黑" panose="020B0503020204020204" charset="-122"/>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单击此处添加副标题</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7" y="1626121"/>
            <a:ext cx="3962432" cy="404168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1626121"/>
            <a:ext cx="3962432" cy="4041680"/>
          </a:xfrm>
        </p:spPr>
        <p:txBody>
          <a:bodyPr lIns="90000" tIns="46800" rIns="90000" bIns="46800">
            <a:normAutofit/>
          </a:bodyPr>
          <a:lstStyle>
            <a:lvl1pPr>
              <a:defRPr sz="1200" baseline="0">
                <a:solidFill>
                  <a:schemeClr val="tx1">
                    <a:lumMod val="75000"/>
                    <a:lumOff val="25000"/>
                  </a:schemeClr>
                </a:solidFill>
                <a:latin typeface="Arial" panose="020B0604020202020204" pitchFamily="34" charset="0"/>
                <a:ea typeface="微软雅黑" panose="020B0503020204020204" charset="-122"/>
              </a:defRPr>
            </a:lvl1pPr>
            <a:lvl2pPr>
              <a:defRPr sz="1200" baseline="0">
                <a:solidFill>
                  <a:schemeClr val="tx1">
                    <a:lumMod val="75000"/>
                    <a:lumOff val="25000"/>
                  </a:schemeClr>
                </a:solidFill>
                <a:latin typeface="Arial" panose="020B0604020202020204" pitchFamily="34" charset="0"/>
                <a:ea typeface="微软雅黑" panose="020B0503020204020204" charset="-122"/>
              </a:defRPr>
            </a:lvl2pPr>
            <a:lvl3pPr>
              <a:defRPr sz="1200" baseline="0">
                <a:solidFill>
                  <a:schemeClr val="tx1">
                    <a:lumMod val="75000"/>
                    <a:lumOff val="25000"/>
                  </a:schemeClr>
                </a:solidFill>
                <a:latin typeface="Arial" panose="020B0604020202020204" pitchFamily="34" charset="0"/>
                <a:ea typeface="微软雅黑" panose="020B0503020204020204" charset="-122"/>
              </a:defRPr>
            </a:lvl3pPr>
            <a:lvl4pPr>
              <a:defRPr sz="1200" baseline="0">
                <a:solidFill>
                  <a:schemeClr val="tx1">
                    <a:lumMod val="75000"/>
                    <a:lumOff val="25000"/>
                  </a:schemeClr>
                </a:solidFill>
                <a:latin typeface="Arial" panose="020B0604020202020204" pitchFamily="34" charset="0"/>
                <a:ea typeface="微软雅黑" panose="020B0503020204020204" charset="-122"/>
              </a:defRPr>
            </a:lvl4pPr>
            <a:lvl5pPr>
              <a:defRPr sz="12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2592000" y="6349833"/>
            <a:ext cx="3960000" cy="316800"/>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1" y="498479"/>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7" y="1000133"/>
            <a:ext cx="3962432" cy="285752"/>
          </a:xfrm>
        </p:spPr>
        <p:txBody>
          <a:bodyPr lIns="90000" tIns="46800" rIns="90000" bIns="46800" anchor="t"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2023369"/>
            <a:ext cx="3962400" cy="3701064"/>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2" y="1000133"/>
            <a:ext cx="3962432" cy="285752"/>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2" y="2023369"/>
            <a:ext cx="3962432" cy="3701064"/>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2592000" y="6349833"/>
            <a:ext cx="3960000" cy="316800"/>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 y="-1"/>
            <a:ext cx="2324990" cy="3099987"/>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a:xfrm>
            <a:off x="502411" y="498476"/>
            <a:ext cx="8139178" cy="331473"/>
          </a:xfrm>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bg1"/>
                </a:solidFill>
                <a:uFillTx/>
                <a:latin typeface="汉仪旗黑-85S" panose="00020600040101010101" pitchFamily="18" charset="-122"/>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6120450" y="6349833"/>
            <a:ext cx="2700000" cy="316800"/>
          </a:xfrm>
        </p:spPr>
        <p:txBody>
          <a:bodyPr/>
          <a:lstStyle/>
          <a:p>
            <a:fld id="{49AE70B2-8BF9-45C0-BB95-33D1B9D3A854}" type="slidenum">
              <a:rPr lang="zh-CN" altLang="en-US" smtClean="0"/>
            </a:fld>
            <a:endParaRPr lang="zh-CN" altLang="en-US"/>
          </a:p>
        </p:txBody>
      </p:sp>
      <p:pic>
        <p:nvPicPr>
          <p:cNvPr id="7" name="图片 6"/>
          <p:cNvPicPr>
            <a:picLocks noChangeAspect="1"/>
          </p:cNvPicPr>
          <p:nvPr userDrawn="1">
            <p:custDataLst>
              <p:tags r:id="rId7"/>
            </p:custDataLst>
          </p:nvPr>
        </p:nvPicPr>
        <p:blipFill rotWithShape="1">
          <a:blip r:embed="rId8"/>
          <a:srcRect/>
          <a:stretch>
            <a:fillRect/>
          </a:stretch>
        </p:blipFill>
        <p:spPr>
          <a:xfrm>
            <a:off x="5632973" y="3306388"/>
            <a:ext cx="3511027" cy="3551611"/>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2592000" y="6349833"/>
            <a:ext cx="3960000" cy="316800"/>
          </a:xfrm>
        </p:spPr>
        <p:txBody>
          <a:bodyPr/>
          <a:lstStyle/>
          <a:p>
            <a:endParaRPr lang="zh-CN" altLang="en-US"/>
          </a:p>
        </p:txBody>
      </p:sp>
      <p:sp>
        <p:nvSpPr>
          <p:cNvPr id="4" name="灯片编号占位符 3"/>
          <p:cNvSpPr>
            <a:spLocks noGrp="1"/>
          </p:cNvSpPr>
          <p:nvPr>
            <p:ph type="sldNum" sz="quarter" idx="12"/>
            <p:custDataLst>
              <p:tags r:id="rId4"/>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7" y="498479"/>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7" y="1626121"/>
            <a:ext cx="3962432" cy="404168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626121"/>
            <a:ext cx="3962432" cy="404168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a:xfrm>
            <a:off x="322307" y="6349833"/>
            <a:ext cx="2700000" cy="316800"/>
          </a:xfrm>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a:xfrm>
            <a:off x="2592000" y="6349833"/>
            <a:ext cx="3960000" cy="316800"/>
          </a:xfrm>
        </p:spPr>
        <p:txBody>
          <a:bodyPr/>
          <a:lstStyle/>
          <a:p>
            <a:endParaRPr lang="zh-CN" altLang="en-US" dirty="0"/>
          </a:p>
        </p:txBody>
      </p:sp>
      <p:sp>
        <p:nvSpPr>
          <p:cNvPr id="7" name="灯片编号占位符 6"/>
          <p:cNvSpPr>
            <a:spLocks noGrp="1"/>
          </p:cNvSpPr>
          <p:nvPr>
            <p:ph type="sldNum" sz="quarter" idx="12"/>
            <p:custDataLst>
              <p:tags r:id="rId7"/>
            </p:custDataLst>
          </p:nvPr>
        </p:nvSpPr>
        <p:spPr>
          <a:xfrm>
            <a:off x="6120450" y="6349833"/>
            <a:ext cx="2700000" cy="316800"/>
          </a:xfrm>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ea typeface="+mn-ea"/>
              </a:defRPr>
            </a:lvl1pPr>
            <a:lvl2pPr>
              <a:defRPr>
                <a:ea typeface="+mn-ea"/>
              </a:defRPr>
            </a:lvl2pPr>
            <a:lvl3pPr>
              <a:defRPr>
                <a:ea typeface="+mn-ea"/>
              </a:defRPr>
            </a:lvl3pPr>
            <a:lvl4pPr>
              <a:defRPr>
                <a:ea typeface="+mn-ea"/>
              </a:defRPr>
            </a:lvl4pPr>
            <a:lvl5pPr>
              <a:defRPr>
                <a:ea typeface="+mn-ea"/>
              </a:defRPr>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626121"/>
            <a:ext cx="713238" cy="404168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626113"/>
            <a:ext cx="7371076" cy="4041680"/>
          </a:xfrm>
        </p:spPr>
        <p:txBody>
          <a:bodyPr vert="eaVert" lIns="90000" tIns="46800" rIns="90000" bIns="46800"/>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2592000" y="6349833"/>
            <a:ext cx="3960000" cy="316800"/>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6120450" y="6349833"/>
            <a:ext cx="2700000" cy="316800"/>
          </a:xfrm>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120450" y="6349833"/>
            <a:ext cx="2700000" cy="316800"/>
          </a:xfrm>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7" y="1626121"/>
            <a:ext cx="8139178" cy="4041680"/>
          </a:xfrm>
        </p:spPr>
        <p:txBody>
          <a:bodyPr lIns="90000" tIns="46800" rIns="90000" bIns="468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 y="-1"/>
            <a:ext cx="2324990" cy="3099987"/>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7" name="图片 6"/>
          <p:cNvPicPr>
            <a:picLocks noChangeAspect="1"/>
          </p:cNvPicPr>
          <p:nvPr userDrawn="1">
            <p:custDataLst>
              <p:tags r:id="rId3"/>
            </p:custDataLst>
          </p:nvPr>
        </p:nvPicPr>
        <p:blipFill rotWithShape="1">
          <a:blip r:embed="rId4"/>
          <a:srcRect/>
          <a:stretch>
            <a:fillRect/>
          </a:stretch>
        </p:blipFill>
        <p:spPr>
          <a:xfrm>
            <a:off x="994410" y="-1"/>
            <a:ext cx="7155180" cy="6858002"/>
          </a:xfrm>
          <a:prstGeom prst="rect">
            <a:avLst/>
          </a:prstGeom>
        </p:spPr>
      </p:pic>
      <p:sp>
        <p:nvSpPr>
          <p:cNvPr id="8" name="矩形 7"/>
          <p:cNvSpPr/>
          <p:nvPr userDrawn="1">
            <p:custDataLst>
              <p:tags r:id="rId5"/>
            </p:custDataLst>
          </p:nvPr>
        </p:nvSpPr>
        <p:spPr>
          <a:xfrm rot="10800000">
            <a:off x="6819010" y="3758013"/>
            <a:ext cx="2324990" cy="3099987"/>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2" name="直接连接符 11"/>
          <p:cNvCxnSpPr/>
          <p:nvPr userDrawn="1">
            <p:custDataLst>
              <p:tags r:id="rId6"/>
            </p:custDataLst>
          </p:nvPr>
        </p:nvCxnSpPr>
        <p:spPr>
          <a:xfrm>
            <a:off x="3529584"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7"/>
            </p:custDataLst>
          </p:nvPr>
        </p:nvCxnSpPr>
        <p:spPr>
          <a:xfrm>
            <a:off x="4530852"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8"/>
            </p:custDataLst>
          </p:nvPr>
        </p:nvCxnSpPr>
        <p:spPr>
          <a:xfrm>
            <a:off x="5577840" y="2203704"/>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1806770" y="2946590"/>
            <a:ext cx="5530459" cy="761747"/>
          </a:xfrm>
        </p:spPr>
        <p:txBody>
          <a:bodyPr vert="horz" lIns="90000" tIns="46800" rIns="90000" bIns="0" rtlCol="0" anchor="t" anchorCtr="0">
            <a:normAutofit/>
          </a:bodyPr>
          <a:lstStyle>
            <a:lvl1pPr marL="0" marR="0" algn="ctr" defTabSz="914400" rtl="0" eaLnBrk="1" fontAlgn="auto" latinLnBrk="0" hangingPunct="1">
              <a:lnSpc>
                <a:spcPct val="100000"/>
              </a:lnSpc>
              <a:buNone/>
              <a:defRPr kumimoji="0" lang="zh-CN" altLang="en-US" sz="4500" b="0" i="0" u="none" strike="noStrike" kern="1200" cap="none" spc="600" normalizeH="0" baseline="0" noProof="1" dirty="0">
                <a:solidFill>
                  <a:schemeClr val="bg1"/>
                </a:solidFill>
                <a:uFillTx/>
                <a:latin typeface="汉仪旗黑-85S" panose="00020600040101010101" pitchFamily="18" charset="-122"/>
                <a:ea typeface="汉仪旗黑-85S" panose="00020600040101010101" pitchFamily="18" charset="-122"/>
                <a:cs typeface="+mj-cs"/>
                <a:sym typeface="+mn-ea"/>
              </a:defRPr>
            </a:lvl1pPr>
          </a:lstStyle>
          <a:p>
            <a:pPr lvl="0"/>
            <a:r>
              <a:rPr dirty="0">
                <a:sym typeface="+mn-ea"/>
              </a:rPr>
              <a:t>单击此处编辑标题</a:t>
            </a:r>
            <a:endParaRPr dirty="0">
              <a:sym typeface="+mn-ea"/>
            </a:endParaRPr>
          </a:p>
        </p:txBody>
      </p:sp>
      <p:sp>
        <p:nvSpPr>
          <p:cNvPr id="3" name="日期占位符 2"/>
          <p:cNvSpPr>
            <a:spLocks noGrp="1"/>
          </p:cNvSpPr>
          <p:nvPr>
            <p:ph type="dt" sz="half" idx="10"/>
            <p:custDataLst>
              <p:tags r:id="rId10"/>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a:lstStyle/>
          <a:p>
            <a:endParaRPr lang="zh-CN" altLang="en-US"/>
          </a:p>
        </p:txBody>
      </p:sp>
      <p:sp>
        <p:nvSpPr>
          <p:cNvPr id="5" name="灯片编号占位符 4"/>
          <p:cNvSpPr>
            <a:spLocks noGrp="1"/>
          </p:cNvSpPr>
          <p:nvPr>
            <p:ph type="sldNum" sz="quarter" idx="12"/>
            <p:custDataLst>
              <p:tags r:id="rId12"/>
            </p:custDataLst>
          </p:nvPr>
        </p:nvSpPr>
        <p:spPr>
          <a:xfrm>
            <a:off x="6120450" y="6349833"/>
            <a:ext cx="2700000" cy="316800"/>
          </a:xfrm>
        </p:spPr>
        <p:txBody>
          <a:bodyPr/>
          <a:lstStyle/>
          <a:p>
            <a:fld id="{49AE70B2-8BF9-45C0-BB95-33D1B9D3A854}" type="slidenum">
              <a:rPr lang="zh-CN" altLang="en-US" smtClean="0"/>
            </a:fld>
            <a:endParaRPr lang="zh-CN" altLang="en-US"/>
          </a:p>
        </p:txBody>
      </p:sp>
      <p:sp>
        <p:nvSpPr>
          <p:cNvPr id="16" name="文本占位符 15"/>
          <p:cNvSpPr>
            <a:spLocks noGrp="1"/>
          </p:cNvSpPr>
          <p:nvPr>
            <p:ph type="body" sz="quarter" idx="13" hasCustomPrompt="1"/>
            <p:custDataLst>
              <p:tags r:id="rId13"/>
            </p:custDataLst>
          </p:nvPr>
        </p:nvSpPr>
        <p:spPr>
          <a:xfrm>
            <a:off x="2256235" y="4015581"/>
            <a:ext cx="4631531" cy="719138"/>
          </a:xfrm>
        </p:spPr>
        <p:txBody>
          <a:bodyPr lIns="90000" tIns="0" rIns="90000" bIns="46800">
            <a:normAutofit/>
          </a:bodyPr>
          <a:lstStyle>
            <a:lvl1pPr marL="0" indent="0" algn="ctr">
              <a:buNone/>
              <a:defRPr sz="2100">
                <a:solidFill>
                  <a:schemeClr val="bg1"/>
                </a:solidFill>
              </a:defRPr>
            </a:lvl1pPr>
          </a:lstStyle>
          <a:p>
            <a:pPr lvl="0"/>
            <a:r>
              <a:rPr lang="zh-CN" altLang="en-US" dirty="0"/>
              <a:t>单击此处添加副标题</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a:srcRect/>
          <a:stretch>
            <a:fillRect/>
          </a:stretch>
        </p:blipFill>
        <p:spPr>
          <a:xfrm>
            <a:off x="8086725" y="5788504"/>
            <a:ext cx="1057275" cy="1069496"/>
          </a:xfrm>
          <a:prstGeom prst="rect">
            <a:avLst/>
          </a:prstGeom>
        </p:spPr>
      </p:pic>
      <p:sp>
        <p:nvSpPr>
          <p:cNvPr id="2" name="标题 1"/>
          <p:cNvSpPr>
            <a:spLocks noGrp="1"/>
          </p:cNvSpPr>
          <p:nvPr>
            <p:ph type="title"/>
            <p:custDataLst>
              <p:tags r:id="rId4"/>
            </p:custDataLst>
          </p:nvPr>
        </p:nvSpPr>
        <p:spPr>
          <a:xfrm>
            <a:off x="502411" y="498476"/>
            <a:ext cx="8139178" cy="331473"/>
          </a:xfrm>
        </p:spPr>
        <p:txBody>
          <a:bodyPr lIns="90000" tIns="46800" rIns="90000" bIns="0">
            <a:normAutofit/>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7"/>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19600" y="304200"/>
            <a:ext cx="8704800" cy="6249600"/>
          </a:xfrm>
          <a:prstGeom prst="rect">
            <a:avLst/>
          </a:prstGeom>
          <a:gradFill>
            <a:gsLst>
              <a:gs pos="100000">
                <a:schemeClr val="accent1">
                  <a:lumMod val="50000"/>
                </a:schemeClr>
              </a:gs>
              <a:gs pos="75000">
                <a:schemeClr val="accent1">
                  <a:lumMod val="75000"/>
                </a:schemeClr>
              </a:gs>
              <a:gs pos="35000">
                <a:schemeClr val="accent1">
                  <a:lumMod val="50000"/>
                </a:schemeClr>
              </a:gs>
              <a:gs pos="0">
                <a:schemeClr val="accent1">
                  <a:lumMod val="5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0" name="图片 9"/>
          <p:cNvPicPr>
            <a:picLocks noChangeAspect="1"/>
          </p:cNvPicPr>
          <p:nvPr userDrawn="1">
            <p:custDataLst>
              <p:tags r:id="rId3"/>
            </p:custDataLst>
          </p:nvPr>
        </p:nvPicPr>
        <p:blipFill rotWithShape="1">
          <a:blip r:embed="rId4"/>
          <a:srcRect/>
          <a:stretch>
            <a:fillRect/>
          </a:stretch>
        </p:blipFill>
        <p:spPr>
          <a:xfrm rot="10800000">
            <a:off x="0" y="-4077"/>
            <a:ext cx="1510616" cy="1528077"/>
          </a:xfrm>
          <a:prstGeom prst="rect">
            <a:avLst/>
          </a:prstGeom>
        </p:spPr>
      </p:pic>
      <p:pic>
        <p:nvPicPr>
          <p:cNvPr id="9" name="图片 8"/>
          <p:cNvPicPr>
            <a:picLocks noChangeAspect="1"/>
          </p:cNvPicPr>
          <p:nvPr userDrawn="1">
            <p:custDataLst>
              <p:tags r:id="rId5"/>
            </p:custDataLst>
          </p:nvPr>
        </p:nvPicPr>
        <p:blipFill rotWithShape="1">
          <a:blip r:embed="rId4"/>
          <a:srcRect/>
          <a:stretch>
            <a:fillRect/>
          </a:stretch>
        </p:blipFill>
        <p:spPr>
          <a:xfrm>
            <a:off x="7633384" y="5329923"/>
            <a:ext cx="1510616" cy="1528077"/>
          </a:xfrm>
          <a:prstGeom prst="rect">
            <a:avLst/>
          </a:prstGeom>
        </p:spPr>
      </p:pic>
      <p:sp>
        <p:nvSpPr>
          <p:cNvPr id="2" name="标题 1"/>
          <p:cNvSpPr>
            <a:spLocks noGrp="1"/>
          </p:cNvSpPr>
          <p:nvPr>
            <p:ph type="title" hasCustomPrompt="1"/>
            <p:custDataLst>
              <p:tags r:id="rId6"/>
            </p:custDataLst>
          </p:nvPr>
        </p:nvSpPr>
        <p:spPr>
          <a:xfrm>
            <a:off x="961200" y="1339650"/>
            <a:ext cx="7219800" cy="542700"/>
          </a:xfrm>
        </p:spPr>
        <p:txBody>
          <a:bodyPr lIns="90000" tIns="46800" rIns="90000" bIns="0" anchor="ctr">
            <a:normAutofit/>
          </a:bodyPr>
          <a:lstStyle>
            <a:lvl1pPr>
              <a:defRPr sz="24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960835" y="2594250"/>
            <a:ext cx="7219950" cy="2583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10"/>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3617595" cy="6866255"/>
          </a:xfrm>
          <a:prstGeom prst="rect">
            <a:avLst/>
          </a:prstGeom>
          <a:gradFill>
            <a:gsLst>
              <a:gs pos="100000">
                <a:schemeClr val="accent1">
                  <a:lumMod val="50000"/>
                </a:schemeClr>
              </a:gs>
              <a:gs pos="59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flipH="1">
            <a:off x="0" y="5648325"/>
            <a:ext cx="1195852" cy="1209675"/>
          </a:xfrm>
          <a:prstGeom prst="rect">
            <a:avLst/>
          </a:prstGeom>
        </p:spPr>
      </p:pic>
      <p:sp>
        <p:nvSpPr>
          <p:cNvPr id="2" name="标题 1"/>
          <p:cNvSpPr>
            <a:spLocks noGrp="1"/>
          </p:cNvSpPr>
          <p:nvPr>
            <p:ph type="title" hasCustomPrompt="1"/>
            <p:custDataLst>
              <p:tags r:id="rId5"/>
            </p:custDataLst>
          </p:nvPr>
        </p:nvSpPr>
        <p:spPr>
          <a:xfrm>
            <a:off x="437400" y="880650"/>
            <a:ext cx="2970000" cy="661500"/>
          </a:xfrm>
        </p:spPr>
        <p:txBody>
          <a:bodyPr lIns="90000" tIns="46800" rIns="90000" bIns="0" anchor="ctr">
            <a:normAutofit/>
          </a:bodyPr>
          <a:lstStyle>
            <a:lvl1pPr>
              <a:defRPr sz="27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275650"/>
            <a:ext cx="2967300" cy="3069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05930"/>
            <a:ext cx="4860000" cy="3815953"/>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9144000" cy="2664000"/>
          </a:xfrm>
          <a:prstGeom prst="rect">
            <a:avLst/>
          </a:prstGeom>
          <a:gradFill>
            <a:gsLst>
              <a:gs pos="100000">
                <a:schemeClr val="accent1"/>
              </a:gs>
              <a:gs pos="60000">
                <a:schemeClr val="accent1">
                  <a:lumMod val="75000"/>
                </a:schemeClr>
              </a:gs>
              <a:gs pos="35000">
                <a:schemeClr val="accent1">
                  <a:lumMod val="75000"/>
                </a:schemeClr>
              </a:gs>
              <a:gs pos="0">
                <a:schemeClr val="accent1"/>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11" name="图片 10"/>
          <p:cNvPicPr>
            <a:picLocks noChangeAspect="1"/>
          </p:cNvPicPr>
          <p:nvPr userDrawn="1">
            <p:custDataLst>
              <p:tags r:id="rId3"/>
            </p:custDataLst>
          </p:nvPr>
        </p:nvPicPr>
        <p:blipFill rotWithShape="1">
          <a:blip r:embed="rId4"/>
          <a:srcRect/>
          <a:stretch>
            <a:fillRect/>
          </a:stretch>
        </p:blipFill>
        <p:spPr>
          <a:xfrm rot="10800000">
            <a:off x="0" y="-4078"/>
            <a:ext cx="1371600" cy="1387455"/>
          </a:xfrm>
          <a:prstGeom prst="rect">
            <a:avLst/>
          </a:prstGeom>
        </p:spPr>
      </p:pic>
      <p:sp>
        <p:nvSpPr>
          <p:cNvPr id="2" name="标题 1"/>
          <p:cNvSpPr>
            <a:spLocks noGrp="1"/>
          </p:cNvSpPr>
          <p:nvPr>
            <p:ph type="title"/>
            <p:custDataLst>
              <p:tags r:id="rId5"/>
            </p:custDataLst>
          </p:nvPr>
        </p:nvSpPr>
        <p:spPr>
          <a:xfrm>
            <a:off x="459000" y="859500"/>
            <a:ext cx="8232300" cy="469800"/>
          </a:xfrm>
        </p:spPr>
        <p:txBody>
          <a:bodyPr lIns="90000" tIns="46800" rIns="90000" bIns="0" anchor="ctr">
            <a:normAutofit/>
          </a:bodyPr>
          <a:lstStyle>
            <a:lvl1pPr algn="ctr">
              <a:defRPr sz="27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1763100"/>
            <a:ext cx="8231981" cy="621000"/>
          </a:xfrm>
        </p:spPr>
        <p:txBody>
          <a:bodyPr lIns="90000" tIns="46800" rIns="90000" bIns="4680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3236850"/>
            <a:ext cx="8224200" cy="25731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9144000" cy="1828799"/>
          </a:xfrm>
          <a:prstGeom prst="rect">
            <a:avLst/>
          </a:prstGeom>
          <a:gradFill>
            <a:gsLst>
              <a:gs pos="100000">
                <a:schemeClr val="accent1">
                  <a:lumMod val="50000"/>
                </a:schemeClr>
              </a:gs>
              <a:gs pos="60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a:off x="8009039" y="5709920"/>
            <a:ext cx="1134961" cy="1148080"/>
          </a:xfrm>
          <a:prstGeom prst="rect">
            <a:avLst/>
          </a:prstGeom>
        </p:spPr>
      </p:pic>
      <p:sp>
        <p:nvSpPr>
          <p:cNvPr id="2" name="标题 1"/>
          <p:cNvSpPr>
            <a:spLocks noGrp="1"/>
          </p:cNvSpPr>
          <p:nvPr>
            <p:ph type="title"/>
            <p:custDataLst>
              <p:tags r:id="rId5"/>
            </p:custDataLst>
          </p:nvPr>
        </p:nvSpPr>
        <p:spPr>
          <a:xfrm>
            <a:off x="453600" y="740250"/>
            <a:ext cx="8232300" cy="423900"/>
          </a:xfrm>
        </p:spPr>
        <p:txBody>
          <a:bodyPr lIns="90000" tIns="46800" rIns="90000" bIns="0" anchor="ctr">
            <a:normAutofit/>
          </a:bodyPr>
          <a:lstStyle>
            <a:lvl1pPr algn="ctr">
              <a:defRPr sz="24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53628" y="2082600"/>
            <a:ext cx="8243100" cy="24084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445500" y="5306850"/>
            <a:ext cx="8251200" cy="7587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rotWithShape="1">
          <a:blip r:embed="rId3"/>
          <a:srcRect/>
          <a:stretch>
            <a:fillRect/>
          </a:stretch>
        </p:blipFill>
        <p:spPr>
          <a:xfrm>
            <a:off x="8086725" y="5788504"/>
            <a:ext cx="1057275" cy="1069496"/>
          </a:xfrm>
          <a:prstGeom prst="rect">
            <a:avLst/>
          </a:prstGeom>
        </p:spPr>
      </p:pic>
      <p:sp>
        <p:nvSpPr>
          <p:cNvPr id="10" name="矩形 9"/>
          <p:cNvSpPr/>
          <p:nvPr userDrawn="1">
            <p:custDataLst>
              <p:tags r:id="rId4"/>
            </p:custDataLst>
          </p:nvPr>
        </p:nvSpPr>
        <p:spPr>
          <a:xfrm>
            <a:off x="0" y="0"/>
            <a:ext cx="9144000" cy="914400"/>
          </a:xfrm>
          <a:prstGeom prst="rect">
            <a:avLst/>
          </a:prstGeom>
          <a:gradFill>
            <a:gsLst>
              <a:gs pos="100000">
                <a:schemeClr val="accent1">
                  <a:lumMod val="50000"/>
                </a:schemeClr>
              </a:gs>
              <a:gs pos="60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5"/>
            </p:custDataLst>
          </p:nvPr>
        </p:nvSpPr>
        <p:spPr>
          <a:xfrm>
            <a:off x="434700" y="292846"/>
            <a:ext cx="8278200" cy="331473"/>
          </a:xfrm>
        </p:spPr>
        <p:txBody>
          <a:bodyPr lIns="90000" tIns="46800" rIns="90000" bIns="0">
            <a:normAutofit/>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8"/>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34700" y="2025000"/>
            <a:ext cx="4006800" cy="21708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4681800" y="2025000"/>
            <a:ext cx="4025700" cy="21708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429300" y="4914450"/>
            <a:ext cx="4006800" cy="585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4689900" y="4910850"/>
            <a:ext cx="4025700" cy="585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gradFill>
            <a:gsLst>
              <a:gs pos="100000">
                <a:schemeClr val="accent1">
                  <a:lumMod val="50000"/>
                </a:schemeClr>
              </a:gs>
              <a:gs pos="74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8" name="图片 7"/>
          <p:cNvPicPr>
            <a:picLocks noChangeAspect="1"/>
          </p:cNvPicPr>
          <p:nvPr userDrawn="1">
            <p:custDataLst>
              <p:tags r:id="rId3"/>
            </p:custDataLst>
          </p:nvPr>
        </p:nvPicPr>
        <p:blipFill rotWithShape="1">
          <a:blip r:embed="rId4"/>
          <a:srcRect/>
          <a:stretch>
            <a:fillRect/>
          </a:stretch>
        </p:blipFill>
        <p:spPr>
          <a:xfrm>
            <a:off x="6784472" y="4471198"/>
            <a:ext cx="2359528" cy="2386801"/>
          </a:xfrm>
          <a:prstGeom prst="rect">
            <a:avLst/>
          </a:prstGeom>
        </p:spPr>
      </p:pic>
      <p:pic>
        <p:nvPicPr>
          <p:cNvPr id="9" name="图片 8"/>
          <p:cNvPicPr>
            <a:picLocks noChangeAspect="1"/>
          </p:cNvPicPr>
          <p:nvPr userDrawn="1">
            <p:custDataLst>
              <p:tags r:id="rId5"/>
            </p:custDataLst>
          </p:nvPr>
        </p:nvPicPr>
        <p:blipFill rotWithShape="1">
          <a:blip r:embed="rId4"/>
          <a:srcRect/>
          <a:stretch>
            <a:fillRect/>
          </a:stretch>
        </p:blipFill>
        <p:spPr>
          <a:xfrm rot="10800000">
            <a:off x="0" y="0"/>
            <a:ext cx="2359528" cy="2386801"/>
          </a:xfrm>
          <a:prstGeom prst="rect">
            <a:avLst/>
          </a:prstGeom>
        </p:spPr>
      </p:pic>
      <p:sp>
        <p:nvSpPr>
          <p:cNvPr id="2" name="标题 1"/>
          <p:cNvSpPr>
            <a:spLocks noGrp="1"/>
          </p:cNvSpPr>
          <p:nvPr>
            <p:ph type="title" hasCustomPrompt="1"/>
            <p:custDataLst>
              <p:tags r:id="rId6"/>
            </p:custDataLst>
          </p:nvPr>
        </p:nvSpPr>
        <p:spPr>
          <a:xfrm>
            <a:off x="1142100" y="1637550"/>
            <a:ext cx="6858000" cy="1790100"/>
          </a:xfrm>
        </p:spPr>
        <p:txBody>
          <a:bodyPr lIns="90000" tIns="46800" rIns="90000" bIns="0" anchor="b">
            <a:normAutofit/>
          </a:bodyPr>
          <a:lstStyle>
            <a:lvl1pPr algn="ctr">
              <a:defRPr sz="45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a:xfrm>
            <a:off x="322307" y="6349833"/>
            <a:ext cx="2700000" cy="316800"/>
          </a:xfrm>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2592000" y="6349833"/>
            <a:ext cx="3960000" cy="316800"/>
          </a:xfrm>
        </p:spPr>
        <p:txBody>
          <a:bodyPr/>
          <a:lstStyle/>
          <a:p>
            <a:endParaRPr lang="zh-CN" altLang="en-US" dirty="0"/>
          </a:p>
        </p:txBody>
      </p:sp>
      <p:sp>
        <p:nvSpPr>
          <p:cNvPr id="5" name="灯片编号占位符 4"/>
          <p:cNvSpPr>
            <a:spLocks noGrp="1"/>
          </p:cNvSpPr>
          <p:nvPr>
            <p:ph type="sldNum" sz="quarter" idx="12"/>
            <p:custDataLst>
              <p:tags r:id="rId9"/>
            </p:custDataLst>
          </p:nvPr>
        </p:nvSpPr>
        <p:spPr>
          <a:xfrm>
            <a:off x="6120450" y="6349833"/>
            <a:ext cx="2700000" cy="316800"/>
          </a:xfrm>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141810" y="4069800"/>
            <a:ext cx="6858000" cy="1242000"/>
          </a:xfrm>
        </p:spPr>
        <p:txBody>
          <a:bodyPr lIns="90000" tIns="46800" rIns="90000" bIns="4680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a:gsLst>
            <a:gs pos="100000">
              <a:schemeClr val="accent1">
                <a:lumMod val="50000"/>
              </a:schemeClr>
            </a:gs>
            <a:gs pos="60000">
              <a:schemeClr val="accent1">
                <a:lumMod val="50000"/>
              </a:schemeClr>
            </a:gs>
            <a:gs pos="35000">
              <a:schemeClr val="accent1">
                <a:lumMod val="50000"/>
              </a:schemeClr>
            </a:gs>
            <a:gs pos="0">
              <a:schemeClr val="accent1">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1" y="857249"/>
            <a:ext cx="2324990" cy="2324990"/>
          </a:xfrm>
          <a:prstGeom prst="rect">
            <a:avLst/>
          </a:prstGeom>
          <a:gradFill flip="none" rotWithShape="1">
            <a:gsLst>
              <a:gs pos="84000">
                <a:schemeClr val="accent1">
                  <a:lumMod val="50000"/>
                  <a:alpha val="0"/>
                </a:schemeClr>
              </a:gs>
              <a:gs pos="0">
                <a:schemeClr val="accent6">
                  <a:alpha val="52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9" name="图片 8"/>
          <p:cNvPicPr>
            <a:picLocks noChangeAspect="1"/>
          </p:cNvPicPr>
          <p:nvPr userDrawn="1">
            <p:custDataLst>
              <p:tags r:id="rId3"/>
            </p:custDataLst>
          </p:nvPr>
        </p:nvPicPr>
        <p:blipFill rotWithShape="1">
          <a:blip r:embed="rId4"/>
          <a:srcRect/>
          <a:stretch>
            <a:fillRect/>
          </a:stretch>
        </p:blipFill>
        <p:spPr>
          <a:xfrm>
            <a:off x="994410" y="857249"/>
            <a:ext cx="7155180" cy="5143502"/>
          </a:xfrm>
          <a:prstGeom prst="rect">
            <a:avLst/>
          </a:prstGeom>
        </p:spPr>
      </p:pic>
      <p:sp>
        <p:nvSpPr>
          <p:cNvPr id="10" name="矩形 9"/>
          <p:cNvSpPr/>
          <p:nvPr userDrawn="1">
            <p:custDataLst>
              <p:tags r:id="rId5"/>
            </p:custDataLst>
          </p:nvPr>
        </p:nvSpPr>
        <p:spPr>
          <a:xfrm rot="10800000">
            <a:off x="6819010" y="3675760"/>
            <a:ext cx="2324990" cy="2324990"/>
          </a:xfrm>
          <a:prstGeom prst="rect">
            <a:avLst/>
          </a:prstGeom>
          <a:gradFill flip="none" rotWithShape="1">
            <a:gsLst>
              <a:gs pos="84000">
                <a:schemeClr val="accent1">
                  <a:lumMod val="50000"/>
                  <a:alpha val="0"/>
                </a:schemeClr>
              </a:gs>
              <a:gs pos="0">
                <a:schemeClr val="accent6">
                  <a:alpha val="52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4" name="直接连接符 13"/>
          <p:cNvCxnSpPr/>
          <p:nvPr userDrawn="1">
            <p:custDataLst>
              <p:tags r:id="rId6"/>
            </p:custDataLst>
          </p:nvPr>
        </p:nvCxnSpPr>
        <p:spPr>
          <a:xfrm>
            <a:off x="3529584"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7"/>
            </p:custDataLst>
          </p:nvPr>
        </p:nvCxnSpPr>
        <p:spPr>
          <a:xfrm>
            <a:off x="4530852"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8"/>
            </p:custDataLst>
          </p:nvPr>
        </p:nvCxnSpPr>
        <p:spPr>
          <a:xfrm>
            <a:off x="5577840"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9"/>
            </p:custDataLst>
          </p:nvPr>
        </p:nvSpPr>
        <p:spPr>
          <a:xfrm>
            <a:off x="1806770" y="2971974"/>
            <a:ext cx="5530460" cy="761747"/>
          </a:xfrm>
        </p:spPr>
        <p:txBody>
          <a:bodyPr lIns="90000" tIns="46800" rIns="90000" bIns="0" anchor="t" anchorCtr="0">
            <a:normAutofit/>
          </a:bodyPr>
          <a:lstStyle>
            <a:lvl1pPr algn="ctr">
              <a:defRPr sz="6000" spc="600">
                <a:solidFill>
                  <a:schemeClr val="bg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10"/>
            </p:custDataLst>
          </p:nvPr>
        </p:nvSpPr>
        <p:spPr>
          <a:xfrm>
            <a:off x="2256556" y="3798946"/>
            <a:ext cx="4630888" cy="718995"/>
          </a:xfrm>
        </p:spPr>
        <p:txBody>
          <a:bodyPr lIns="90000" tIns="0" rIns="90000" bIns="46800">
            <a:normAutofit/>
          </a:bodyPr>
          <a:lstStyle>
            <a:lvl1pPr marL="0" indent="0" algn="ctr" eaLnBrk="1" fontAlgn="auto" latinLnBrk="0" hangingPunct="1">
              <a:lnSpc>
                <a:spcPct val="100000"/>
              </a:lnSpc>
              <a:buNone/>
              <a:defRPr sz="2800" u="none" strike="noStrike" kern="1200" cap="none" spc="200" normalizeH="0" baseline="0">
                <a:solidFill>
                  <a:schemeClr val="accent6"/>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1"/>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2"/>
            </p:custDataLst>
          </p:nvPr>
        </p:nvSpPr>
        <p:spPr/>
        <p:txBody>
          <a:bodyPr/>
          <a:lstStyle/>
          <a:p>
            <a:endParaRPr lang="zh-CN" altLang="en-US" dirty="0"/>
          </a:p>
        </p:txBody>
      </p:sp>
      <p:sp>
        <p:nvSpPr>
          <p:cNvPr id="18" name="灯片编号占位符 17"/>
          <p:cNvSpPr>
            <a:spLocks noGrp="1"/>
          </p:cNvSpPr>
          <p:nvPr>
            <p:ph type="sldNum" sz="quarter" idx="12"/>
            <p:custDataLst>
              <p:tags r:id="rId13"/>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1189676"/>
            <a:ext cx="8139178" cy="331473"/>
          </a:xfrm>
        </p:spPr>
        <p:txBody>
          <a:bodyPr vert="horz" lIns="90000" tIns="46800" rIns="90000" bIns="46800" rtlCol="0" anchor="t"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502412" y="1571631"/>
            <a:ext cx="8139178" cy="404168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showMasterSp="0" userDrawn="1">
  <p:cSld name="节标题">
    <p:bg>
      <p:bgPr>
        <a:gradFill>
          <a:gsLst>
            <a:gs pos="100000">
              <a:schemeClr val="accent1">
                <a:lumMod val="50000"/>
              </a:schemeClr>
            </a:gs>
            <a:gs pos="60000">
              <a:schemeClr val="accent1">
                <a:lumMod val="50000"/>
              </a:schemeClr>
            </a:gs>
            <a:gs pos="35000">
              <a:schemeClr val="accent1">
                <a:lumMod val="50000"/>
              </a:schemeClr>
            </a:gs>
            <a:gs pos="0">
              <a:schemeClr val="accent1">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3"/>
            </p:custDataLst>
          </p:nvPr>
        </p:nvSpPr>
        <p:spPr/>
        <p:txBody>
          <a:bodyPr/>
          <a:lstStyle/>
          <a:p>
            <a:endParaRPr lang="zh-CN" altLang="en-US"/>
          </a:p>
        </p:txBody>
      </p:sp>
      <p:sp>
        <p:nvSpPr>
          <p:cNvPr id="6" name="灯片编号占位符 5"/>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矩形 6"/>
          <p:cNvSpPr/>
          <p:nvPr userDrawn="1">
            <p:custDataLst>
              <p:tags r:id="rId5"/>
            </p:custDataLst>
          </p:nvPr>
        </p:nvSpPr>
        <p:spPr>
          <a:xfrm>
            <a:off x="-1" y="857249"/>
            <a:ext cx="2324990" cy="2324990"/>
          </a:xfrm>
          <a:prstGeom prst="rect">
            <a:avLst/>
          </a:prstGeom>
          <a:gradFill flip="none" rotWithShape="1">
            <a:gsLst>
              <a:gs pos="83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8" name="图片 7"/>
          <p:cNvPicPr>
            <a:picLocks noChangeAspect="1"/>
          </p:cNvPicPr>
          <p:nvPr userDrawn="1">
            <p:custDataLst>
              <p:tags r:id="rId6"/>
            </p:custDataLst>
          </p:nvPr>
        </p:nvPicPr>
        <p:blipFill rotWithShape="1">
          <a:blip r:embed="rId7"/>
          <a:srcRect/>
          <a:stretch>
            <a:fillRect/>
          </a:stretch>
        </p:blipFill>
        <p:spPr>
          <a:xfrm>
            <a:off x="4096939" y="2171700"/>
            <a:ext cx="5047061" cy="3829050"/>
          </a:xfrm>
          <a:prstGeom prst="rect">
            <a:avLst/>
          </a:prstGeom>
        </p:spPr>
      </p:pic>
      <p:sp>
        <p:nvSpPr>
          <p:cNvPr id="2" name="标题 1"/>
          <p:cNvSpPr>
            <a:spLocks noGrp="1"/>
          </p:cNvSpPr>
          <p:nvPr>
            <p:ph type="title" hasCustomPrompt="1"/>
            <p:custDataLst>
              <p:tags r:id="rId8"/>
            </p:custDataLst>
          </p:nvPr>
        </p:nvSpPr>
        <p:spPr>
          <a:xfrm>
            <a:off x="925346" y="3330147"/>
            <a:ext cx="3427580" cy="589007"/>
          </a:xfrm>
        </p:spPr>
        <p:txBody>
          <a:bodyPr lIns="90000" tIns="46800" rIns="90000" bIns="0" anchor="t" anchorCtr="0">
            <a:normAutofit/>
          </a:bodyPr>
          <a:lstStyle>
            <a:lvl1pPr>
              <a:defRPr sz="4000" u="none" strike="noStrike" kern="1200" cap="none" spc="300" normalizeH="0">
                <a:solidFill>
                  <a:schemeClr val="bg1"/>
                </a:solidFill>
                <a:uFillTx/>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9"/>
            </p:custDataLst>
          </p:nvPr>
        </p:nvSpPr>
        <p:spPr>
          <a:xfrm>
            <a:off x="925346" y="3979345"/>
            <a:ext cx="3760955" cy="589007"/>
          </a:xfrm>
        </p:spPr>
        <p:txBody>
          <a:bodyPr lIns="90000" tIns="0" rIns="90000" bIns="46800">
            <a:normAutofit/>
          </a:bodyPr>
          <a:lstStyle>
            <a:lvl1pPr marL="0" indent="0" eaLnBrk="1" fontAlgn="auto" latinLnBrk="0" hangingPunct="1">
              <a:buNone/>
              <a:defRPr kumimoji="0" lang="zh-CN" altLang="en-US" sz="2400" b="0" i="0" u="none" strike="noStrike" kern="1200" cap="none" spc="150" normalizeH="0" baseline="0" noProof="1">
                <a:solidFill>
                  <a:schemeClr val="bg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单击此处添加副标题</a:t>
            </a:r>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1189676"/>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502448" y="1571631"/>
            <a:ext cx="3962432" cy="404168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4679158" y="1571631"/>
            <a:ext cx="3962432" cy="4041680"/>
          </a:xfrm>
        </p:spPr>
        <p:txBody>
          <a:bodyPr lIns="90000" tIns="46800" rIns="90000" bIns="46800">
            <a:norm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12" y="1189676"/>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502448" y="1571631"/>
            <a:ext cx="3962432" cy="285752"/>
          </a:xfrm>
        </p:spPr>
        <p:txBody>
          <a:bodyPr lIns="90000" tIns="46800" rIns="90000" bIns="4680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502444" y="1912144"/>
            <a:ext cx="3962400" cy="3701064"/>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571631"/>
            <a:ext cx="3962432" cy="285752"/>
          </a:xfrm>
        </p:spPr>
        <p:txBody>
          <a:bodyPr vert="horz" lIns="90000" tIns="46800" rIns="90000" bIns="468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912144"/>
            <a:ext cx="3962432" cy="3701064"/>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a:gsLst>
            <a:gs pos="100000">
              <a:schemeClr val="accent1">
                <a:lumMod val="50000"/>
              </a:schemeClr>
            </a:gs>
            <a:gs pos="60000">
              <a:schemeClr val="accent1">
                <a:lumMod val="50000"/>
              </a:schemeClr>
            </a:gs>
            <a:gs pos="35000">
              <a:schemeClr val="accent1">
                <a:lumMod val="50000"/>
              </a:schemeClr>
            </a:gs>
            <a:gs pos="0">
              <a:schemeClr val="accent1">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 y="857249"/>
            <a:ext cx="2324990" cy="2324990"/>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custDataLst>
              <p:tags r:id="rId3"/>
            </p:custDataLst>
          </p:nvPr>
        </p:nvSpPr>
        <p:spPr/>
        <p:txBody>
          <a:bodyPr vert="horz" lIns="90000" tIns="46800" rIns="90000" bIns="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汉仪旗黑-85S" panose="00020600040101010101" pitchFamily="18" charset="-122"/>
                <a:ea typeface="汉仪旗黑-85S" panose="00020600040101010101" pitchFamily="18"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pic>
        <p:nvPicPr>
          <p:cNvPr id="7" name="图片 6"/>
          <p:cNvPicPr>
            <a:picLocks noChangeAspect="1"/>
          </p:cNvPicPr>
          <p:nvPr userDrawn="1">
            <p:custDataLst>
              <p:tags r:id="rId7"/>
            </p:custDataLst>
          </p:nvPr>
        </p:nvPicPr>
        <p:blipFill rotWithShape="1">
          <a:blip r:embed="rId8"/>
          <a:srcRect/>
          <a:stretch>
            <a:fillRect/>
          </a:stretch>
        </p:blipFill>
        <p:spPr>
          <a:xfrm>
            <a:off x="5632973" y="3337041"/>
            <a:ext cx="3511028" cy="266370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502448" y="1189676"/>
            <a:ext cx="8139178" cy="331473"/>
          </a:xfrm>
        </p:spPr>
        <p:txBody>
          <a:bodyPr vert="horz" lIns="90000" tIns="46800" rIns="90000" bIns="4680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502448" y="1571631"/>
            <a:ext cx="3962432" cy="404168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4679194" y="1571631"/>
            <a:ext cx="3962432" cy="404168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7928351" y="1571631"/>
            <a:ext cx="713238" cy="404168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502444" y="1571625"/>
            <a:ext cx="7371076" cy="4041680"/>
          </a:xfrm>
        </p:spPr>
        <p:txBody>
          <a:bodyPr vert="eaVert" lIns="90000" tIns="46800" rIns="90000" bIns="46800"/>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502448" y="1571631"/>
            <a:ext cx="8139178" cy="4041680"/>
          </a:xfrm>
        </p:spPr>
        <p:txBody>
          <a:bodyPr lIns="90000" tIns="46800" rIns="90000" bIns="468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9750" y="1341438"/>
            <a:ext cx="3956050" cy="4784725"/>
          </a:xfrm>
        </p:spPr>
        <p:txBody>
          <a:bodyPr/>
          <a:lstStyle>
            <a:lvl1pPr>
              <a:defRPr sz="2800">
                <a:ea typeface="+mn-ea"/>
              </a:defRPr>
            </a:lvl1pPr>
            <a:lvl2pPr>
              <a:defRPr sz="2400">
                <a:ea typeface="+mn-ea"/>
              </a:defRPr>
            </a:lvl2pPr>
            <a:lvl3pPr>
              <a:defRPr sz="2000">
                <a:ea typeface="+mn-ea"/>
              </a:defRPr>
            </a:lvl3pPr>
            <a:lvl4pPr>
              <a:defRPr sz="1800">
                <a:ea typeface="+mn-ea"/>
              </a:defRPr>
            </a:lvl4pPr>
            <a:lvl5pPr>
              <a:defRPr sz="1800">
                <a:ea typeface="+mn-ea"/>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341438"/>
            <a:ext cx="3956050" cy="4784725"/>
          </a:xfrm>
        </p:spPr>
        <p:txBody>
          <a:bodyPr/>
          <a:lstStyle>
            <a:lvl1pPr>
              <a:defRPr sz="2800">
                <a:ea typeface="+mn-ea"/>
              </a:defRPr>
            </a:lvl1pPr>
            <a:lvl2pPr>
              <a:defRPr sz="2400">
                <a:ea typeface="+mn-ea"/>
              </a:defRPr>
            </a:lvl2pPr>
            <a:lvl3pPr>
              <a:defRPr sz="2000">
                <a:ea typeface="+mn-ea"/>
              </a:defRPr>
            </a:lvl3pPr>
            <a:lvl4pPr>
              <a:defRPr sz="1800">
                <a:ea typeface="+mn-ea"/>
              </a:defRPr>
            </a:lvl4pPr>
            <a:lvl5pPr>
              <a:defRPr sz="1800">
                <a:ea typeface="+mn-ea"/>
              </a:defRPr>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gradFill>
          <a:gsLst>
            <a:gs pos="100000">
              <a:schemeClr val="accent1">
                <a:lumMod val="50000"/>
              </a:schemeClr>
            </a:gs>
            <a:gs pos="60000">
              <a:schemeClr val="accent1">
                <a:lumMod val="50000"/>
              </a:schemeClr>
            </a:gs>
            <a:gs pos="35000">
              <a:schemeClr val="accent1">
                <a:lumMod val="50000"/>
              </a:schemeClr>
            </a:gs>
            <a:gs pos="0">
              <a:schemeClr val="accent1">
                <a:lumMod val="50000"/>
              </a:schemeClr>
            </a:gs>
          </a:gsLst>
          <a:path path="circle">
            <a:fillToRect l="100000" t="100000"/>
          </a:path>
        </a:gradFill>
        <a:effectLst/>
      </p:bgPr>
    </p:bg>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1" y="857249"/>
            <a:ext cx="2324990" cy="2324990"/>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7" name="图片 6"/>
          <p:cNvPicPr>
            <a:picLocks noChangeAspect="1"/>
          </p:cNvPicPr>
          <p:nvPr userDrawn="1">
            <p:custDataLst>
              <p:tags r:id="rId3"/>
            </p:custDataLst>
          </p:nvPr>
        </p:nvPicPr>
        <p:blipFill rotWithShape="1">
          <a:blip r:embed="rId4"/>
          <a:srcRect/>
          <a:stretch>
            <a:fillRect/>
          </a:stretch>
        </p:blipFill>
        <p:spPr>
          <a:xfrm>
            <a:off x="994410" y="857249"/>
            <a:ext cx="7155180" cy="5143502"/>
          </a:xfrm>
          <a:prstGeom prst="rect">
            <a:avLst/>
          </a:prstGeom>
        </p:spPr>
      </p:pic>
      <p:sp>
        <p:nvSpPr>
          <p:cNvPr id="8" name="矩形 7"/>
          <p:cNvSpPr/>
          <p:nvPr userDrawn="1">
            <p:custDataLst>
              <p:tags r:id="rId5"/>
            </p:custDataLst>
          </p:nvPr>
        </p:nvSpPr>
        <p:spPr>
          <a:xfrm rot="10800000">
            <a:off x="6819010" y="3675760"/>
            <a:ext cx="2324990" cy="2324990"/>
          </a:xfrm>
          <a:prstGeom prst="rect">
            <a:avLst/>
          </a:prstGeom>
          <a:gradFill flip="none" rotWithShape="1">
            <a:gsLst>
              <a:gs pos="84000">
                <a:schemeClr val="accent1">
                  <a:lumMod val="50000"/>
                  <a:alpha val="0"/>
                </a:schemeClr>
              </a:gs>
              <a:gs pos="0">
                <a:schemeClr val="accent6">
                  <a:alpha val="6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cxnSp>
        <p:nvCxnSpPr>
          <p:cNvPr id="12" name="直接连接符 11"/>
          <p:cNvCxnSpPr/>
          <p:nvPr userDrawn="1">
            <p:custDataLst>
              <p:tags r:id="rId6"/>
            </p:custDataLst>
          </p:nvPr>
        </p:nvCxnSpPr>
        <p:spPr>
          <a:xfrm>
            <a:off x="3529584"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7"/>
            </p:custDataLst>
          </p:nvPr>
        </p:nvCxnSpPr>
        <p:spPr>
          <a:xfrm>
            <a:off x="4530852"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8"/>
            </p:custDataLst>
          </p:nvPr>
        </p:nvCxnSpPr>
        <p:spPr>
          <a:xfrm>
            <a:off x="5577840" y="2480310"/>
            <a:ext cx="0" cy="237744"/>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9"/>
            </p:custDataLst>
          </p:nvPr>
        </p:nvSpPr>
        <p:spPr>
          <a:xfrm>
            <a:off x="1806770" y="2971974"/>
            <a:ext cx="5530460" cy="761747"/>
          </a:xfrm>
        </p:spPr>
        <p:txBody>
          <a:bodyPr vert="horz" lIns="90000" tIns="46800" rIns="90000" bIns="0" rtlCol="0" anchor="t" anchorCtr="0">
            <a:normAutofit/>
          </a:bodyPr>
          <a:lstStyle>
            <a:lvl1pPr marL="0" marR="0" algn="ctr" defTabSz="914400" rtl="0" eaLnBrk="1" fontAlgn="auto" latinLnBrk="0" hangingPunct="1">
              <a:lnSpc>
                <a:spcPct val="100000"/>
              </a:lnSpc>
              <a:buNone/>
              <a:defRPr kumimoji="0" lang="zh-CN" altLang="en-US" sz="6000" b="0" i="0" u="none" strike="noStrike" kern="1200" cap="none" spc="600" normalizeH="0" baseline="0" noProof="1" dirty="0">
                <a:solidFill>
                  <a:schemeClr val="bg1"/>
                </a:solidFill>
                <a:uFillTx/>
                <a:latin typeface="汉仪旗黑-85S" panose="00020600040101010101" pitchFamily="18" charset="-122"/>
                <a:ea typeface="汉仪旗黑-85S" panose="00020600040101010101" pitchFamily="18" charset="-122"/>
                <a:cs typeface="+mj-cs"/>
                <a:sym typeface="+mn-ea"/>
              </a:defRPr>
            </a:lvl1pPr>
          </a:lstStyle>
          <a:p>
            <a:pPr lvl="0"/>
            <a:r>
              <a:rPr dirty="0">
                <a:sym typeface="+mn-ea"/>
              </a:rPr>
              <a:t>单击此处编辑标题</a:t>
            </a:r>
            <a:endParaRPr dirty="0">
              <a:sym typeface="+mn-ea"/>
            </a:endParaRPr>
          </a:p>
        </p:txBody>
      </p:sp>
      <p:sp>
        <p:nvSpPr>
          <p:cNvPr id="3" name="日期占位符 2"/>
          <p:cNvSpPr>
            <a:spLocks noGrp="1"/>
          </p:cNvSpPr>
          <p:nvPr>
            <p:ph type="dt" sz="half" idx="10"/>
            <p:custDataLst>
              <p:tags r:id="rId10"/>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p>
            <a:endParaRPr lang="zh-CN" altLang="en-US"/>
          </a:p>
        </p:txBody>
      </p:sp>
      <p:sp>
        <p:nvSpPr>
          <p:cNvPr id="5" name="灯片编号占位符 4"/>
          <p:cNvSpPr>
            <a:spLocks noGrp="1"/>
          </p:cNvSpPr>
          <p:nvPr>
            <p:ph type="sldNum" sz="quarter" idx="12"/>
            <p:custDataLst>
              <p:tags r:id="rId12"/>
            </p:custDataLst>
          </p:nvPr>
        </p:nvSpPr>
        <p:spPr/>
        <p:txBody>
          <a:bodyPr/>
          <a:lstStyle/>
          <a:p>
            <a:fld id="{49AE70B2-8BF9-45C0-BB95-33D1B9D3A854}" type="slidenum">
              <a:rPr lang="zh-CN" altLang="en-US" smtClean="0"/>
            </a:fld>
            <a:endParaRPr lang="zh-CN" altLang="en-US"/>
          </a:p>
        </p:txBody>
      </p:sp>
      <p:sp>
        <p:nvSpPr>
          <p:cNvPr id="16" name="文本占位符 15"/>
          <p:cNvSpPr>
            <a:spLocks noGrp="1"/>
          </p:cNvSpPr>
          <p:nvPr>
            <p:ph type="body" sz="quarter" idx="13" hasCustomPrompt="1"/>
            <p:custDataLst>
              <p:tags r:id="rId13"/>
            </p:custDataLst>
          </p:nvPr>
        </p:nvSpPr>
        <p:spPr>
          <a:xfrm>
            <a:off x="2256235" y="3779044"/>
            <a:ext cx="4631531" cy="719138"/>
          </a:xfrm>
        </p:spPr>
        <p:txBody>
          <a:bodyPr lIns="90000" tIns="0" rIns="90000" bIns="46800">
            <a:normAutofit/>
          </a:bodyPr>
          <a:lstStyle>
            <a:lvl1pPr marL="0" indent="0" algn="ctr">
              <a:buNone/>
              <a:defRPr sz="2800">
                <a:solidFill>
                  <a:schemeClr val="bg1"/>
                </a:solidFill>
              </a:defRPr>
            </a:lvl1pPr>
          </a:lstStyle>
          <a:p>
            <a:pPr lvl="0"/>
            <a:r>
              <a:rPr lang="zh-CN" altLang="en-US" dirty="0"/>
              <a:t>单击此处添加副标题</a:t>
            </a:r>
            <a:endParaRPr lang="zh-CN" alt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2"/>
            </p:custDataLst>
          </p:nvPr>
        </p:nvPicPr>
        <p:blipFill rotWithShape="1">
          <a:blip r:embed="rId3"/>
          <a:srcRect/>
          <a:stretch>
            <a:fillRect/>
          </a:stretch>
        </p:blipFill>
        <p:spPr>
          <a:xfrm>
            <a:off x="8086725" y="5198628"/>
            <a:ext cx="1057275" cy="802122"/>
          </a:xfrm>
          <a:prstGeom prst="rect">
            <a:avLst/>
          </a:prstGeom>
        </p:spPr>
      </p:pic>
      <p:sp>
        <p:nvSpPr>
          <p:cNvPr id="2" name="标题 1"/>
          <p:cNvSpPr>
            <a:spLocks noGrp="1"/>
          </p:cNvSpPr>
          <p:nvPr>
            <p:ph type="title"/>
            <p:custDataLst>
              <p:tags r:id="rId4"/>
            </p:custDataLst>
          </p:nvPr>
        </p:nvSpPr>
        <p:spPr/>
        <p:txBody>
          <a:bodyPr lIns="90000" tIns="46800" rIns="90000" bIns="0">
            <a:normAutofit/>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19600" y="1085400"/>
            <a:ext cx="8704800" cy="4687200"/>
          </a:xfrm>
          <a:prstGeom prst="rect">
            <a:avLst/>
          </a:prstGeom>
          <a:gradFill>
            <a:gsLst>
              <a:gs pos="100000">
                <a:schemeClr val="accent1">
                  <a:lumMod val="50000"/>
                </a:schemeClr>
              </a:gs>
              <a:gs pos="75000">
                <a:schemeClr val="accent1">
                  <a:lumMod val="75000"/>
                </a:schemeClr>
              </a:gs>
              <a:gs pos="35000">
                <a:schemeClr val="accent1">
                  <a:lumMod val="50000"/>
                </a:schemeClr>
              </a:gs>
              <a:gs pos="0">
                <a:schemeClr val="accent1">
                  <a:lumMod val="50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0" name="图片 9"/>
          <p:cNvPicPr>
            <a:picLocks noChangeAspect="1"/>
          </p:cNvPicPr>
          <p:nvPr userDrawn="1">
            <p:custDataLst>
              <p:tags r:id="rId3"/>
            </p:custDataLst>
          </p:nvPr>
        </p:nvPicPr>
        <p:blipFill rotWithShape="1">
          <a:blip r:embed="rId4"/>
          <a:srcRect/>
          <a:stretch>
            <a:fillRect/>
          </a:stretch>
        </p:blipFill>
        <p:spPr>
          <a:xfrm rot="10800000">
            <a:off x="0" y="854192"/>
            <a:ext cx="1510616" cy="1146058"/>
          </a:xfrm>
          <a:prstGeom prst="rect">
            <a:avLst/>
          </a:prstGeom>
        </p:spPr>
      </p:pic>
      <p:pic>
        <p:nvPicPr>
          <p:cNvPr id="9" name="图片 8"/>
          <p:cNvPicPr>
            <a:picLocks noChangeAspect="1"/>
          </p:cNvPicPr>
          <p:nvPr userDrawn="1">
            <p:custDataLst>
              <p:tags r:id="rId5"/>
            </p:custDataLst>
          </p:nvPr>
        </p:nvPicPr>
        <p:blipFill rotWithShape="1">
          <a:blip r:embed="rId4"/>
          <a:srcRect/>
          <a:stretch>
            <a:fillRect/>
          </a:stretch>
        </p:blipFill>
        <p:spPr>
          <a:xfrm>
            <a:off x="7633385" y="4854692"/>
            <a:ext cx="1510616" cy="1146058"/>
          </a:xfrm>
          <a:prstGeom prst="rect">
            <a:avLst/>
          </a:prstGeom>
        </p:spPr>
      </p:pic>
      <p:sp>
        <p:nvSpPr>
          <p:cNvPr id="2" name="标题 1"/>
          <p:cNvSpPr>
            <a:spLocks noGrp="1"/>
          </p:cNvSpPr>
          <p:nvPr>
            <p:ph type="title" hasCustomPrompt="1"/>
            <p:custDataLst>
              <p:tags r:id="rId6"/>
            </p:custDataLst>
          </p:nvPr>
        </p:nvSpPr>
        <p:spPr>
          <a:xfrm>
            <a:off x="961200" y="1794150"/>
            <a:ext cx="7219800" cy="542700"/>
          </a:xfrm>
        </p:spPr>
        <p:txBody>
          <a:bodyPr lIns="90000" tIns="46800" rIns="90000" bIns="0" anchor="ctr">
            <a:normAutofit/>
          </a:bodyPr>
          <a:lstStyle>
            <a:lvl1pP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960835" y="2479950"/>
            <a:ext cx="7219950" cy="2583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857250"/>
            <a:ext cx="3617595" cy="5149691"/>
          </a:xfrm>
          <a:prstGeom prst="rect">
            <a:avLst/>
          </a:prstGeom>
          <a:gradFill>
            <a:gsLst>
              <a:gs pos="100000">
                <a:schemeClr val="accent1">
                  <a:lumMod val="50000"/>
                </a:schemeClr>
              </a:gs>
              <a:gs pos="59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dirty="0">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flipH="1">
            <a:off x="0" y="5093494"/>
            <a:ext cx="1195852" cy="907256"/>
          </a:xfrm>
          <a:prstGeom prst="rect">
            <a:avLst/>
          </a:prstGeom>
        </p:spPr>
      </p:pic>
      <p:sp>
        <p:nvSpPr>
          <p:cNvPr id="2" name="标题 1"/>
          <p:cNvSpPr>
            <a:spLocks noGrp="1"/>
          </p:cNvSpPr>
          <p:nvPr>
            <p:ph type="title" hasCustomPrompt="1"/>
            <p:custDataLst>
              <p:tags r:id="rId5"/>
            </p:custDataLst>
          </p:nvPr>
        </p:nvSpPr>
        <p:spPr>
          <a:xfrm>
            <a:off x="437400" y="1435050"/>
            <a:ext cx="2970000" cy="661500"/>
          </a:xfrm>
        </p:spPr>
        <p:txBody>
          <a:bodyPr lIns="90000" tIns="46800" rIns="90000" bIns="0" anchor="ctr">
            <a:normAutofit/>
          </a:bodyPr>
          <a:lstStyle>
            <a:lvl1pPr>
              <a:defRPr sz="3600" baseline="0">
                <a:solidFill>
                  <a:schemeClr val="bg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40100" y="2180250"/>
            <a:ext cx="2967300" cy="3069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3825900" y="1434704"/>
            <a:ext cx="4860000" cy="3815953"/>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857250"/>
            <a:ext cx="9144000" cy="1998000"/>
          </a:xfrm>
          <a:prstGeom prst="rect">
            <a:avLst/>
          </a:prstGeom>
          <a:gradFill>
            <a:gsLst>
              <a:gs pos="100000">
                <a:schemeClr val="accent1"/>
              </a:gs>
              <a:gs pos="60000">
                <a:schemeClr val="accent1">
                  <a:lumMod val="75000"/>
                </a:schemeClr>
              </a:gs>
              <a:gs pos="35000">
                <a:schemeClr val="accent1">
                  <a:lumMod val="75000"/>
                </a:schemeClr>
              </a:gs>
              <a:gs pos="0">
                <a:schemeClr val="accent1"/>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11" name="图片 10"/>
          <p:cNvPicPr>
            <a:picLocks noChangeAspect="1"/>
          </p:cNvPicPr>
          <p:nvPr userDrawn="1">
            <p:custDataLst>
              <p:tags r:id="rId3"/>
            </p:custDataLst>
          </p:nvPr>
        </p:nvPicPr>
        <p:blipFill rotWithShape="1">
          <a:blip r:embed="rId4"/>
          <a:srcRect/>
          <a:stretch>
            <a:fillRect/>
          </a:stretch>
        </p:blipFill>
        <p:spPr>
          <a:xfrm rot="10800000">
            <a:off x="0" y="854192"/>
            <a:ext cx="1371600" cy="1040591"/>
          </a:xfrm>
          <a:prstGeom prst="rect">
            <a:avLst/>
          </a:prstGeom>
        </p:spPr>
      </p:pic>
      <p:sp>
        <p:nvSpPr>
          <p:cNvPr id="2" name="标题 1"/>
          <p:cNvSpPr>
            <a:spLocks noGrp="1"/>
          </p:cNvSpPr>
          <p:nvPr>
            <p:ph type="title"/>
            <p:custDataLst>
              <p:tags r:id="rId5"/>
            </p:custDataLst>
          </p:nvPr>
        </p:nvSpPr>
        <p:spPr>
          <a:xfrm>
            <a:off x="459000" y="1443150"/>
            <a:ext cx="8232300" cy="469800"/>
          </a:xfrm>
        </p:spPr>
        <p:txBody>
          <a:bodyPr lIns="90000" tIns="46800" rIns="90000" bIns="0" anchor="ctr">
            <a:normAutofit/>
          </a:bodyPr>
          <a:lstStyle>
            <a:lvl1pPr algn="ctr">
              <a:defRPr sz="36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459000" y="2101950"/>
            <a:ext cx="8231981" cy="621000"/>
          </a:xfrm>
        </p:spPr>
        <p:txBody>
          <a:bodyPr lIns="90000" tIns="46800" rIns="90000" bIns="4680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459581" y="2963250"/>
            <a:ext cx="8224200" cy="25731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4629151"/>
            <a:ext cx="9144000" cy="1371599"/>
          </a:xfrm>
          <a:prstGeom prst="rect">
            <a:avLst/>
          </a:prstGeom>
          <a:gradFill>
            <a:gsLst>
              <a:gs pos="100000">
                <a:schemeClr val="accent1">
                  <a:lumMod val="50000"/>
                </a:schemeClr>
              </a:gs>
              <a:gs pos="60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10" name="图片 9"/>
          <p:cNvPicPr>
            <a:picLocks noChangeAspect="1"/>
          </p:cNvPicPr>
          <p:nvPr userDrawn="1">
            <p:custDataLst>
              <p:tags r:id="rId3"/>
            </p:custDataLst>
          </p:nvPr>
        </p:nvPicPr>
        <p:blipFill rotWithShape="1">
          <a:blip r:embed="rId4"/>
          <a:srcRect/>
          <a:stretch>
            <a:fillRect/>
          </a:stretch>
        </p:blipFill>
        <p:spPr>
          <a:xfrm>
            <a:off x="8009039" y="5139690"/>
            <a:ext cx="1134961" cy="861060"/>
          </a:xfrm>
          <a:prstGeom prst="rect">
            <a:avLst/>
          </a:prstGeom>
        </p:spPr>
      </p:pic>
      <p:sp>
        <p:nvSpPr>
          <p:cNvPr id="2" name="标题 1"/>
          <p:cNvSpPr>
            <a:spLocks noGrp="1"/>
          </p:cNvSpPr>
          <p:nvPr>
            <p:ph type="title"/>
            <p:custDataLst>
              <p:tags r:id="rId5"/>
            </p:custDataLst>
          </p:nvPr>
        </p:nvSpPr>
        <p:spPr>
          <a:xfrm>
            <a:off x="453600" y="1359450"/>
            <a:ext cx="8232300" cy="423900"/>
          </a:xfrm>
        </p:spPr>
        <p:txBody>
          <a:bodyPr lIns="90000" tIns="46800" rIns="90000" bIns="0" anchor="ctr">
            <a:normAutofit/>
          </a:bodyPr>
          <a:lstStyle>
            <a:lvl1pPr algn="ctr">
              <a:defRPr sz="3200"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53628" y="2118150"/>
            <a:ext cx="8243100" cy="24084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445500" y="4742550"/>
            <a:ext cx="8251200" cy="7587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tx2"/>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rotWithShape="1">
          <a:blip r:embed="rId3"/>
          <a:srcRect/>
          <a:stretch>
            <a:fillRect/>
          </a:stretch>
        </p:blipFill>
        <p:spPr>
          <a:xfrm>
            <a:off x="8086725" y="5198628"/>
            <a:ext cx="1057275" cy="802122"/>
          </a:xfrm>
          <a:prstGeom prst="rect">
            <a:avLst/>
          </a:prstGeom>
        </p:spPr>
      </p:pic>
      <p:sp>
        <p:nvSpPr>
          <p:cNvPr id="10" name="矩形 9"/>
          <p:cNvSpPr/>
          <p:nvPr userDrawn="1">
            <p:custDataLst>
              <p:tags r:id="rId4"/>
            </p:custDataLst>
          </p:nvPr>
        </p:nvSpPr>
        <p:spPr>
          <a:xfrm>
            <a:off x="0" y="857250"/>
            <a:ext cx="9144000" cy="685800"/>
          </a:xfrm>
          <a:prstGeom prst="rect">
            <a:avLst/>
          </a:prstGeom>
          <a:gradFill>
            <a:gsLst>
              <a:gs pos="100000">
                <a:schemeClr val="accent1">
                  <a:lumMod val="50000"/>
                </a:schemeClr>
              </a:gs>
              <a:gs pos="60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sp>
        <p:nvSpPr>
          <p:cNvPr id="2" name="标题 1"/>
          <p:cNvSpPr>
            <a:spLocks noGrp="1"/>
          </p:cNvSpPr>
          <p:nvPr>
            <p:ph type="title"/>
            <p:custDataLst>
              <p:tags r:id="rId5"/>
            </p:custDataLst>
          </p:nvPr>
        </p:nvSpPr>
        <p:spPr>
          <a:xfrm>
            <a:off x="434700" y="1035450"/>
            <a:ext cx="8278200" cy="331473"/>
          </a:xfrm>
        </p:spPr>
        <p:txBody>
          <a:bodyPr lIns="90000" tIns="46800" rIns="90000" bIns="0">
            <a:normAutofit/>
          </a:bodyPr>
          <a:lstStyle>
            <a:lvl1pPr>
              <a:defRPr baseline="0">
                <a:solidFill>
                  <a:schemeClr val="bg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434700" y="2104650"/>
            <a:ext cx="4006800" cy="21708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4681800" y="2104650"/>
            <a:ext cx="4025700" cy="21708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vl2pPr>
              <a:defRPr baseline="0">
                <a:solidFill>
                  <a:schemeClr val="bg1"/>
                </a:solidFill>
                <a:latin typeface="Arial" panose="020B0604020202020204" pitchFamily="34" charset="0"/>
                <a:ea typeface="微软雅黑" panose="020B0503020204020204" charset="-122"/>
              </a:defRPr>
            </a:lvl2pPr>
            <a:lvl3pPr>
              <a:defRPr baseline="0">
                <a:solidFill>
                  <a:schemeClr val="bg1"/>
                </a:solidFill>
                <a:latin typeface="Arial" panose="020B0604020202020204" pitchFamily="34" charset="0"/>
                <a:ea typeface="微软雅黑" panose="020B0503020204020204" charset="-122"/>
              </a:defRPr>
            </a:lvl3pPr>
            <a:lvl4pPr>
              <a:defRPr baseline="0">
                <a:solidFill>
                  <a:schemeClr val="bg1"/>
                </a:solidFill>
                <a:latin typeface="Arial" panose="020B0604020202020204" pitchFamily="34" charset="0"/>
                <a:ea typeface="微软雅黑" panose="020B0503020204020204" charset="-122"/>
              </a:defRPr>
            </a:lvl4pPr>
            <a:lvl5pPr>
              <a:defRPr baseline="0">
                <a:solidFill>
                  <a:schemeClr val="bg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429300" y="4469850"/>
            <a:ext cx="4006800" cy="585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4689900" y="4467150"/>
            <a:ext cx="4025700" cy="585900"/>
          </a:xfrm>
        </p:spPr>
        <p:txBody>
          <a:bodyPr lIns="90000" tIns="46800" rIns="90000" bIns="46800"/>
          <a:lstStyle>
            <a:lvl1pP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6668"/>
            <a:ext cx="9144000" cy="3704665"/>
          </a:xfrm>
          <a:prstGeom prst="rect">
            <a:avLst/>
          </a:prstGeom>
          <a:gradFill>
            <a:gsLst>
              <a:gs pos="100000">
                <a:schemeClr val="accent1">
                  <a:lumMod val="50000"/>
                </a:schemeClr>
              </a:gs>
              <a:gs pos="74000">
                <a:schemeClr val="accent1">
                  <a:lumMod val="75000"/>
                </a:schemeClr>
              </a:gs>
              <a:gs pos="35000">
                <a:schemeClr val="accent1">
                  <a:lumMod val="75000"/>
                </a:schemeClr>
              </a:gs>
              <a:gs pos="0">
                <a:schemeClr val="accent1">
                  <a:lumMod val="50000"/>
                </a:schemeClr>
              </a:gs>
            </a:gsLst>
            <a:path path="circle">
              <a:fillToRect l="100000" t="100000"/>
            </a:path>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sz="1350">
              <a:sym typeface="+mn-ea"/>
            </a:endParaRPr>
          </a:p>
        </p:txBody>
      </p:sp>
      <p:pic>
        <p:nvPicPr>
          <p:cNvPr id="8" name="图片 7"/>
          <p:cNvPicPr>
            <a:picLocks noChangeAspect="1"/>
          </p:cNvPicPr>
          <p:nvPr userDrawn="1">
            <p:custDataLst>
              <p:tags r:id="rId3"/>
            </p:custDataLst>
          </p:nvPr>
        </p:nvPicPr>
        <p:blipFill rotWithShape="1">
          <a:blip r:embed="rId4"/>
          <a:srcRect/>
          <a:stretch>
            <a:fillRect/>
          </a:stretch>
        </p:blipFill>
        <p:spPr>
          <a:xfrm>
            <a:off x="6784472" y="4210649"/>
            <a:ext cx="2359528" cy="1790101"/>
          </a:xfrm>
          <a:prstGeom prst="rect">
            <a:avLst/>
          </a:prstGeom>
        </p:spPr>
      </p:pic>
      <p:pic>
        <p:nvPicPr>
          <p:cNvPr id="9" name="图片 8"/>
          <p:cNvPicPr>
            <a:picLocks noChangeAspect="1"/>
          </p:cNvPicPr>
          <p:nvPr userDrawn="1">
            <p:custDataLst>
              <p:tags r:id="rId5"/>
            </p:custDataLst>
          </p:nvPr>
        </p:nvPicPr>
        <p:blipFill rotWithShape="1">
          <a:blip r:embed="rId4"/>
          <a:srcRect/>
          <a:stretch>
            <a:fillRect/>
          </a:stretch>
        </p:blipFill>
        <p:spPr>
          <a:xfrm rot="10800000">
            <a:off x="0" y="857250"/>
            <a:ext cx="2359528" cy="1790101"/>
          </a:xfrm>
          <a:prstGeom prst="rect">
            <a:avLst/>
          </a:prstGeom>
        </p:spPr>
      </p:pic>
      <p:sp>
        <p:nvSpPr>
          <p:cNvPr id="2" name="标题 1"/>
          <p:cNvSpPr>
            <a:spLocks noGrp="1"/>
          </p:cNvSpPr>
          <p:nvPr>
            <p:ph type="title" hasCustomPrompt="1"/>
            <p:custDataLst>
              <p:tags r:id="rId6"/>
            </p:custDataLst>
          </p:nvPr>
        </p:nvSpPr>
        <p:spPr>
          <a:xfrm>
            <a:off x="1142100" y="1861650"/>
            <a:ext cx="6858000" cy="1790100"/>
          </a:xfrm>
        </p:spPr>
        <p:txBody>
          <a:bodyPr lIns="90000" tIns="46800" rIns="90000" bIns="0" anchor="b">
            <a:normAutofit/>
          </a:bodyPr>
          <a:lstStyle>
            <a:lvl1pPr algn="ctr">
              <a:defRPr sz="6000" baseline="0">
                <a:solidFill>
                  <a:schemeClr val="bg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141810" y="3754350"/>
            <a:ext cx="6858000" cy="1242000"/>
          </a:xfrm>
        </p:spPr>
        <p:txBody>
          <a:bodyPr lIns="90000" tIns="46800" rIns="90000" bIns="46800"/>
          <a:lstStyle>
            <a:lvl1pPr algn="ctr">
              <a:defRPr baseline="0">
                <a:solidFill>
                  <a:schemeClr val="bg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ea typeface="+mn-ea"/>
              </a:defRPr>
            </a:lvl1pPr>
            <a:lvl2pPr>
              <a:defRPr sz="2000">
                <a:ea typeface="+mn-ea"/>
              </a:defRPr>
            </a:lvl2pPr>
            <a:lvl3pPr>
              <a:defRPr sz="1800">
                <a:ea typeface="+mn-ea"/>
              </a:defRPr>
            </a:lvl3pPr>
            <a:lvl4pPr>
              <a:defRPr sz="1600">
                <a:ea typeface="+mn-ea"/>
              </a:defRPr>
            </a:lvl4pPr>
            <a:lvl5pPr>
              <a:defRPr sz="1600">
                <a:ea typeface="+mn-ea"/>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ea typeface="+mn-ea"/>
              </a:defRPr>
            </a:lvl1pPr>
            <a:lvl2pPr>
              <a:defRPr sz="2000">
                <a:ea typeface="+mn-ea"/>
              </a:defRPr>
            </a:lvl2pPr>
            <a:lvl3pPr>
              <a:defRPr sz="1800">
                <a:ea typeface="+mn-ea"/>
              </a:defRPr>
            </a:lvl3pPr>
            <a:lvl4pPr>
              <a:defRPr sz="1600">
                <a:ea typeface="+mn-ea"/>
              </a:defRPr>
            </a:lvl4pPr>
            <a:lvl5pPr>
              <a:defRPr sz="1600">
                <a:ea typeface="+mn-ea"/>
              </a:defRPr>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ea typeface="+mn-ea"/>
              </a:defRPr>
            </a:lvl1pPr>
            <a:lvl2pPr>
              <a:defRPr sz="2800">
                <a:ea typeface="+mn-ea"/>
              </a:defRPr>
            </a:lvl2pPr>
            <a:lvl3pPr>
              <a:defRPr sz="2400">
                <a:ea typeface="+mn-ea"/>
              </a:defRPr>
            </a:lvl3pPr>
            <a:lvl4pPr>
              <a:defRPr sz="2000">
                <a:ea typeface="+mn-ea"/>
              </a:defRPr>
            </a:lvl4pPr>
            <a:lvl5pPr>
              <a:defRPr sz="2000">
                <a:ea typeface="+mn-ea"/>
              </a:defRPr>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defRPr/>
            </a:pPr>
            <a:r>
              <a:rPr kumimoji="0" lang="zh-CN" altLang="en-US" sz="3200" b="0" i="0" u="none" strike="noStrike" kern="0" cap="none" spc="0" normalizeH="0" baseline="0" noProof="0" smtClean="0">
                <a:ln>
                  <a:noFill/>
                </a:ln>
                <a:solidFill>
                  <a:schemeClr val="tx1"/>
                </a:solidFill>
                <a:effectLst/>
                <a:uLnTx/>
                <a:uFillTx/>
                <a:latin typeface="+mn-lt"/>
                <a:ea typeface="华文细黑" panose="02010600040101010101" pitchFamily="2" charset="-122"/>
                <a:cs typeface="+mn-cs"/>
              </a:rPr>
              <a:t>单击图标添加图片</a:t>
            </a:r>
            <a:endParaRPr kumimoji="0" lang="zh-CN" altLang="en-US" sz="3200" b="0" i="0" u="none" strike="noStrike" kern="0" cap="none" spc="0" normalizeH="0" baseline="0" noProof="0">
              <a:ln>
                <a:noFill/>
              </a:ln>
              <a:solidFill>
                <a:schemeClr val="tx1"/>
              </a:solidFill>
              <a:effectLst/>
              <a:uLnTx/>
              <a:uFillTx/>
              <a:latin typeface="+mn-lt"/>
              <a:ea typeface="华文细黑" panose="02010600040101010101" pitchFamily="2" charset="-122"/>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33.xml"/><Relationship Id="rId23" Type="http://schemas.openxmlformats.org/officeDocument/2006/relationships/tags" Target="../tags/tag132.xml"/><Relationship Id="rId22" Type="http://schemas.openxmlformats.org/officeDocument/2006/relationships/tags" Target="../tags/tag131.xml"/><Relationship Id="rId21" Type="http://schemas.openxmlformats.org/officeDocument/2006/relationships/tags" Target="../tags/tag130.xml"/><Relationship Id="rId20" Type="http://schemas.openxmlformats.org/officeDocument/2006/relationships/tags" Target="../tags/tag129.xml"/><Relationship Id="rId2" Type="http://schemas.openxmlformats.org/officeDocument/2006/relationships/slideLayout" Target="../slideLayouts/slideLayout13.xml"/><Relationship Id="rId19" Type="http://schemas.openxmlformats.org/officeDocument/2006/relationships/tags" Target="../tags/tag12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266.xml"/><Relationship Id="rId23" Type="http://schemas.openxmlformats.org/officeDocument/2006/relationships/tags" Target="../tags/tag265.xml"/><Relationship Id="rId22" Type="http://schemas.openxmlformats.org/officeDocument/2006/relationships/tags" Target="../tags/tag264.xml"/><Relationship Id="rId21" Type="http://schemas.openxmlformats.org/officeDocument/2006/relationships/tags" Target="../tags/tag263.xml"/><Relationship Id="rId20" Type="http://schemas.openxmlformats.org/officeDocument/2006/relationships/tags" Target="../tags/tag262.xml"/><Relationship Id="rId2" Type="http://schemas.openxmlformats.org/officeDocument/2006/relationships/slideLayout" Target="../slideLayouts/slideLayout31.xml"/><Relationship Id="rId19" Type="http://schemas.openxmlformats.org/officeDocument/2006/relationships/tags" Target="../tags/tag261.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effectLst/>
      </p:bgPr>
    </p:bg>
    <p:spTree>
      <p:nvGrpSpPr>
        <p:cNvPr id="1" name=""/>
        <p:cNvGrpSpPr/>
        <p:nvPr/>
      </p:nvGrpSpPr>
      <p:grpSpPr/>
      <p:pic>
        <p:nvPicPr>
          <p:cNvPr id="2050" name="Picture 74" descr="bg2"/>
          <p:cNvPicPr>
            <a:picLocks noChangeAspect="1"/>
          </p:cNvPicPr>
          <p:nvPr/>
        </p:nvPicPr>
        <p:blipFill>
          <a:blip r:embed="rId12"/>
          <a:stretch>
            <a:fillRect/>
          </a:stretch>
        </p:blipFill>
        <p:spPr>
          <a:xfrm>
            <a:off x="-36512" y="-26987"/>
            <a:ext cx="9180512" cy="6884987"/>
          </a:xfrm>
          <a:prstGeom prst="rect">
            <a:avLst/>
          </a:prstGeom>
          <a:noFill/>
          <a:ln w="9525">
            <a:noFill/>
          </a:ln>
        </p:spPr>
      </p:pic>
      <p:sp>
        <p:nvSpPr>
          <p:cNvPr id="2051" name="Rectangle 31"/>
          <p:cNvSpPr>
            <a:spLocks noGrp="1"/>
          </p:cNvSpPr>
          <p:nvPr>
            <p:ph type="body" idx="1"/>
          </p:nvPr>
        </p:nvSpPr>
        <p:spPr>
          <a:xfrm>
            <a:off x="468313" y="1484313"/>
            <a:ext cx="8207375" cy="464185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2052" name="Rectangle 27"/>
          <p:cNvSpPr>
            <a:spLocks noGrp="1"/>
          </p:cNvSpPr>
          <p:nvPr>
            <p:ph type="title"/>
          </p:nvPr>
        </p:nvSpPr>
        <p:spPr>
          <a:xfrm>
            <a:off x="468313" y="215900"/>
            <a:ext cx="5832475" cy="692150"/>
          </a:xfrm>
          <a:prstGeom prst="rect">
            <a:avLst/>
          </a:prstGeom>
          <a:noFill/>
          <a:ln w="9525">
            <a:noFill/>
          </a:ln>
        </p:spPr>
        <p:txBody>
          <a:bodyPr anchor="ctr" anchorCtr="0"/>
          <a:p>
            <a:pPr lvl="0"/>
            <a:r>
              <a:rPr lang="zh-CN" altLang="en-US" dirty="0"/>
              <a:t>单击此处编辑母版标题样式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400" b="1">
          <a:solidFill>
            <a:schemeClr val="bg1"/>
          </a:solidFill>
          <a:latin typeface="+mj-lt"/>
          <a:ea typeface="+mj-ea"/>
          <a:cs typeface="+mj-cs"/>
        </a:defRPr>
      </a:lvl1pPr>
      <a:lvl2pPr algn="l" rtl="0" eaLnBrk="0" fontAlgn="base" hangingPunct="0">
        <a:spcBef>
          <a:spcPct val="0"/>
        </a:spcBef>
        <a:spcAft>
          <a:spcPct val="0"/>
        </a:spcAft>
        <a:defRPr sz="24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4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4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400" b="1">
          <a:solidFill>
            <a:schemeClr val="bg1"/>
          </a:solidFill>
          <a:latin typeface="Arial" panose="020B0604020202020204" pitchFamily="34" charset="0"/>
          <a:ea typeface="华文细黑" panose="02010600040101010101" pitchFamily="2" charset="-122"/>
        </a:defRPr>
      </a:lvl5pPr>
      <a:lvl6pPr marL="4572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6pPr>
      <a:lvl7pPr marL="9144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7pPr>
      <a:lvl8pPr marL="13716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8pPr>
      <a:lvl9pPr marL="1828800" algn="l" rtl="0" eaLnBrk="1" fontAlgn="base" hangingPunct="1">
        <a:spcBef>
          <a:spcPct val="0"/>
        </a:spcBef>
        <a:spcAft>
          <a:spcPct val="0"/>
        </a:spcAft>
        <a:defRPr sz="2800">
          <a:solidFill>
            <a:schemeClr val="bg1"/>
          </a:solidFill>
          <a:latin typeface="Arial" panose="020B0604020202020204" pitchFamily="34" charset="0"/>
          <a:ea typeface="黑体" panose="02010609060101010101" pitchFamily="49"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9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9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9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685800" rtl="0" eaLnBrk="1" fontAlgn="auto" latinLnBrk="0" hangingPunct="1">
        <a:lnSpc>
          <a:spcPct val="100000"/>
        </a:lnSpc>
        <a:spcBef>
          <a:spcPct val="0"/>
        </a:spcBef>
        <a:buNone/>
        <a:defRPr sz="1800" b="1"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1631"/>
            <a:ext cx="8139178" cy="404168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35.xml"/><Relationship Id="rId7" Type="http://schemas.openxmlformats.org/officeDocument/2006/relationships/tags" Target="../tags/tag29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tags" Target="../tags/tag291.xml"/><Relationship Id="rId3" Type="http://schemas.openxmlformats.org/officeDocument/2006/relationships/tags" Target="../tags/tag290.xml"/><Relationship Id="rId2" Type="http://schemas.openxmlformats.org/officeDocument/2006/relationships/image" Target="../media/image5.png"/><Relationship Id="rId1" Type="http://schemas.openxmlformats.org/officeDocument/2006/relationships/tags" Target="../tags/tag289.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35.xml"/><Relationship Id="rId4" Type="http://schemas.openxmlformats.org/officeDocument/2006/relationships/tags" Target="../tags/tag295.xml"/><Relationship Id="rId3" Type="http://schemas.openxmlformats.org/officeDocument/2006/relationships/tags" Target="../tags/tag294.xml"/><Relationship Id="rId2" Type="http://schemas.openxmlformats.org/officeDocument/2006/relationships/image" Target="../media/image5.png"/><Relationship Id="rId1" Type="http://schemas.openxmlformats.org/officeDocument/2006/relationships/tags" Target="../tags/tag293.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35.xml"/><Relationship Id="rId5" Type="http://schemas.openxmlformats.org/officeDocument/2006/relationships/tags" Target="../tags/tag299.xml"/><Relationship Id="rId4" Type="http://schemas.openxmlformats.org/officeDocument/2006/relationships/tags" Target="../tags/tag298.xml"/><Relationship Id="rId3" Type="http://schemas.openxmlformats.org/officeDocument/2006/relationships/tags" Target="../tags/tag297.xml"/><Relationship Id="rId2" Type="http://schemas.openxmlformats.org/officeDocument/2006/relationships/image" Target="../media/image5.png"/><Relationship Id="rId1" Type="http://schemas.openxmlformats.org/officeDocument/2006/relationships/tags" Target="../tags/tag296.xml"/></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35.xml"/><Relationship Id="rId6" Type="http://schemas.openxmlformats.org/officeDocument/2006/relationships/tags" Target="../tags/tag303.xml"/><Relationship Id="rId5" Type="http://schemas.openxmlformats.org/officeDocument/2006/relationships/tags" Target="../tags/tag302.xml"/><Relationship Id="rId4" Type="http://schemas.openxmlformats.org/officeDocument/2006/relationships/image" Target="../media/image13.png"/><Relationship Id="rId3" Type="http://schemas.openxmlformats.org/officeDocument/2006/relationships/tags" Target="../tags/tag301.xml"/><Relationship Id="rId2" Type="http://schemas.openxmlformats.org/officeDocument/2006/relationships/image" Target="../media/image5.png"/><Relationship Id="rId1" Type="http://schemas.openxmlformats.org/officeDocument/2006/relationships/tags" Target="../tags/tag300.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35.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image" Target="../media/image5.png"/><Relationship Id="rId1" Type="http://schemas.openxmlformats.org/officeDocument/2006/relationships/tags" Target="../tags/tag304.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35.xml"/><Relationship Id="rId4" Type="http://schemas.openxmlformats.org/officeDocument/2006/relationships/tags" Target="../tags/tag309.xml"/><Relationship Id="rId3" Type="http://schemas.openxmlformats.org/officeDocument/2006/relationships/tags" Target="../tags/tag308.xml"/><Relationship Id="rId2" Type="http://schemas.openxmlformats.org/officeDocument/2006/relationships/image" Target="../media/image5.png"/><Relationship Id="rId1" Type="http://schemas.openxmlformats.org/officeDocument/2006/relationships/tags" Target="../tags/tag307.xml"/></Relationships>
</file>

<file path=ppt/slides/_rels/slide16.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tags" Target="../tags/tag316.xml"/><Relationship Id="rId7" Type="http://schemas.openxmlformats.org/officeDocument/2006/relationships/tags" Target="../tags/tag315.xml"/><Relationship Id="rId6" Type="http://schemas.openxmlformats.org/officeDocument/2006/relationships/tags" Target="../tags/tag314.xml"/><Relationship Id="rId5" Type="http://schemas.openxmlformats.org/officeDocument/2006/relationships/tags" Target="../tags/tag313.xml"/><Relationship Id="rId4" Type="http://schemas.openxmlformats.org/officeDocument/2006/relationships/tags" Target="../tags/tag312.xml"/><Relationship Id="rId3" Type="http://schemas.openxmlformats.org/officeDocument/2006/relationships/tags" Target="../tags/tag311.xml"/><Relationship Id="rId2" Type="http://schemas.openxmlformats.org/officeDocument/2006/relationships/image" Target="../media/image5.png"/><Relationship Id="rId14" Type="http://schemas.openxmlformats.org/officeDocument/2006/relationships/notesSlide" Target="../notesSlides/notesSlide1.xml"/><Relationship Id="rId13" Type="http://schemas.openxmlformats.org/officeDocument/2006/relationships/slideLayout" Target="../slideLayouts/slideLayout35.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tags" Target="../tags/tag310.xml"/></Relationships>
</file>

<file path=ppt/slides/_rels/slide17.xml.rels><?xml version="1.0" encoding="UTF-8" standalone="yes"?>
<Relationships xmlns="http://schemas.openxmlformats.org/package/2006/relationships"><Relationship Id="rId9" Type="http://schemas.openxmlformats.org/officeDocument/2006/relationships/tags" Target="../tags/tag328.xml"/><Relationship Id="rId8" Type="http://schemas.openxmlformats.org/officeDocument/2006/relationships/tags" Target="../tags/tag327.xml"/><Relationship Id="rId7" Type="http://schemas.openxmlformats.org/officeDocument/2006/relationships/tags" Target="../tags/tag326.xml"/><Relationship Id="rId6" Type="http://schemas.openxmlformats.org/officeDocument/2006/relationships/tags" Target="../tags/tag325.xml"/><Relationship Id="rId5" Type="http://schemas.openxmlformats.org/officeDocument/2006/relationships/tags" Target="../tags/tag324.xml"/><Relationship Id="rId4" Type="http://schemas.openxmlformats.org/officeDocument/2006/relationships/tags" Target="../tags/tag323.xml"/><Relationship Id="rId3" Type="http://schemas.openxmlformats.org/officeDocument/2006/relationships/tags" Target="../tags/tag322.xml"/><Relationship Id="rId20" Type="http://schemas.openxmlformats.org/officeDocument/2006/relationships/slideLayout" Target="../slideLayouts/slideLayout18.xml"/><Relationship Id="rId2" Type="http://schemas.openxmlformats.org/officeDocument/2006/relationships/image" Target="../media/image5.png"/><Relationship Id="rId19" Type="http://schemas.openxmlformats.org/officeDocument/2006/relationships/tags" Target="../tags/tag338.xml"/><Relationship Id="rId18" Type="http://schemas.openxmlformats.org/officeDocument/2006/relationships/tags" Target="../tags/tag337.xml"/><Relationship Id="rId17" Type="http://schemas.openxmlformats.org/officeDocument/2006/relationships/tags" Target="../tags/tag336.xml"/><Relationship Id="rId16" Type="http://schemas.openxmlformats.org/officeDocument/2006/relationships/tags" Target="../tags/tag335.xml"/><Relationship Id="rId15" Type="http://schemas.openxmlformats.org/officeDocument/2006/relationships/tags" Target="../tags/tag334.xml"/><Relationship Id="rId14" Type="http://schemas.openxmlformats.org/officeDocument/2006/relationships/tags" Target="../tags/tag333.xml"/><Relationship Id="rId13" Type="http://schemas.openxmlformats.org/officeDocument/2006/relationships/tags" Target="../tags/tag332.xml"/><Relationship Id="rId12" Type="http://schemas.openxmlformats.org/officeDocument/2006/relationships/tags" Target="../tags/tag331.xml"/><Relationship Id="rId11" Type="http://schemas.openxmlformats.org/officeDocument/2006/relationships/tags" Target="../tags/tag330.xml"/><Relationship Id="rId10" Type="http://schemas.openxmlformats.org/officeDocument/2006/relationships/tags" Target="../tags/tag329.xml"/><Relationship Id="rId1" Type="http://schemas.openxmlformats.org/officeDocument/2006/relationships/tags" Target="../tags/tag321.xml"/></Relationships>
</file>

<file path=ppt/slides/_rels/slide18.xml.rels><?xml version="1.0" encoding="UTF-8" standalone="yes"?>
<Relationships xmlns="http://schemas.openxmlformats.org/package/2006/relationships"><Relationship Id="rId9" Type="http://schemas.openxmlformats.org/officeDocument/2006/relationships/tags" Target="../tags/tag346.xml"/><Relationship Id="rId8" Type="http://schemas.openxmlformats.org/officeDocument/2006/relationships/tags" Target="../tags/tag345.xml"/><Relationship Id="rId7" Type="http://schemas.openxmlformats.org/officeDocument/2006/relationships/tags" Target="../tags/tag344.xml"/><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 Id="rId3" Type="http://schemas.openxmlformats.org/officeDocument/2006/relationships/tags" Target="../tags/tag340.xml"/><Relationship Id="rId27" Type="http://schemas.openxmlformats.org/officeDocument/2006/relationships/notesSlide" Target="../notesSlides/notesSlide2.xml"/><Relationship Id="rId26" Type="http://schemas.openxmlformats.org/officeDocument/2006/relationships/slideLayout" Target="../slideLayouts/slideLayout18.xml"/><Relationship Id="rId25" Type="http://schemas.openxmlformats.org/officeDocument/2006/relationships/tags" Target="../tags/tag362.xml"/><Relationship Id="rId24" Type="http://schemas.openxmlformats.org/officeDocument/2006/relationships/tags" Target="../tags/tag361.xml"/><Relationship Id="rId23" Type="http://schemas.openxmlformats.org/officeDocument/2006/relationships/tags" Target="../tags/tag360.xml"/><Relationship Id="rId22" Type="http://schemas.openxmlformats.org/officeDocument/2006/relationships/tags" Target="../tags/tag359.xml"/><Relationship Id="rId21" Type="http://schemas.openxmlformats.org/officeDocument/2006/relationships/tags" Target="../tags/tag358.xml"/><Relationship Id="rId20" Type="http://schemas.openxmlformats.org/officeDocument/2006/relationships/tags" Target="../tags/tag357.xml"/><Relationship Id="rId2" Type="http://schemas.openxmlformats.org/officeDocument/2006/relationships/image" Target="../media/image5.png"/><Relationship Id="rId19" Type="http://schemas.openxmlformats.org/officeDocument/2006/relationships/tags" Target="../tags/tag356.xml"/><Relationship Id="rId18" Type="http://schemas.openxmlformats.org/officeDocument/2006/relationships/tags" Target="../tags/tag355.xml"/><Relationship Id="rId17" Type="http://schemas.openxmlformats.org/officeDocument/2006/relationships/tags" Target="../tags/tag354.xml"/><Relationship Id="rId16" Type="http://schemas.openxmlformats.org/officeDocument/2006/relationships/tags" Target="../tags/tag353.xml"/><Relationship Id="rId15" Type="http://schemas.openxmlformats.org/officeDocument/2006/relationships/tags" Target="../tags/tag352.xml"/><Relationship Id="rId14" Type="http://schemas.openxmlformats.org/officeDocument/2006/relationships/tags" Target="../tags/tag351.xml"/><Relationship Id="rId13" Type="http://schemas.openxmlformats.org/officeDocument/2006/relationships/tags" Target="../tags/tag350.xml"/><Relationship Id="rId12" Type="http://schemas.openxmlformats.org/officeDocument/2006/relationships/tags" Target="../tags/tag349.xml"/><Relationship Id="rId11" Type="http://schemas.openxmlformats.org/officeDocument/2006/relationships/tags" Target="../tags/tag348.xml"/><Relationship Id="rId10" Type="http://schemas.openxmlformats.org/officeDocument/2006/relationships/tags" Target="../tags/tag347.xml"/><Relationship Id="rId1" Type="http://schemas.openxmlformats.org/officeDocument/2006/relationships/tags" Target="../tags/tag339.xml"/></Relationships>
</file>

<file path=ppt/slides/_rels/slide19.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tags" Target="../tags/tag369.xml"/><Relationship Id="rId7" Type="http://schemas.openxmlformats.org/officeDocument/2006/relationships/tags" Target="../tags/tag368.xml"/><Relationship Id="rId6" Type="http://schemas.openxmlformats.org/officeDocument/2006/relationships/tags" Target="../tags/tag367.xml"/><Relationship Id="rId5" Type="http://schemas.openxmlformats.org/officeDocument/2006/relationships/tags" Target="../tags/tag366.xml"/><Relationship Id="rId4" Type="http://schemas.openxmlformats.org/officeDocument/2006/relationships/tags" Target="../tags/tag365.xml"/><Relationship Id="rId34" Type="http://schemas.openxmlformats.org/officeDocument/2006/relationships/notesSlide" Target="../notesSlides/notesSlide3.xml"/><Relationship Id="rId33" Type="http://schemas.openxmlformats.org/officeDocument/2006/relationships/slideLayout" Target="../slideLayouts/slideLayout18.xml"/><Relationship Id="rId32" Type="http://schemas.openxmlformats.org/officeDocument/2006/relationships/tags" Target="../tags/tag380.xml"/><Relationship Id="rId31" Type="http://schemas.openxmlformats.org/officeDocument/2006/relationships/tags" Target="../tags/tag379.xml"/><Relationship Id="rId30" Type="http://schemas.openxmlformats.org/officeDocument/2006/relationships/image" Target="../media/image21.png"/><Relationship Id="rId3" Type="http://schemas.openxmlformats.org/officeDocument/2006/relationships/tags" Target="../tags/tag364.xml"/><Relationship Id="rId29" Type="http://schemas.openxmlformats.org/officeDocument/2006/relationships/image" Target="../media/image20.png"/><Relationship Id="rId28" Type="http://schemas.openxmlformats.org/officeDocument/2006/relationships/image" Target="../media/image19.png"/><Relationship Id="rId27" Type="http://schemas.openxmlformats.org/officeDocument/2006/relationships/tags" Target="../tags/tag378.xml"/><Relationship Id="rId26" Type="http://schemas.openxmlformats.org/officeDocument/2006/relationships/image" Target="../media/image5.svg"/><Relationship Id="rId25" Type="http://schemas.openxmlformats.org/officeDocument/2006/relationships/image" Target="../media/image18.png"/><Relationship Id="rId24" Type="http://schemas.openxmlformats.org/officeDocument/2006/relationships/tags" Target="../tags/tag377.xml"/><Relationship Id="rId23" Type="http://schemas.openxmlformats.org/officeDocument/2006/relationships/image" Target="../media/image4.svg"/><Relationship Id="rId22" Type="http://schemas.openxmlformats.org/officeDocument/2006/relationships/image" Target="../media/image17.png"/><Relationship Id="rId21" Type="http://schemas.openxmlformats.org/officeDocument/2006/relationships/tags" Target="../tags/tag376.xml"/><Relationship Id="rId20" Type="http://schemas.openxmlformats.org/officeDocument/2006/relationships/tags" Target="../tags/tag375.xml"/><Relationship Id="rId2" Type="http://schemas.openxmlformats.org/officeDocument/2006/relationships/image" Target="../media/image5.png"/><Relationship Id="rId19" Type="http://schemas.openxmlformats.org/officeDocument/2006/relationships/tags" Target="../tags/tag374.xml"/><Relationship Id="rId18" Type="http://schemas.openxmlformats.org/officeDocument/2006/relationships/tags" Target="../tags/tag373.xml"/><Relationship Id="rId17" Type="http://schemas.openxmlformats.org/officeDocument/2006/relationships/tags" Target="../tags/tag372.xml"/><Relationship Id="rId16" Type="http://schemas.openxmlformats.org/officeDocument/2006/relationships/image" Target="../media/image3.svg"/><Relationship Id="rId15" Type="http://schemas.openxmlformats.org/officeDocument/2006/relationships/image" Target="../media/image16.png"/><Relationship Id="rId14" Type="http://schemas.openxmlformats.org/officeDocument/2006/relationships/tags" Target="../tags/tag371.xml"/><Relationship Id="rId13" Type="http://schemas.openxmlformats.org/officeDocument/2006/relationships/image" Target="../media/image2.svg"/><Relationship Id="rId12" Type="http://schemas.openxmlformats.org/officeDocument/2006/relationships/image" Target="../media/image15.png"/><Relationship Id="rId11" Type="http://schemas.openxmlformats.org/officeDocument/2006/relationships/tags" Target="../tags/tag370.xml"/><Relationship Id="rId10" Type="http://schemas.openxmlformats.org/officeDocument/2006/relationships/image" Target="../media/image1.svg"/><Relationship Id="rId1" Type="http://schemas.openxmlformats.org/officeDocument/2006/relationships/tags" Target="../tags/tag363.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4.xml"/><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image" Target="../media/image5.png"/><Relationship Id="rId1" Type="http://schemas.openxmlformats.org/officeDocument/2006/relationships/tags" Target="../tags/tag267.xml"/></Relationships>
</file>

<file path=ppt/slides/_rels/slide20.xml.rels><?xml version="1.0" encoding="UTF-8" standalone="yes"?>
<Relationships xmlns="http://schemas.openxmlformats.org/package/2006/relationships"><Relationship Id="rId9" Type="http://schemas.openxmlformats.org/officeDocument/2006/relationships/image" Target="../media/image1.svg"/><Relationship Id="rId8" Type="http://schemas.openxmlformats.org/officeDocument/2006/relationships/image" Target="../media/image14.png"/><Relationship Id="rId7" Type="http://schemas.openxmlformats.org/officeDocument/2006/relationships/tags" Target="../tags/tag386.xml"/><Relationship Id="rId6" Type="http://schemas.openxmlformats.org/officeDocument/2006/relationships/tags" Target="../tags/tag385.xml"/><Relationship Id="rId5" Type="http://schemas.openxmlformats.org/officeDocument/2006/relationships/tags" Target="../tags/tag384.xml"/><Relationship Id="rId4" Type="http://schemas.openxmlformats.org/officeDocument/2006/relationships/tags" Target="../tags/tag383.xml"/><Relationship Id="rId3" Type="http://schemas.openxmlformats.org/officeDocument/2006/relationships/tags" Target="../tags/tag382.xml"/><Relationship Id="rId26" Type="http://schemas.openxmlformats.org/officeDocument/2006/relationships/notesSlide" Target="../notesSlides/notesSlide4.xml"/><Relationship Id="rId25" Type="http://schemas.openxmlformats.org/officeDocument/2006/relationships/slideLayout" Target="../slideLayouts/slideLayout18.xml"/><Relationship Id="rId24" Type="http://schemas.openxmlformats.org/officeDocument/2006/relationships/tags" Target="../tags/tag394.xml"/><Relationship Id="rId23" Type="http://schemas.openxmlformats.org/officeDocument/2006/relationships/tags" Target="../tags/tag393.xml"/><Relationship Id="rId22" Type="http://schemas.openxmlformats.org/officeDocument/2006/relationships/image" Target="../media/image24.png"/><Relationship Id="rId21" Type="http://schemas.openxmlformats.org/officeDocument/2006/relationships/image" Target="../media/image23.png"/><Relationship Id="rId20" Type="http://schemas.openxmlformats.org/officeDocument/2006/relationships/image" Target="../media/image22.png"/><Relationship Id="rId2" Type="http://schemas.openxmlformats.org/officeDocument/2006/relationships/image" Target="../media/image5.png"/><Relationship Id="rId19" Type="http://schemas.openxmlformats.org/officeDocument/2006/relationships/tags" Target="../tags/tag392.xml"/><Relationship Id="rId18" Type="http://schemas.openxmlformats.org/officeDocument/2006/relationships/image" Target="../media/image5.svg"/><Relationship Id="rId17" Type="http://schemas.openxmlformats.org/officeDocument/2006/relationships/image" Target="../media/image18.png"/><Relationship Id="rId16" Type="http://schemas.openxmlformats.org/officeDocument/2006/relationships/tags" Target="../tags/tag391.xml"/><Relationship Id="rId15" Type="http://schemas.openxmlformats.org/officeDocument/2006/relationships/tags" Target="../tags/tag390.xml"/><Relationship Id="rId14" Type="http://schemas.openxmlformats.org/officeDocument/2006/relationships/tags" Target="../tags/tag389.xml"/><Relationship Id="rId13" Type="http://schemas.openxmlformats.org/officeDocument/2006/relationships/tags" Target="../tags/tag388.xml"/><Relationship Id="rId12" Type="http://schemas.openxmlformats.org/officeDocument/2006/relationships/image" Target="../media/image3.svg"/><Relationship Id="rId11" Type="http://schemas.openxmlformats.org/officeDocument/2006/relationships/image" Target="../media/image16.png"/><Relationship Id="rId10" Type="http://schemas.openxmlformats.org/officeDocument/2006/relationships/tags" Target="../tags/tag387.xml"/><Relationship Id="rId1" Type="http://schemas.openxmlformats.org/officeDocument/2006/relationships/tags" Target="../tags/tag381.xml"/></Relationships>
</file>

<file path=ppt/slides/_rels/slide21.xml.rels><?xml version="1.0" encoding="UTF-8" standalone="yes"?>
<Relationships xmlns="http://schemas.openxmlformats.org/package/2006/relationships"><Relationship Id="rId9" Type="http://schemas.openxmlformats.org/officeDocument/2006/relationships/tags" Target="../tags/tag400.xml"/><Relationship Id="rId8" Type="http://schemas.openxmlformats.org/officeDocument/2006/relationships/image" Target="../media/image26.png"/><Relationship Id="rId7" Type="http://schemas.openxmlformats.org/officeDocument/2006/relationships/image" Target="../media/image25.png"/><Relationship Id="rId6" Type="http://schemas.openxmlformats.org/officeDocument/2006/relationships/tags" Target="../tags/tag399.xml"/><Relationship Id="rId5" Type="http://schemas.openxmlformats.org/officeDocument/2006/relationships/tags" Target="../tags/tag398.xml"/><Relationship Id="rId4" Type="http://schemas.openxmlformats.org/officeDocument/2006/relationships/tags" Target="../tags/tag397.xml"/><Relationship Id="rId3" Type="http://schemas.openxmlformats.org/officeDocument/2006/relationships/tags" Target="../tags/tag396.xml"/><Relationship Id="rId2" Type="http://schemas.openxmlformats.org/officeDocument/2006/relationships/image" Target="../media/image5.png"/><Relationship Id="rId11" Type="http://schemas.openxmlformats.org/officeDocument/2006/relationships/slideLayout" Target="../slideLayouts/slideLayout18.xml"/><Relationship Id="rId10" Type="http://schemas.openxmlformats.org/officeDocument/2006/relationships/tags" Target="../tags/tag401.xml"/><Relationship Id="rId1" Type="http://schemas.openxmlformats.org/officeDocument/2006/relationships/tags" Target="../tags/tag395.xml"/></Relationships>
</file>

<file path=ppt/slides/_rels/slide22.xml.rels><?xml version="1.0" encoding="UTF-8" standalone="yes"?>
<Relationships xmlns="http://schemas.openxmlformats.org/package/2006/relationships"><Relationship Id="rId9" Type="http://schemas.openxmlformats.org/officeDocument/2006/relationships/tags" Target="../tags/tag409.xml"/><Relationship Id="rId8" Type="http://schemas.openxmlformats.org/officeDocument/2006/relationships/tags" Target="../tags/tag408.xml"/><Relationship Id="rId7" Type="http://schemas.openxmlformats.org/officeDocument/2006/relationships/tags" Target="../tags/tag407.xml"/><Relationship Id="rId6" Type="http://schemas.openxmlformats.org/officeDocument/2006/relationships/tags" Target="../tags/tag406.xml"/><Relationship Id="rId5" Type="http://schemas.openxmlformats.org/officeDocument/2006/relationships/tags" Target="../tags/tag405.xml"/><Relationship Id="rId4" Type="http://schemas.openxmlformats.org/officeDocument/2006/relationships/tags" Target="../tags/tag404.xml"/><Relationship Id="rId3" Type="http://schemas.openxmlformats.org/officeDocument/2006/relationships/tags" Target="../tags/tag403.xml"/><Relationship Id="rId25" Type="http://schemas.openxmlformats.org/officeDocument/2006/relationships/notesSlide" Target="../notesSlides/notesSlide5.xml"/><Relationship Id="rId24" Type="http://schemas.openxmlformats.org/officeDocument/2006/relationships/slideLayout" Target="../slideLayouts/slideLayout18.xml"/><Relationship Id="rId23" Type="http://schemas.openxmlformats.org/officeDocument/2006/relationships/tags" Target="../tags/tag423.xml"/><Relationship Id="rId22" Type="http://schemas.openxmlformats.org/officeDocument/2006/relationships/tags" Target="../tags/tag422.xml"/><Relationship Id="rId21" Type="http://schemas.openxmlformats.org/officeDocument/2006/relationships/tags" Target="../tags/tag421.xml"/><Relationship Id="rId20" Type="http://schemas.openxmlformats.org/officeDocument/2006/relationships/tags" Target="../tags/tag420.xml"/><Relationship Id="rId2" Type="http://schemas.openxmlformats.org/officeDocument/2006/relationships/image" Target="../media/image5.png"/><Relationship Id="rId19" Type="http://schemas.openxmlformats.org/officeDocument/2006/relationships/tags" Target="../tags/tag419.xml"/><Relationship Id="rId18" Type="http://schemas.openxmlformats.org/officeDocument/2006/relationships/tags" Target="../tags/tag418.xml"/><Relationship Id="rId17" Type="http://schemas.openxmlformats.org/officeDocument/2006/relationships/tags" Target="../tags/tag417.xml"/><Relationship Id="rId16" Type="http://schemas.openxmlformats.org/officeDocument/2006/relationships/tags" Target="../tags/tag416.xml"/><Relationship Id="rId15" Type="http://schemas.openxmlformats.org/officeDocument/2006/relationships/tags" Target="../tags/tag415.xml"/><Relationship Id="rId14" Type="http://schemas.openxmlformats.org/officeDocument/2006/relationships/tags" Target="../tags/tag414.xml"/><Relationship Id="rId13" Type="http://schemas.openxmlformats.org/officeDocument/2006/relationships/tags" Target="../tags/tag413.xml"/><Relationship Id="rId12" Type="http://schemas.openxmlformats.org/officeDocument/2006/relationships/tags" Target="../tags/tag412.xml"/><Relationship Id="rId11" Type="http://schemas.openxmlformats.org/officeDocument/2006/relationships/tags" Target="../tags/tag411.xml"/><Relationship Id="rId10" Type="http://schemas.openxmlformats.org/officeDocument/2006/relationships/tags" Target="../tags/tag410.xml"/><Relationship Id="rId1" Type="http://schemas.openxmlformats.org/officeDocument/2006/relationships/tags" Target="../tags/tag402.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427.xml"/><Relationship Id="rId4" Type="http://schemas.openxmlformats.org/officeDocument/2006/relationships/tags" Target="../tags/tag426.xml"/><Relationship Id="rId3" Type="http://schemas.openxmlformats.org/officeDocument/2006/relationships/tags" Target="../tags/tag425.xml"/><Relationship Id="rId2" Type="http://schemas.openxmlformats.org/officeDocument/2006/relationships/image" Target="../media/image5.png"/><Relationship Id="rId1" Type="http://schemas.openxmlformats.org/officeDocument/2006/relationships/tags" Target="../tags/tag424.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430.xml"/><Relationship Id="rId3" Type="http://schemas.openxmlformats.org/officeDocument/2006/relationships/tags" Target="../tags/tag429.xml"/><Relationship Id="rId2" Type="http://schemas.openxmlformats.org/officeDocument/2006/relationships/image" Target="../media/image5.png"/><Relationship Id="rId1" Type="http://schemas.openxmlformats.org/officeDocument/2006/relationships/tags" Target="../tags/tag428.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433.xml"/><Relationship Id="rId3" Type="http://schemas.openxmlformats.org/officeDocument/2006/relationships/tags" Target="../tags/tag432.xml"/><Relationship Id="rId2" Type="http://schemas.openxmlformats.org/officeDocument/2006/relationships/image" Target="../media/image5.png"/><Relationship Id="rId1" Type="http://schemas.openxmlformats.org/officeDocument/2006/relationships/tags" Target="../tags/tag431.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437.xml"/><Relationship Id="rId4" Type="http://schemas.openxmlformats.org/officeDocument/2006/relationships/tags" Target="../tags/tag436.xml"/><Relationship Id="rId3" Type="http://schemas.openxmlformats.org/officeDocument/2006/relationships/tags" Target="../tags/tag435.xml"/><Relationship Id="rId2" Type="http://schemas.openxmlformats.org/officeDocument/2006/relationships/image" Target="../media/image5.png"/><Relationship Id="rId1" Type="http://schemas.openxmlformats.org/officeDocument/2006/relationships/tags" Target="../tags/tag434.xml"/></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441.xml"/><Relationship Id="rId5" Type="http://schemas.openxmlformats.org/officeDocument/2006/relationships/image" Target="../media/image27.png"/><Relationship Id="rId4" Type="http://schemas.openxmlformats.org/officeDocument/2006/relationships/tags" Target="../tags/tag440.xml"/><Relationship Id="rId3" Type="http://schemas.openxmlformats.org/officeDocument/2006/relationships/tags" Target="../tags/tag439.xml"/><Relationship Id="rId2" Type="http://schemas.openxmlformats.org/officeDocument/2006/relationships/image" Target="../media/image5.png"/><Relationship Id="rId1" Type="http://schemas.openxmlformats.org/officeDocument/2006/relationships/tags" Target="../tags/tag438.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35.xml"/><Relationship Id="rId4" Type="http://schemas.openxmlformats.org/officeDocument/2006/relationships/tags" Target="../tags/tag272.xml"/><Relationship Id="rId3" Type="http://schemas.openxmlformats.org/officeDocument/2006/relationships/tags" Target="../tags/tag271.xml"/><Relationship Id="rId2" Type="http://schemas.openxmlformats.org/officeDocument/2006/relationships/image" Target="../media/image5.png"/><Relationship Id="rId1" Type="http://schemas.openxmlformats.org/officeDocument/2006/relationships/tags" Target="../tags/tag270.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35.xml"/><Relationship Id="rId4" Type="http://schemas.openxmlformats.org/officeDocument/2006/relationships/tags" Target="../tags/tag275.xml"/><Relationship Id="rId3" Type="http://schemas.openxmlformats.org/officeDocument/2006/relationships/tags" Target="../tags/tag274.xml"/><Relationship Id="rId2" Type="http://schemas.openxmlformats.org/officeDocument/2006/relationships/image" Target="../media/image5.png"/><Relationship Id="rId1" Type="http://schemas.openxmlformats.org/officeDocument/2006/relationships/tags" Target="../tags/tag273.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35.xml"/><Relationship Id="rId4" Type="http://schemas.openxmlformats.org/officeDocument/2006/relationships/tags" Target="../tags/tag278.xml"/><Relationship Id="rId3" Type="http://schemas.openxmlformats.org/officeDocument/2006/relationships/tags" Target="../tags/tag277.xml"/><Relationship Id="rId2" Type="http://schemas.openxmlformats.org/officeDocument/2006/relationships/image" Target="../media/image5.png"/><Relationship Id="rId1" Type="http://schemas.openxmlformats.org/officeDocument/2006/relationships/tags" Target="../tags/tag27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ags" Target="../tags/tag27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tags" Target="../tags/tag281.xml"/><Relationship Id="rId1" Type="http://schemas.openxmlformats.org/officeDocument/2006/relationships/tags" Target="../tags/tag280.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35.xml"/><Relationship Id="rId5" Type="http://schemas.openxmlformats.org/officeDocument/2006/relationships/tags" Target="../tags/tag285.xml"/><Relationship Id="rId4" Type="http://schemas.openxmlformats.org/officeDocument/2006/relationships/tags" Target="../tags/tag284.xml"/><Relationship Id="rId3" Type="http://schemas.openxmlformats.org/officeDocument/2006/relationships/tags" Target="../tags/tag283.xml"/><Relationship Id="rId2" Type="http://schemas.openxmlformats.org/officeDocument/2006/relationships/image" Target="../media/image5.png"/><Relationship Id="rId1" Type="http://schemas.openxmlformats.org/officeDocument/2006/relationships/tags" Target="../tags/tag28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5.xml"/><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image" Target="../media/image5.png"/><Relationship Id="rId1" Type="http://schemas.openxmlformats.org/officeDocument/2006/relationships/tags" Target="../tags/tag2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972185" y="2205355"/>
            <a:ext cx="7277100" cy="1676400"/>
          </a:xfrm>
        </p:spPr>
        <p:txBody>
          <a:bodyPr>
            <a:normAutofit fontScale="90000"/>
          </a:bodyPr>
          <a:p>
            <a:r>
              <a:rPr lang="zh-CN" altLang="en-US"/>
              <a:t>计算机网络综合</a:t>
            </a:r>
            <a:r>
              <a:rPr lang="zh-CN" altLang="en-US"/>
              <a:t>实验</a:t>
            </a:r>
            <a:endParaRPr lang="zh-CN" altLang="en-US"/>
          </a:p>
        </p:txBody>
      </p:sp>
      <p:sp>
        <p:nvSpPr>
          <p:cNvPr id="3" name="副标题 2"/>
          <p:cNvSpPr>
            <a:spLocks noGrp="1"/>
          </p:cNvSpPr>
          <p:nvPr>
            <p:ph type="subTitle" idx="1"/>
          </p:nvPr>
        </p:nvSpPr>
        <p:spPr>
          <a:xfrm>
            <a:off x="1779905" y="3799205"/>
            <a:ext cx="5673725" cy="1638300"/>
          </a:xfrm>
        </p:spPr>
        <p:txBody>
          <a:bodyPr>
            <a:normAutofit fontScale="60000"/>
          </a:bodyPr>
          <a:p>
            <a:r>
              <a:rPr>
                <a:solidFill>
                  <a:schemeClr val="bg2"/>
                </a:solidFill>
                <a:sym typeface="+mn-ea"/>
              </a:rPr>
              <a:t>授课教师：</a:t>
            </a:r>
            <a:r>
              <a:rPr lang="zh-CN">
                <a:solidFill>
                  <a:schemeClr val="bg2"/>
                </a:solidFill>
                <a:sym typeface="+mn-ea"/>
              </a:rPr>
              <a:t>陈洑</a:t>
            </a:r>
            <a:endParaRPr lang="zh-CN" altLang="en-US">
              <a:solidFill>
                <a:schemeClr val="bg2"/>
              </a:solidFill>
            </a:endParaRPr>
          </a:p>
          <a:p>
            <a:r>
              <a:rPr lang="en-US" altLang="zh-CN">
                <a:solidFill>
                  <a:schemeClr val="bg2"/>
                </a:solidFill>
                <a:sym typeface="+mn-ea"/>
              </a:rPr>
              <a:t>qq</a:t>
            </a:r>
            <a:r>
              <a:rPr>
                <a:solidFill>
                  <a:schemeClr val="bg2"/>
                </a:solidFill>
                <a:sym typeface="+mn-ea"/>
              </a:rPr>
              <a:t>：</a:t>
            </a:r>
            <a:r>
              <a:rPr lang="en-US" altLang="zh-CN">
                <a:solidFill>
                  <a:schemeClr val="bg2"/>
                </a:solidFill>
                <a:sym typeface="+mn-ea"/>
              </a:rPr>
              <a:t> 756234843@qq.com</a:t>
            </a:r>
            <a:endParaRPr lang="en-US" altLang="zh-CN">
              <a:solidFill>
                <a:schemeClr val="bg2"/>
              </a:solidFill>
              <a:sym typeface="+mn-ea"/>
            </a:endParaRPr>
          </a:p>
          <a:p>
            <a:r>
              <a:rPr lang="zh-CN" altLang="en-US">
                <a:solidFill>
                  <a:schemeClr val="bg2"/>
                </a:solidFill>
                <a:sym typeface="+mn-ea"/>
              </a:rPr>
              <a:t>课程群一</a:t>
            </a:r>
            <a:r>
              <a:rPr lang="zh-CN" altLang="en-US">
                <a:solidFill>
                  <a:schemeClr val="bg2"/>
                </a:solidFill>
                <a:sym typeface="+mn-ea"/>
              </a:rPr>
              <a:t>：947752381</a:t>
            </a:r>
            <a:endParaRPr lang="zh-CN" altLang="en-US">
              <a:solidFill>
                <a:schemeClr val="bg2"/>
              </a:solidFill>
              <a:sym typeface="+mn-ea"/>
            </a:endParaRPr>
          </a:p>
          <a:p>
            <a:pPr algn="ctr"/>
            <a:r>
              <a:rPr lang="zh-CN" altLang="en-US">
                <a:solidFill>
                  <a:schemeClr val="bg2"/>
                </a:solidFill>
                <a:sym typeface="+mn-ea"/>
              </a:rPr>
              <a:t>课程群二：1006431276</a:t>
            </a:r>
            <a:endParaRPr lang="zh-CN" altLang="en-US">
              <a:solidFill>
                <a:schemeClr val="bg2"/>
              </a:solidFill>
              <a:sym typeface="+mn-ea"/>
            </a:endParaRPr>
          </a:p>
        </p:txBody>
      </p:sp>
      <p:sp>
        <p:nvSpPr>
          <p:cNvPr id="4" name="文本框 3"/>
          <p:cNvSpPr txBox="1"/>
          <p:nvPr/>
        </p:nvSpPr>
        <p:spPr>
          <a:xfrm>
            <a:off x="1294130" y="6165215"/>
            <a:ext cx="6955155" cy="275590"/>
          </a:xfrm>
          <a:prstGeom prst="rect">
            <a:avLst/>
          </a:prstGeom>
          <a:noFill/>
        </p:spPr>
        <p:txBody>
          <a:bodyPr wrap="square" rtlCol="0" anchor="t">
            <a:spAutoFit/>
          </a:bodyPr>
          <a:p>
            <a:pPr algn="ctr"/>
            <a:r>
              <a:rPr lang="zh-CN" altLang="en-US" sz="1200" b="1" spc="200">
                <a:solidFill>
                  <a:schemeClr val="bg1"/>
                </a:solidFill>
                <a:uFillTx/>
                <a:ea typeface="微软雅黑" panose="020B0503020204020204" charset="-122"/>
                <a:cs typeface="+mj-cs"/>
                <a:sym typeface="+mn-ea"/>
              </a:rPr>
              <a:t>国家级计算机实验教学示范中心和国家级信息与网络安全虚拟仿真实验教学中心</a:t>
            </a:r>
            <a:endParaRPr lang="zh-CN" altLang="en-US" sz="1200" b="1" spc="200">
              <a:solidFill>
                <a:schemeClr val="bg1"/>
              </a:solidFill>
              <a:uFillTx/>
              <a:ea typeface="微软雅黑" panose="020B0503020204020204" charset="-122"/>
              <a:cs typeface="+mj-cs"/>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611505" y="1772285"/>
            <a:ext cx="7128510" cy="1759585"/>
          </a:xfrm>
          <a:prstGeom prst="rect">
            <a:avLst/>
          </a:prstGeom>
          <a:noFill/>
          <a:ln w="9525">
            <a:noFill/>
          </a:ln>
        </p:spPr>
        <p:txBody>
          <a:bodyPr wrap="square">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sz="1800">
                <a:solidFill>
                  <a:schemeClr val="lt1"/>
                </a:solidFill>
                <a:latin typeface="微软雅黑" panose="020B0503020204020204" charset="-122"/>
                <a:ea typeface="微软雅黑" panose="020B0503020204020204" charset="-122"/>
                <a:cs typeface="微软雅黑" panose="020B0503020204020204" charset="-122"/>
              </a:rPr>
              <a:t>二层交换机：数据链路层，主要功能是基于MAC地址进行数据包的转发</a:t>
            </a:r>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800">
                <a:solidFill>
                  <a:schemeClr val="lt1"/>
                </a:solidFill>
                <a:latin typeface="微软雅黑" panose="020B0503020204020204" charset="-122"/>
                <a:ea typeface="微软雅黑" panose="020B0503020204020204" charset="-122"/>
                <a:cs typeface="微软雅黑" panose="020B0503020204020204" charset="-122"/>
              </a:rPr>
              <a:t>三层交换机：除了具备二层交换机的功能外，还具备路由功能</a:t>
            </a:r>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pPr marL="0" indent="0">
              <a:buNone/>
            </a:pP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7" name="标题 6"/>
          <p:cNvSpPr>
            <a:spLocks noGrp="1"/>
          </p:cNvSpPr>
          <p:nvPr>
            <p:custDataLst>
              <p:tags r:id="rId4"/>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cs typeface="汉仪旗黑-85S" charset="0"/>
                <a:sym typeface="+mn-ea"/>
              </a:rPr>
              <a:t>1、交换机的分类</a:t>
            </a:r>
            <a:endParaRPr lang="zh-CN" altLang="en-US" dirty="0">
              <a:solidFill>
                <a:schemeClr val="lt1"/>
              </a:solidFill>
              <a:latin typeface="汉仪旗黑-85S" charset="0"/>
              <a:ea typeface="汉仪旗黑-85S" charset="0"/>
              <a:cs typeface="汉仪旗黑-85S" charset="0"/>
              <a:sym typeface="+mn-ea"/>
            </a:endParaRPr>
          </a:p>
        </p:txBody>
      </p:sp>
      <p:sp>
        <p:nvSpPr>
          <p:cNvPr id="2" name="文本框 1"/>
          <p:cNvSpPr txBox="1"/>
          <p:nvPr/>
        </p:nvSpPr>
        <p:spPr>
          <a:xfrm>
            <a:off x="899160" y="1196340"/>
            <a:ext cx="4572000" cy="36830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1）按照工作层次分类</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887730" y="4219575"/>
            <a:ext cx="4572000" cy="36830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2）按照交换方式分类</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031875" y="4814570"/>
            <a:ext cx="4572000" cy="1476375"/>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存储转发交换</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直通交换</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片段自由交换</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pic>
        <p:nvPicPr>
          <p:cNvPr id="8" name="图片 7" descr="二层交换机"/>
          <p:cNvPicPr>
            <a:picLocks noChangeAspect="1"/>
          </p:cNvPicPr>
          <p:nvPr/>
        </p:nvPicPr>
        <p:blipFill>
          <a:blip r:embed="rId5"/>
          <a:stretch>
            <a:fillRect/>
          </a:stretch>
        </p:blipFill>
        <p:spPr>
          <a:xfrm>
            <a:off x="5147945" y="2275840"/>
            <a:ext cx="2181225" cy="571500"/>
          </a:xfrm>
          <a:prstGeom prst="rect">
            <a:avLst/>
          </a:prstGeom>
        </p:spPr>
      </p:pic>
      <p:pic>
        <p:nvPicPr>
          <p:cNvPr id="9" name="图片 8" descr="三层交换机"/>
          <p:cNvPicPr>
            <a:picLocks noChangeAspect="1"/>
          </p:cNvPicPr>
          <p:nvPr/>
        </p:nvPicPr>
        <p:blipFill>
          <a:blip r:embed="rId6"/>
          <a:stretch>
            <a:fillRect/>
          </a:stretch>
        </p:blipFill>
        <p:spPr>
          <a:xfrm>
            <a:off x="5381625" y="3531870"/>
            <a:ext cx="476250" cy="447675"/>
          </a:xfrm>
          <a:prstGeom prst="rect">
            <a:avLst/>
          </a:prstGeom>
        </p:spPr>
      </p:pic>
    </p:spTree>
    <p:custDataLst>
      <p:tags r:id="rId7"/>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strips(down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p:tgtEl>
                                          <p:spTgt spid="4">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heel(1)">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 calcmode="lin" valueType="num">
                                      <p:cBhvr additive="base">
                                        <p:cTn id="23" dur="500"/>
                                        <p:tgtEl>
                                          <p:spTgt spid="4">
                                            <p:txEl>
                                              <p:pRg st="3" end="3"/>
                                            </p:txEl>
                                          </p:spTgt>
                                        </p:tgtEl>
                                        <p:attrNameLst>
                                          <p:attrName>ppt_y</p:attrName>
                                        </p:attrNameLst>
                                      </p:cBhvr>
                                      <p:tavLst>
                                        <p:tav tm="0">
                                          <p:val>
                                            <p:strVal val="#ppt_y+#ppt_h*1.125000"/>
                                          </p:val>
                                        </p:tav>
                                        <p:tav tm="100000">
                                          <p:val>
                                            <p:strVal val="#ppt_y"/>
                                          </p:val>
                                        </p:tav>
                                      </p:tavLst>
                                    </p:anim>
                                    <p:animEffect transition="in" filter="wipe(up)">
                                      <p:cBhvr>
                                        <p:cTn id="24" dur="500"/>
                                        <p:tgtEl>
                                          <p:spTgt spid="4">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heel(1)">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strips(downLeft)">
                                      <p:cBhvr>
                                        <p:cTn id="34" dur="500"/>
                                        <p:tgtEl>
                                          <p:spTgt spid="3"/>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p:tgtEl>
                                          <p:spTgt spid="5"/>
                                        </p:tgtEl>
                                        <p:attrNameLst>
                                          <p:attrName>ppt_y</p:attrName>
                                        </p:attrNameLst>
                                      </p:cBhvr>
                                      <p:tavLst>
                                        <p:tav tm="0">
                                          <p:val>
                                            <p:strVal val="#ppt_y+#ppt_h*1.125000"/>
                                          </p:val>
                                        </p:tav>
                                        <p:tav tm="100000">
                                          <p:val>
                                            <p:strVal val="#ppt_y"/>
                                          </p:val>
                                        </p:tav>
                                      </p:tavLst>
                                    </p:anim>
                                    <p:animEffect transition="in" filter="wipe(up)">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683260" y="1628775"/>
            <a:ext cx="7057390" cy="1517650"/>
          </a:xfrm>
          <a:prstGeom prst="rect">
            <a:avLst/>
          </a:prstGeom>
          <a:noFill/>
          <a:ln w="9525">
            <a:noFill/>
          </a:ln>
        </p:spPr>
        <p:txBody>
          <a:bodyPr wrap="square">
            <a:normAutofit lnSpcReduction="2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快速以太网交换机：提供10/100 Mbps的端口速度</a:t>
            </a:r>
            <a:endPar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endParaRPr>
          </a:p>
          <a:p>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千兆以太网交换机：提供1000 Mbps的端口速度</a:t>
            </a:r>
            <a:endPar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endParaRPr>
          </a:p>
          <a:p>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10千兆以太网交换机：提供10 Gbps的端口速度</a:t>
            </a:r>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1115695" y="981075"/>
            <a:ext cx="4572000" cy="36830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3.按照带宽和端口速度分类：</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043305" y="3357245"/>
            <a:ext cx="4572000" cy="36830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4.按照管理类型分类：</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1115695" y="3933190"/>
            <a:ext cx="6343015" cy="119888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管理型交换机：提供网络管理功能，如SNMP、RMON等</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非管理型交换机：没有网络管理功能，通常用于小型网</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p:tgtEl>
                                          <p:spTgt spid="5"/>
                                        </p:tgtEl>
                                        <p:attrNameLst>
                                          <p:attrName>ppt_y</p:attrName>
                                        </p:attrNameLst>
                                      </p:cBhvr>
                                      <p:tavLst>
                                        <p:tav tm="0">
                                          <p:val>
                                            <p:strVal val="#ppt_y+#ppt_h*1.125000"/>
                                          </p:val>
                                        </p:tav>
                                        <p:tav tm="100000">
                                          <p:val>
                                            <p:strVal val="#ppt_y"/>
                                          </p:val>
                                        </p:tav>
                                      </p:tavLst>
                                    </p:anim>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4" grpId="0"/>
      <p:bldP spid="4" grpId="1"/>
      <p:bldP spid="7" grpId="0"/>
      <p:bldP spid="7"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521970" y="1910715"/>
            <a:ext cx="3248025" cy="1527175"/>
          </a:xfrm>
          <a:prstGeom prst="rect">
            <a:avLst/>
          </a:prstGeom>
          <a:noFill/>
          <a:ln w="9525">
            <a:noFill/>
          </a:ln>
        </p:spPr>
        <p:txBody>
          <a:bodyPr wrap="square">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7" name="标题 6"/>
          <p:cNvSpPr>
            <a:spLocks noGrp="1"/>
          </p:cNvSpPr>
          <p:nvPr>
            <p:custDataLst>
              <p:tags r:id="rId4"/>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cs typeface="汉仪旗黑-85S" charset="0"/>
                <a:sym typeface="+mn-ea"/>
              </a:rPr>
              <a:t>2、交换机的应用</a:t>
            </a:r>
            <a:endParaRPr lang="zh-CN" altLang="en-US" dirty="0">
              <a:solidFill>
                <a:schemeClr val="lt1"/>
              </a:solidFill>
              <a:latin typeface="汉仪旗黑-85S" charset="0"/>
              <a:ea typeface="汉仪旗黑-85S" charset="0"/>
              <a:cs typeface="汉仪旗黑-85S" charset="0"/>
              <a:sym typeface="+mn-ea"/>
            </a:endParaRPr>
          </a:p>
        </p:txBody>
      </p:sp>
      <p:sp>
        <p:nvSpPr>
          <p:cNvPr id="2" name="文本框 1"/>
          <p:cNvSpPr txBox="1"/>
          <p:nvPr/>
        </p:nvSpPr>
        <p:spPr>
          <a:xfrm>
            <a:off x="1043305" y="1485265"/>
            <a:ext cx="4572000" cy="36830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1.局域网（LAN）构建</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1043940" y="2348865"/>
            <a:ext cx="4572000" cy="36830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2.网络分段</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043940" y="3141345"/>
            <a:ext cx="4572000" cy="36830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3.带宽扩展</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1043940" y="4005580"/>
            <a:ext cx="4572000" cy="36830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4.网络安全</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1043940" y="4797425"/>
            <a:ext cx="4572000" cy="36830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5.网络冗余和备份</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p:tgtEl>
                                          <p:spTgt spid="2">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2">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linds(horizontal)">
                                      <p:cBhvr>
                                        <p:cTn id="13" dur="500"/>
                                        <p:tgtEl>
                                          <p:spTgt spid="5"/>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blinds(horizontal)">
                                      <p:cBhvr>
                                        <p:cTn id="2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5" grpId="1"/>
      <p:bldP spid="3" grpId="1"/>
      <p:bldP spid="9" grpId="0"/>
      <p:bldP spid="8" grpId="0"/>
      <p:bldP spid="9" grpId="1"/>
      <p:bldP spid="8"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5" name="文本占位符 3"/>
          <p:cNvSpPr>
            <a:spLocks noGrp="1"/>
          </p:cNvSpPr>
          <p:nvPr>
            <p:custDataLst>
              <p:tags r:id="rId3"/>
            </p:custDataLst>
          </p:nvPr>
        </p:nvSpPr>
        <p:spPr>
          <a:xfrm>
            <a:off x="299085" y="1435100"/>
            <a:ext cx="3242945" cy="4479290"/>
          </a:xfrm>
          <a:prstGeom prst="rect">
            <a:avLst/>
          </a:prstGeom>
          <a:noFill/>
          <a:ln w="9525">
            <a:noFill/>
          </a:ln>
        </p:spPr>
        <p:txBody>
          <a:bodyPr/>
          <a:lstStyle>
            <a:lvl1pPr marL="0" indent="0" algn="l" rtl="0" eaLnBrk="0" fontAlgn="base" hangingPunct="0">
              <a:spcBef>
                <a:spcPct val="20000"/>
              </a:spcBef>
              <a:spcAft>
                <a:spcPct val="0"/>
              </a:spcAft>
              <a:buClr>
                <a:schemeClr val="accent1"/>
              </a:buClr>
              <a:buFont typeface="Wingdings" panose="05000000000000000000" pitchFamily="2" charset="2"/>
              <a:buNone/>
              <a:defRPr sz="1400">
                <a:solidFill>
                  <a:schemeClr val="tx1"/>
                </a:solidFill>
                <a:latin typeface="+mn-lt"/>
                <a:ea typeface="华文细黑" panose="02010600040101010101" pitchFamily="2" charset="-122"/>
                <a:cs typeface="+mn-cs"/>
              </a:defRPr>
            </a:lvl1pPr>
            <a:lvl2pPr marL="457200" indent="0" algn="l" rtl="0" eaLnBrk="0" fontAlgn="base" hangingPunct="0">
              <a:spcBef>
                <a:spcPct val="20000"/>
              </a:spcBef>
              <a:spcAft>
                <a:spcPct val="0"/>
              </a:spcAft>
              <a:buClr>
                <a:schemeClr val="accent1"/>
              </a:buClr>
              <a:buFont typeface="Wingdings" panose="05000000000000000000" pitchFamily="2" charset="2"/>
              <a:buNone/>
              <a:defRPr sz="1200">
                <a:solidFill>
                  <a:schemeClr val="tx1"/>
                </a:solidFill>
                <a:latin typeface="+mn-lt"/>
                <a:ea typeface="华文细黑" panose="02010600040101010101" pitchFamily="2" charset="-122"/>
              </a:defRPr>
            </a:lvl2pPr>
            <a:lvl3pPr marL="914400" indent="0" algn="l" rtl="0" eaLnBrk="0" fontAlgn="base" hangingPunct="0">
              <a:spcBef>
                <a:spcPct val="20000"/>
              </a:spcBef>
              <a:spcAft>
                <a:spcPct val="0"/>
              </a:spcAft>
              <a:buClr>
                <a:schemeClr val="accent2"/>
              </a:buClr>
              <a:buFont typeface="Wingdings" panose="05000000000000000000" pitchFamily="2" charset="2"/>
              <a:buNone/>
              <a:defRPr sz="1000">
                <a:solidFill>
                  <a:schemeClr val="tx1"/>
                </a:solidFill>
                <a:latin typeface="+mn-lt"/>
                <a:ea typeface="华文细黑" panose="02010600040101010101" pitchFamily="2" charset="-122"/>
              </a:defRPr>
            </a:lvl3pPr>
            <a:lvl4pPr marL="1371600" indent="0" algn="l" rtl="0" eaLnBrk="0" fontAlgn="base" hangingPunct="0">
              <a:spcBef>
                <a:spcPct val="20000"/>
              </a:spcBef>
              <a:spcAft>
                <a:spcPct val="0"/>
              </a:spcAft>
              <a:buClr>
                <a:schemeClr val="hlink"/>
              </a:buClr>
              <a:buFont typeface="Wingdings" panose="05000000000000000000" pitchFamily="2" charset="2"/>
              <a:buNone/>
              <a:defRPr sz="900">
                <a:solidFill>
                  <a:schemeClr val="tx1"/>
                </a:solidFill>
                <a:latin typeface="+mn-lt"/>
                <a:ea typeface="华文细黑" panose="02010600040101010101" pitchFamily="2" charset="-122"/>
              </a:defRPr>
            </a:lvl4pPr>
            <a:lvl5pPr marL="1828800" indent="0" algn="l" rtl="0" eaLnBrk="0" fontAlgn="base" hangingPunct="0">
              <a:spcBef>
                <a:spcPct val="20000"/>
              </a:spcBef>
              <a:spcAft>
                <a:spcPct val="0"/>
              </a:spcAft>
              <a:buNone/>
              <a:defRPr sz="900">
                <a:solidFill>
                  <a:schemeClr val="tx1"/>
                </a:solidFill>
                <a:latin typeface="+mn-lt"/>
                <a:ea typeface="华文细黑" panose="02010600040101010101" pitchFamily="2" charset="-122"/>
              </a:defRPr>
            </a:lvl5pPr>
            <a:lvl6pPr marL="2286000" indent="0" algn="l" rtl="0" eaLnBrk="1" fontAlgn="base" hangingPunct="1">
              <a:spcBef>
                <a:spcPct val="20000"/>
              </a:spcBef>
              <a:spcAft>
                <a:spcPct val="0"/>
              </a:spcAft>
              <a:buNone/>
              <a:defRPr sz="900">
                <a:solidFill>
                  <a:schemeClr val="bg1"/>
                </a:solidFill>
                <a:latin typeface="+mn-lt"/>
                <a:ea typeface="+mn-ea"/>
              </a:defRPr>
            </a:lvl6pPr>
            <a:lvl7pPr marL="2743200" indent="0" algn="l" rtl="0" eaLnBrk="1" fontAlgn="base" hangingPunct="1">
              <a:spcBef>
                <a:spcPct val="20000"/>
              </a:spcBef>
              <a:spcAft>
                <a:spcPct val="0"/>
              </a:spcAft>
              <a:buNone/>
              <a:defRPr sz="900">
                <a:solidFill>
                  <a:schemeClr val="bg1"/>
                </a:solidFill>
                <a:latin typeface="+mn-lt"/>
                <a:ea typeface="+mn-ea"/>
              </a:defRPr>
            </a:lvl7pPr>
            <a:lvl8pPr marL="3200400" indent="0" algn="l" rtl="0" eaLnBrk="1" fontAlgn="base" hangingPunct="1">
              <a:spcBef>
                <a:spcPct val="20000"/>
              </a:spcBef>
              <a:spcAft>
                <a:spcPct val="0"/>
              </a:spcAft>
              <a:buNone/>
              <a:defRPr sz="900">
                <a:solidFill>
                  <a:schemeClr val="bg1"/>
                </a:solidFill>
                <a:latin typeface="+mn-lt"/>
                <a:ea typeface="+mn-ea"/>
              </a:defRPr>
            </a:lvl8pPr>
            <a:lvl9pPr marL="3657600" indent="0" algn="l" rtl="0" eaLnBrk="1" fontAlgn="base" hangingPunct="1">
              <a:spcBef>
                <a:spcPct val="20000"/>
              </a:spcBef>
              <a:spcAft>
                <a:spcPct val="0"/>
              </a:spcAft>
              <a:buNone/>
              <a:defRPr sz="900">
                <a:solidFill>
                  <a:schemeClr val="bg1"/>
                </a:solidFill>
                <a:latin typeface="+mn-lt"/>
                <a:ea typeface="+mn-ea"/>
              </a:defRPr>
            </a:lvl9pPr>
          </a:lstStyle>
          <a:p>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用户执行模式</a:t>
            </a:r>
            <a:endPar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endParaRPr>
          </a:p>
          <a:p>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命令提示符为 &gt;</a:t>
            </a:r>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特权执行模式</a:t>
            </a:r>
            <a:endPar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endParaRPr>
          </a:p>
          <a:p>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命令提示符为 </a:t>
            </a:r>
            <a:r>
              <a:rPr lang="en-US" altLang="zh-CN" sz="1800">
                <a:solidFill>
                  <a:schemeClr val="lt1"/>
                </a:solidFill>
                <a:latin typeface="微软雅黑" panose="020B0503020204020204" charset="-122"/>
                <a:ea typeface="微软雅黑" panose="020B0503020204020204" charset="-122"/>
                <a:cs typeface="微软雅黑" panose="020B0503020204020204" charset="-122"/>
                <a:sym typeface="+mn-ea"/>
              </a:rPr>
              <a:t>#</a:t>
            </a:r>
            <a:endParaRPr lang="en-US" altLang="zh-CN" sz="1800">
              <a:solidFill>
                <a:schemeClr val="lt1"/>
              </a:solidFill>
              <a:latin typeface="微软雅黑" panose="020B0503020204020204" charset="-122"/>
              <a:ea typeface="微软雅黑" panose="020B0503020204020204" charset="-122"/>
              <a:cs typeface="微软雅黑" panose="020B0503020204020204" charset="-122"/>
              <a:sym typeface="+mn-ea"/>
            </a:endParaRPr>
          </a:p>
          <a:p>
            <a:endParaRPr lang="en-US" altLang="zh-CN" sz="1800">
              <a:solidFill>
                <a:schemeClr val="lt1"/>
              </a:solidFill>
              <a:latin typeface="微软雅黑" panose="020B0503020204020204" charset="-122"/>
              <a:ea typeface="微软雅黑" panose="020B0503020204020204" charset="-122"/>
              <a:cs typeface="微软雅黑" panose="020B0503020204020204" charset="-122"/>
              <a:sym typeface="+mn-ea"/>
            </a:endParaRPr>
          </a:p>
          <a:p>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pPr>
              <a:lnSpc>
                <a:spcPct val="150000"/>
              </a:lnSpc>
              <a:spcBef>
                <a:spcPts val="0"/>
              </a:spcBef>
            </a:pP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该模式下可以对交换机/路由器的配置文件进行管理，查看设备的配置信息，进行网络的测试和调试等</a:t>
            </a:r>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a:p>
            <a:pPr>
              <a:lnSpc>
                <a:spcPct val="150000"/>
              </a:lnSpc>
              <a:spcBef>
                <a:spcPts val="0"/>
              </a:spcBef>
            </a:pPr>
            <a:endParaRPr lang="zh-CN" altLang="en-US" sz="1800">
              <a:solidFill>
                <a:schemeClr val="lt1"/>
              </a:solidFill>
              <a:latin typeface="微软雅黑" panose="020B0503020204020204" charset="-122"/>
              <a:ea typeface="微软雅黑" panose="020B0503020204020204" charset="-122"/>
              <a:cs typeface="微软雅黑" panose="020B0503020204020204" charset="-122"/>
            </a:endParaRPr>
          </a:p>
        </p:txBody>
      </p:sp>
      <p:pic>
        <p:nvPicPr>
          <p:cNvPr id="2" name="图片 7" descr="3"/>
          <p:cNvPicPr>
            <a:picLocks noChangeAspect="1"/>
          </p:cNvPicPr>
          <p:nvPr/>
        </p:nvPicPr>
        <p:blipFill>
          <a:blip r:embed="rId4"/>
          <a:stretch>
            <a:fillRect/>
          </a:stretch>
        </p:blipFill>
        <p:spPr>
          <a:xfrm>
            <a:off x="4375785" y="1578610"/>
            <a:ext cx="4109085" cy="2730500"/>
          </a:xfrm>
          <a:prstGeom prst="rect">
            <a:avLst/>
          </a:prstGeom>
          <a:noFill/>
          <a:ln w="9525">
            <a:noFill/>
          </a:ln>
        </p:spPr>
      </p:pic>
      <p:sp>
        <p:nvSpPr>
          <p:cNvPr id="8" name="标题 7"/>
          <p:cNvSpPr>
            <a:spLocks noGrp="1"/>
          </p:cNvSpPr>
          <p:nvPr>
            <p:custDataLst>
              <p:tags r:id="rId5"/>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cs typeface="汉仪旗黑-85S" charset="0"/>
                <a:sym typeface="+mn-ea"/>
              </a:rPr>
              <a:t>3、交换机的配置</a:t>
            </a:r>
            <a:endParaRPr lang="zh-CN" altLang="en-US" dirty="0">
              <a:solidFill>
                <a:schemeClr val="lt1"/>
              </a:solidFill>
              <a:latin typeface="汉仪旗黑-85S" charset="0"/>
              <a:ea typeface="汉仪旗黑-85S" charset="0"/>
              <a:cs typeface="汉仪旗黑-85S" charset="0"/>
              <a:sym typeface="+mn-ea"/>
            </a:endParaRPr>
          </a:p>
        </p:txBody>
      </p:sp>
    </p:spTree>
    <p:custDataLst>
      <p:tags r:id="rId6"/>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 calcmode="lin" valueType="num">
                                      <p:cBhvr additive="base">
                                        <p:cTn id="24"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 calcmode="lin" valueType="num">
                                      <p:cBhvr additive="base">
                                        <p:cTn id="28"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8" presetClass="entr" presetSubtype="12" fill="hold" nodeType="click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strips(downLeft)">
                                      <p:cBhvr>
                                        <p:cTn id="34"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611505" y="1196975"/>
            <a:ext cx="6290310" cy="524510"/>
          </a:xfrm>
          <a:prstGeom prst="rect">
            <a:avLst/>
          </a:prstGeom>
          <a:noFill/>
          <a:ln w="9525">
            <a:noFill/>
          </a:ln>
        </p:spPr>
        <p:txBody>
          <a:bodyPr wrap="square">
            <a:normAutofit lnSpcReduction="1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rPr>
              <a:t>二、</a:t>
            </a:r>
            <a:r>
              <a:rPr lang="en-US" altLang="zh-CN">
                <a:solidFill>
                  <a:schemeClr val="lt1"/>
                </a:solidFill>
                <a:latin typeface="微软雅黑" panose="020B0503020204020204" charset="-122"/>
                <a:ea typeface="微软雅黑" panose="020B0503020204020204" charset="-122"/>
                <a:cs typeface="微软雅黑" panose="020B0503020204020204" charset="-122"/>
              </a:rPr>
              <a:t>Vlan</a:t>
            </a:r>
            <a:r>
              <a:rPr lang="zh-CN" altLang="en-US">
                <a:solidFill>
                  <a:schemeClr val="lt1"/>
                </a:solidFill>
                <a:latin typeface="微软雅黑" panose="020B0503020204020204" charset="-122"/>
                <a:ea typeface="微软雅黑" panose="020B0503020204020204" charset="-122"/>
                <a:cs typeface="微软雅黑" panose="020B0503020204020204" charset="-122"/>
              </a:rPr>
              <a:t>的相关知识</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994410" y="2581275"/>
            <a:ext cx="4572000" cy="36830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关键概念</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994410" y="3143250"/>
            <a:ext cx="4572000" cy="36830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作用</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994410" y="3790950"/>
            <a:ext cx="4572000" cy="36830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划分方法</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755650" y="1845310"/>
            <a:ext cx="5925185" cy="368300"/>
          </a:xfrm>
          <a:prstGeom prst="rect">
            <a:avLst/>
          </a:prstGeom>
          <a:noFill/>
        </p:spPr>
        <p:txBody>
          <a:bodyPr wrap="square" rtlCol="0" anchor="t">
            <a:spAutoFit/>
          </a:bodyPr>
          <a:p>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Virtual Local Area Network</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）即虚拟局域网</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994410" y="4439285"/>
            <a:ext cx="4572000" cy="368300"/>
          </a:xfrm>
          <a:prstGeom prst="rect">
            <a:avLst/>
          </a:prstGeom>
          <a:noFill/>
        </p:spPr>
        <p:txBody>
          <a:bodyPr wrap="square" rtlCol="0" anchor="t">
            <a:spAutoFit/>
          </a:bodyPr>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工作</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原理</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994410" y="5159375"/>
            <a:ext cx="4572000" cy="368300"/>
          </a:xfrm>
          <a:prstGeom prst="rect">
            <a:avLst/>
          </a:prstGeom>
          <a:noFill/>
        </p:spPr>
        <p:txBody>
          <a:bodyPr wrap="square" rtlCol="0" anchor="t">
            <a:spAutoFit/>
          </a:bodyPr>
          <a:p>
            <a:pPr lvl="0" algn="l">
              <a:buClrTx/>
              <a:buSzTx/>
              <a:buFontTx/>
            </a:pPr>
            <a:r>
              <a:rPr lang="zh-CN" altLang="en-US" dirty="0">
                <a:solidFill>
                  <a:schemeClr val="lt1"/>
                </a:solidFill>
                <a:latin typeface="汉仪旗黑-85S" charset="0"/>
                <a:ea typeface="汉仪旗黑-85S" charset="0"/>
                <a:cs typeface="汉仪旗黑-85S" charset="0"/>
                <a:sym typeface="+mn-ea"/>
              </a:rPr>
              <a:t>实现 VLAN 路由的基本方法（</a:t>
            </a:r>
            <a:r>
              <a:rPr lang="zh-CN" altLang="en-US" dirty="0">
                <a:solidFill>
                  <a:schemeClr val="lt1"/>
                </a:solidFill>
                <a:latin typeface="汉仪旗黑-85S" charset="0"/>
                <a:ea typeface="汉仪旗黑-85S" charset="0"/>
                <a:cs typeface="汉仪旗黑-85S" charset="0"/>
                <a:sym typeface="+mn-ea"/>
              </a:rPr>
              <a:t>难点）</a:t>
            </a:r>
            <a:endParaRPr lang="zh-CN" altLang="en-US" dirty="0">
              <a:solidFill>
                <a:schemeClr val="lt1"/>
              </a:solidFill>
              <a:latin typeface="汉仪旗黑-85S" charset="0"/>
              <a:ea typeface="汉仪旗黑-85S" charset="0"/>
              <a:cs typeface="汉仪旗黑-85S" charset="0"/>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2" grpId="0"/>
      <p:bldP spid="3" grpId="0"/>
      <p:bldP spid="5" grpId="0"/>
      <p:bldP spid="8" grpId="0"/>
      <p:bldP spid="9" grpId="0"/>
      <p:bldP spid="2" grpId="1"/>
      <p:bldP spid="3" grpId="1"/>
      <p:bldP spid="5" grpId="1"/>
      <p:bldP spid="8" grpId="1"/>
      <p:bldP spid="9"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2" name="图片 1"/>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100" name="文本框 99"/>
          <p:cNvSpPr txBox="1"/>
          <p:nvPr>
            <p:custDataLst>
              <p:tags r:id="rId3"/>
            </p:custDataLst>
          </p:nvPr>
        </p:nvSpPr>
        <p:spPr>
          <a:xfrm>
            <a:off x="828040" y="5589270"/>
            <a:ext cx="6821805" cy="398780"/>
          </a:xfrm>
          <a:prstGeom prst="rect">
            <a:avLst/>
          </a:prstGeom>
          <a:noFill/>
          <a:ln w="9525">
            <a:noFill/>
          </a:ln>
        </p:spPr>
        <p:txBody>
          <a:bodyPr wrap="square">
            <a:spAutoFit/>
          </a:bodyPr>
          <a:p>
            <a:r>
              <a:rPr lang="en-US" sz="2000">
                <a:solidFill>
                  <a:schemeClr val="lt1"/>
                </a:solidFill>
                <a:latin typeface="微软雅黑" panose="020B0503020204020204" charset="-122"/>
                <a:ea typeface="微软雅黑" panose="020B0503020204020204" charset="-122"/>
                <a:cs typeface="微软雅黑" panose="020B0503020204020204" charset="-122"/>
              </a:rPr>
              <a:t>* </a:t>
            </a:r>
            <a:r>
              <a:rPr lang="zh-CN" sz="2000">
                <a:solidFill>
                  <a:schemeClr val="lt1"/>
                </a:solidFill>
                <a:latin typeface="微软雅黑" panose="020B0503020204020204" charset="-122"/>
                <a:ea typeface="微软雅黑" panose="020B0503020204020204" charset="-122"/>
                <a:cs typeface="微软雅黑" panose="020B0503020204020204" charset="-122"/>
              </a:rPr>
              <a:t>实现不同</a:t>
            </a:r>
            <a:r>
              <a:rPr lang="en-US" sz="2000">
                <a:solidFill>
                  <a:schemeClr val="lt1"/>
                </a:solidFill>
                <a:latin typeface="微软雅黑" panose="020B0503020204020204" charset="-122"/>
                <a:ea typeface="微软雅黑" panose="020B0503020204020204" charset="-122"/>
                <a:cs typeface="微软雅黑" panose="020B0503020204020204" charset="-122"/>
              </a:rPr>
              <a:t>Vlan</a:t>
            </a:r>
            <a:r>
              <a:rPr lang="zh-CN" sz="2000">
                <a:solidFill>
                  <a:schemeClr val="lt1"/>
                </a:solidFill>
                <a:latin typeface="微软雅黑" panose="020B0503020204020204" charset="-122"/>
                <a:ea typeface="微软雅黑" panose="020B0503020204020204" charset="-122"/>
                <a:cs typeface="微软雅黑" panose="020B0503020204020204" charset="-122"/>
              </a:rPr>
              <a:t>间通信的原理和配置方法</a:t>
            </a:r>
            <a:endParaRPr lang="zh-CN" altLang="en-US" sz="200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827405" y="978535"/>
            <a:ext cx="7472680" cy="938530"/>
          </a:xfrm>
          <a:prstGeom prst="rect">
            <a:avLst/>
          </a:prstGeom>
          <a:noFill/>
        </p:spPr>
        <p:txBody>
          <a:bodyPr wrap="square" rtlCol="0" anchor="t">
            <a:noAutofit/>
          </a:bodyPr>
          <a:p>
            <a:pPr>
              <a:lnSpc>
                <a:spcPct val="150000"/>
              </a:lnSpc>
            </a:pPr>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 Vlan</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概要，端口的分类方法与</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如何构建安全的企业内部网</a:t>
            </a:r>
            <a:endPar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通过</a:t>
            </a:r>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来屏蔽广播风暴的原理</a:t>
            </a:r>
            <a:endParaRPr lang="zh-CN" sz="2000">
              <a:solidFill>
                <a:schemeClr val="lt1"/>
              </a:solidFill>
              <a:latin typeface="微软雅黑" panose="020B0503020204020204" charset="-122"/>
              <a:ea typeface="微软雅黑" panose="020B0503020204020204" charset="-122"/>
              <a:cs typeface="微软雅黑" panose="020B0503020204020204" charset="-122"/>
              <a:sym typeface="+mn-ea"/>
            </a:endParaRPr>
          </a:p>
          <a:p>
            <a:pPr>
              <a:lnSpc>
                <a:spcPct val="150000"/>
              </a:lnSpc>
            </a:pPr>
            <a:endPar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842010" y="2087880"/>
            <a:ext cx="7388225" cy="1353185"/>
          </a:xfrm>
          <a:prstGeom prst="rect">
            <a:avLst/>
          </a:prstGeom>
          <a:noFill/>
        </p:spPr>
        <p:txBody>
          <a:bodyPr wrap="square" rtlCol="0" anchor="t">
            <a:noAutofit/>
          </a:bodyPr>
          <a:p>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 </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命令行配置界面，以及用户模式、特权模式、全局配置模式、端口模式等不同操作模式的区别，学习和使用命令行界面的联机帮助、命令缩写等基本操作技巧</a:t>
            </a:r>
            <a:endPar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871855" y="3277235"/>
            <a:ext cx="7400925" cy="706755"/>
          </a:xfrm>
          <a:prstGeom prst="rect">
            <a:avLst/>
          </a:prstGeom>
          <a:noFill/>
        </p:spPr>
        <p:txBody>
          <a:bodyPr wrap="square" rtlCol="0" anchor="t">
            <a:spAutoFit/>
          </a:bodyPr>
          <a:p>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 </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各类基本配置指令，重点掌握信息查阅指令</a:t>
            </a:r>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show</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，以及对指令响应信息的正确解读</a:t>
            </a:r>
            <a:endPar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871855" y="4220845"/>
            <a:ext cx="7042785" cy="398780"/>
          </a:xfrm>
          <a:prstGeom prst="rect">
            <a:avLst/>
          </a:prstGeom>
          <a:noFill/>
        </p:spPr>
        <p:txBody>
          <a:bodyPr wrap="square" rtlCol="0" anchor="t">
            <a:spAutoFit/>
          </a:bodyPr>
          <a:p>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 </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虚拟局域网（</a:t>
            </a:r>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）在组网中的作用和实现原理</a:t>
            </a:r>
            <a:endPar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828040" y="4941570"/>
            <a:ext cx="6188075" cy="398780"/>
          </a:xfrm>
          <a:prstGeom prst="rect">
            <a:avLst/>
          </a:prstGeom>
          <a:noFill/>
        </p:spPr>
        <p:txBody>
          <a:bodyPr wrap="square" rtlCol="0" anchor="t">
            <a:spAutoFit/>
          </a:bodyPr>
          <a:p>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 </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在交换机上配置基于端口的静态</a:t>
            </a:r>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配置方法</a:t>
            </a:r>
            <a:endPar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1043305" y="372745"/>
            <a:ext cx="3048000" cy="398780"/>
          </a:xfrm>
          <a:prstGeom prst="rect">
            <a:avLst/>
          </a:prstGeom>
          <a:noFill/>
        </p:spPr>
        <p:txBody>
          <a:bodyPr wrap="square" rtlCol="0">
            <a:spAutoFit/>
          </a:bodyPr>
          <a:p>
            <a:r>
              <a:rPr lang="en-US" sz="2000">
                <a:solidFill>
                  <a:schemeClr val="lt1"/>
                </a:solidFill>
                <a:latin typeface="微软雅黑" panose="020B0503020204020204" charset="-122"/>
                <a:ea typeface="微软雅黑" panose="020B0503020204020204" charset="-122"/>
                <a:cs typeface="微软雅黑" panose="020B0503020204020204" charset="-122"/>
              </a:rPr>
              <a:t>关键概念</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a:t>
            </a:r>
            <a:endParaRPr lang="zh-CN" altLang="en-US" sz="2000">
              <a:solidFill>
                <a:schemeClr val="lt1"/>
              </a:solidFill>
              <a:latin typeface="微软雅黑" panose="020B0503020204020204" charset="-122"/>
              <a:ea typeface="微软雅黑" panose="020B0503020204020204" charset="-122"/>
              <a:cs typeface="微软雅黑" panose="020B0503020204020204" charset="-122"/>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0"/>
                                        </p:tgtEl>
                                        <p:attrNameLst>
                                          <p:attrName>style.visibility</p:attrName>
                                        </p:attrNameLst>
                                      </p:cBhvr>
                                      <p:to>
                                        <p:strVal val="visible"/>
                                      </p:to>
                                    </p:set>
                                    <p:anim calcmode="lin" valueType="num">
                                      <p:cBhvr additive="base">
                                        <p:cTn id="43" dur="500" fill="hold"/>
                                        <p:tgtEl>
                                          <p:spTgt spid="100"/>
                                        </p:tgtEl>
                                        <p:attrNameLst>
                                          <p:attrName>ppt_x</p:attrName>
                                        </p:attrNameLst>
                                      </p:cBhvr>
                                      <p:tavLst>
                                        <p:tav tm="0">
                                          <p:val>
                                            <p:strVal val="#ppt_x"/>
                                          </p:val>
                                        </p:tav>
                                        <p:tav tm="100000">
                                          <p:val>
                                            <p:strVal val="#ppt_x"/>
                                          </p:val>
                                        </p:tav>
                                      </p:tavLst>
                                    </p:anim>
                                    <p:anim calcmode="lin" valueType="num">
                                      <p:cBhvr additive="base">
                                        <p:cTn id="4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7" grpId="0"/>
      <p:bldP spid="7" grpId="1"/>
      <p:bldP spid="8" grpId="0"/>
      <p:bldP spid="8" grpId="1"/>
      <p:bldP spid="9" grpId="0"/>
      <p:bldP spid="9" grpId="1"/>
      <p:bldP spid="100" grpId="0"/>
      <p:bldP spid="100"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3" name="对象6"/>
          <p:cNvSpPr/>
          <p:nvPr>
            <p:custDataLst>
              <p:tags r:id="rId3"/>
            </p:custDataLst>
          </p:nvPr>
        </p:nvSpPr>
        <p:spPr>
          <a:xfrm>
            <a:off x="524977" y="2250737"/>
            <a:ext cx="3064530" cy="3036600"/>
          </a:xfrm>
          <a:custGeom>
            <a:avLst/>
            <a:gdLst/>
            <a:ahLst/>
            <a:cxnLst/>
            <a:rect l="l" t="t" r="r" b="b"/>
            <a:pathLst>
              <a:path w="4059936" h="4059936">
                <a:moveTo>
                  <a:pt x="137160" y="2359152"/>
                </a:moveTo>
                <a:cubicBezTo>
                  <a:pt x="-45720" y="2176272"/>
                  <a:pt x="-45720" y="1883664"/>
                  <a:pt x="137160" y="1700784"/>
                </a:cubicBezTo>
                <a:lnTo>
                  <a:pt x="1700784" y="137160"/>
                </a:lnTo>
                <a:cubicBezTo>
                  <a:pt x="1883664" y="-45720"/>
                  <a:pt x="2176272" y="-45720"/>
                  <a:pt x="2359152" y="137160"/>
                </a:cubicBezTo>
                <a:lnTo>
                  <a:pt x="3931920" y="1700784"/>
                </a:lnTo>
                <a:cubicBezTo>
                  <a:pt x="4105656" y="1883664"/>
                  <a:pt x="4105656" y="2176272"/>
                  <a:pt x="3931920" y="2359152"/>
                </a:cubicBezTo>
                <a:lnTo>
                  <a:pt x="2359152" y="3931920"/>
                </a:lnTo>
                <a:cubicBezTo>
                  <a:pt x="2176272" y="4105656"/>
                  <a:pt x="1883664" y="4105656"/>
                  <a:pt x="1700784" y="3931920"/>
                </a:cubicBezTo>
                <a:lnTo>
                  <a:pt x="137160" y="2359152"/>
                </a:lnTo>
              </a:path>
            </a:pathLst>
          </a:custGeom>
          <a:solidFill>
            <a:schemeClr val="accent1">
              <a:lumMod val="40000"/>
              <a:lumOff val="60000"/>
              <a:alpha val="15000"/>
            </a:schemeClr>
          </a:solidFill>
        </p:spPr>
        <p:txBody>
          <a:bodyPr lIns="0" tIns="0" rIns="0" bIns="0">
            <a:noAutofit/>
          </a:bodyPr>
          <a:lstStyle/>
          <a:p>
            <a:endParaRPr lang="zh-CN" altLang="en-US" sz="1350" dirty="0">
              <a:solidFill>
                <a:schemeClr val="dk1"/>
              </a:solidFill>
              <a:latin typeface="微软雅黑" panose="020B0503020204020204" charset="-122"/>
              <a:ea typeface="微软雅黑" panose="020B0503020204020204" charset="-122"/>
            </a:endParaRPr>
          </a:p>
        </p:txBody>
      </p:sp>
      <p:sp>
        <p:nvSpPr>
          <p:cNvPr id="14" name="对象1"/>
          <p:cNvSpPr/>
          <p:nvPr>
            <p:custDataLst>
              <p:tags r:id="rId4"/>
            </p:custDataLst>
          </p:nvPr>
        </p:nvSpPr>
        <p:spPr>
          <a:xfrm>
            <a:off x="3868712" y="3068982"/>
            <a:ext cx="4744008" cy="857250"/>
          </a:xfrm>
          <a:custGeom>
            <a:avLst/>
            <a:gdLst/>
            <a:ahLst/>
            <a:cxnLst/>
            <a:rect l="l" t="t" r="r" b="b"/>
            <a:pathLst>
              <a:path w="6409944" h="1143000">
                <a:moveTo>
                  <a:pt x="9144" y="1143000"/>
                </a:moveTo>
                <a:lnTo>
                  <a:pt x="6391656" y="1143000"/>
                </a:lnTo>
                <a:cubicBezTo>
                  <a:pt x="6400800" y="1143000"/>
                  <a:pt x="6409944" y="1133856"/>
                  <a:pt x="6409944" y="1133856"/>
                </a:cubicBezTo>
                <a:lnTo>
                  <a:pt x="6409944" y="9144"/>
                </a:lnTo>
                <a:cubicBezTo>
                  <a:pt x="6409944" y="9144"/>
                  <a:pt x="6400800" y="0"/>
                  <a:pt x="6391656" y="0"/>
                </a:cubicBezTo>
                <a:lnTo>
                  <a:pt x="9144" y="0"/>
                </a:lnTo>
                <a:cubicBezTo>
                  <a:pt x="0" y="0"/>
                  <a:pt x="0" y="9144"/>
                  <a:pt x="0" y="18288"/>
                </a:cubicBezTo>
                <a:lnTo>
                  <a:pt x="548640" y="566928"/>
                </a:lnTo>
                <a:cubicBezTo>
                  <a:pt x="548640" y="566928"/>
                  <a:pt x="548640" y="576072"/>
                  <a:pt x="548640" y="576072"/>
                </a:cubicBezTo>
                <a:lnTo>
                  <a:pt x="0" y="1124712"/>
                </a:lnTo>
                <a:cubicBezTo>
                  <a:pt x="0" y="1133856"/>
                  <a:pt x="0" y="1143000"/>
                  <a:pt x="9144" y="1143000"/>
                </a:cubicBezTo>
              </a:path>
            </a:pathLst>
          </a:custGeom>
          <a:noFill/>
          <a:ln w="12700">
            <a:gradFill>
              <a:gsLst>
                <a:gs pos="2000">
                  <a:srgbClr val="4E76A8"/>
                </a:gs>
                <a:gs pos="100000">
                  <a:srgbClr val="DBE4EE">
                    <a:lumMod val="20000"/>
                    <a:lumOff val="80000"/>
                    <a:alpha val="0"/>
                  </a:srgb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702000" tIns="0" rIns="0" bIns="0" numCol="1" spcCol="0" rtlCol="0" fromWordArt="0" anchor="ctr" anchorCtr="0" forceAA="0" compatLnSpc="1">
            <a:normAutofit fontScale="60000"/>
          </a:bodyPr>
          <a:lstStyle/>
          <a:p>
            <a:pPr>
              <a:lnSpc>
                <a:spcPct val="150000"/>
              </a:lnSpc>
              <a:spcBef>
                <a:spcPct val="0"/>
              </a:spcBef>
              <a:spcAft>
                <a:spcPct val="0"/>
              </a:spcAft>
            </a:pPr>
            <a:endParaRPr lang="zh-CN" altLang="en-US" sz="2400">
              <a:solidFill>
                <a:schemeClr val="lt1"/>
              </a:solidFill>
              <a:latin typeface="微软雅黑" panose="020B0503020204020204" charset="-122"/>
              <a:ea typeface="微软雅黑" panose="020B0503020204020204" charset="-122"/>
              <a:cs typeface="微软雅黑" panose="020B0503020204020204" charset="-122"/>
              <a:sym typeface="+mn-ea"/>
            </a:endParaRPr>
          </a:p>
          <a:p>
            <a:pPr>
              <a:lnSpc>
                <a:spcPct val="150000"/>
              </a:lnSpc>
              <a:spcBef>
                <a:spcPct val="0"/>
              </a:spcBef>
              <a:spcAft>
                <a:spcPct val="0"/>
              </a:spcAft>
            </a:pPr>
            <a:r>
              <a:rPr lang="zh-CN" altLang="en-US" sz="3430">
                <a:solidFill>
                  <a:schemeClr val="lt1"/>
                </a:solidFill>
                <a:latin typeface="微软雅黑" panose="020B0503020204020204" charset="-122"/>
                <a:ea typeface="微软雅黑" panose="020B0503020204020204" charset="-122"/>
                <a:cs typeface="微软雅黑" panose="020B0503020204020204" charset="-122"/>
                <a:sym typeface="+mn-ea"/>
              </a:rPr>
              <a:t>提高网络安全性</a:t>
            </a:r>
            <a:endParaRPr lang="zh-CN" altLang="en-US" sz="3430">
              <a:solidFill>
                <a:schemeClr val="lt1"/>
              </a:solidFill>
              <a:latin typeface="微软雅黑" panose="020B0503020204020204" charset="-122"/>
              <a:ea typeface="微软雅黑" panose="020B0503020204020204" charset="-122"/>
              <a:cs typeface="微软雅黑" panose="020B0503020204020204" charset="-122"/>
              <a:sym typeface="+mn-ea"/>
            </a:endParaRPr>
          </a:p>
          <a:p>
            <a:pPr>
              <a:lnSpc>
                <a:spcPct val="150000"/>
              </a:lnSpc>
              <a:spcBef>
                <a:spcPct val="0"/>
              </a:spcBef>
              <a:spcAft>
                <a:spcPct val="0"/>
              </a:spcAft>
            </a:pPr>
            <a:endParaRPr lang="zh-CN" altLang="en-US" sz="343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16" name="对象2"/>
          <p:cNvSpPr/>
          <p:nvPr>
            <p:custDataLst>
              <p:tags r:id="rId5"/>
            </p:custDataLst>
          </p:nvPr>
        </p:nvSpPr>
        <p:spPr>
          <a:xfrm>
            <a:off x="3059497" y="1845159"/>
            <a:ext cx="5615843" cy="849154"/>
          </a:xfrm>
          <a:custGeom>
            <a:avLst/>
            <a:gdLst>
              <a:gd name="connsiteX0" fmla="*/ 1722 w 11918"/>
              <a:gd name="connsiteY0" fmla="*/ 1783 h 1783"/>
              <a:gd name="connsiteX1" fmla="*/ 1665 w 11918"/>
              <a:gd name="connsiteY1" fmla="*/ 1754 h 1783"/>
              <a:gd name="connsiteX2" fmla="*/ 1636 w 11918"/>
              <a:gd name="connsiteY2" fmla="*/ 1740 h 1783"/>
              <a:gd name="connsiteX3" fmla="*/ 9 w 11918"/>
              <a:gd name="connsiteY3" fmla="*/ 127 h 1783"/>
              <a:gd name="connsiteX4" fmla="*/ 253 w 11918"/>
              <a:gd name="connsiteY4" fmla="*/ 8 h 1783"/>
              <a:gd name="connsiteX5" fmla="*/ 11810 w 11918"/>
              <a:gd name="connsiteY5" fmla="*/ 0 h 1783"/>
              <a:gd name="connsiteX6" fmla="*/ 11918 w 11918"/>
              <a:gd name="connsiteY6" fmla="*/ 69 h 1783"/>
              <a:gd name="connsiteX7" fmla="*/ 11918 w 11918"/>
              <a:gd name="connsiteY7" fmla="*/ 1697 h 1783"/>
              <a:gd name="connsiteX8" fmla="*/ 11831 w 11918"/>
              <a:gd name="connsiteY8" fmla="*/ 1783 h 1783"/>
              <a:gd name="connsiteX9" fmla="*/ 1722 w 11918"/>
              <a:gd name="connsiteY9" fmla="*/ 1783 h 1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918" h="1783">
                <a:moveTo>
                  <a:pt x="1722" y="1783"/>
                </a:moveTo>
                <a:cubicBezTo>
                  <a:pt x="1694" y="1783"/>
                  <a:pt x="1679" y="1769"/>
                  <a:pt x="1665" y="1754"/>
                </a:cubicBezTo>
                <a:cubicBezTo>
                  <a:pt x="1650" y="1754"/>
                  <a:pt x="1650" y="1740"/>
                  <a:pt x="1636" y="1740"/>
                </a:cubicBezTo>
                <a:lnTo>
                  <a:pt x="9" y="127"/>
                </a:lnTo>
                <a:cubicBezTo>
                  <a:pt x="-49" y="69"/>
                  <a:pt x="181" y="8"/>
                  <a:pt x="253" y="8"/>
                </a:cubicBezTo>
                <a:lnTo>
                  <a:pt x="11810" y="0"/>
                </a:lnTo>
                <a:cubicBezTo>
                  <a:pt x="11897" y="28"/>
                  <a:pt x="11918" y="12"/>
                  <a:pt x="11918" y="69"/>
                </a:cubicBezTo>
                <a:lnTo>
                  <a:pt x="11918" y="1697"/>
                </a:lnTo>
                <a:cubicBezTo>
                  <a:pt x="11918" y="1754"/>
                  <a:pt x="11874" y="1783"/>
                  <a:pt x="11831" y="1783"/>
                </a:cubicBezTo>
                <a:lnTo>
                  <a:pt x="1722" y="1783"/>
                </a:lnTo>
              </a:path>
            </a:pathLst>
          </a:custGeom>
          <a:noFill/>
          <a:ln w="12700">
            <a:gradFill>
              <a:gsLst>
                <a:gs pos="2000">
                  <a:srgbClr val="4F68AC"/>
                </a:gs>
                <a:gs pos="100000">
                  <a:srgbClr val="DCE1EF">
                    <a:lumMod val="20000"/>
                    <a:lumOff val="80000"/>
                    <a:alpha val="0"/>
                  </a:srgb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8000" tIns="0" rIns="0" bIns="0" numCol="1" spcCol="0" rtlCol="0" fromWordArt="0" anchor="ctr" anchorCtr="0" forceAA="0" compatLnSpc="1">
            <a:normAutofit/>
          </a:bodyPr>
          <a:lstStyle/>
          <a:p>
            <a:pPr>
              <a:lnSpc>
                <a:spcPct val="150000"/>
              </a:lnSpc>
              <a:spcBef>
                <a:spcPct val="0"/>
              </a:spcBef>
              <a:spcAft>
                <a:spcPct val="0"/>
              </a:spcAft>
            </a:pPr>
            <a:r>
              <a:rPr lang="zh-CN" altLang="en-US" sz="2400" dirty="0">
                <a:solidFill>
                  <a:schemeClr val="lt1"/>
                </a:solidFill>
                <a:latin typeface="微软雅黑" panose="020B0503020204020204" charset="-122"/>
                <a:ea typeface="微软雅黑" panose="020B0503020204020204" charset="-122"/>
                <a:cs typeface="微软雅黑" panose="020B0503020204020204" charset="-122"/>
                <a:sym typeface="+mn-ea"/>
              </a:rPr>
              <a:t>广播控制</a:t>
            </a:r>
            <a:endParaRPr lang="zh-CN" altLang="en-US" sz="2400" dirty="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18" name="对象3"/>
          <p:cNvSpPr/>
          <p:nvPr>
            <p:custDataLst>
              <p:tags r:id="rId6"/>
            </p:custDataLst>
          </p:nvPr>
        </p:nvSpPr>
        <p:spPr>
          <a:xfrm>
            <a:off x="3005995" y="4653021"/>
            <a:ext cx="5615843" cy="857250"/>
          </a:xfrm>
          <a:custGeom>
            <a:avLst/>
            <a:gdLst/>
            <a:ahLst/>
            <a:cxnLst/>
            <a:rect l="l" t="t" r="r" b="b"/>
            <a:pathLst>
              <a:path w="7580376" h="1143000">
                <a:moveTo>
                  <a:pt x="1106424" y="0"/>
                </a:moveTo>
                <a:cubicBezTo>
                  <a:pt x="1088136" y="0"/>
                  <a:pt x="1078992" y="9144"/>
                  <a:pt x="1069848" y="18288"/>
                </a:cubicBezTo>
                <a:cubicBezTo>
                  <a:pt x="1060704" y="18288"/>
                  <a:pt x="1060704" y="27432"/>
                  <a:pt x="1051560" y="27432"/>
                </a:cubicBezTo>
                <a:lnTo>
                  <a:pt x="18288" y="1051560"/>
                </a:lnTo>
                <a:cubicBezTo>
                  <a:pt x="-18288" y="1088136"/>
                  <a:pt x="9144" y="1143000"/>
                  <a:pt x="54864" y="1143000"/>
                </a:cubicBezTo>
                <a:lnTo>
                  <a:pt x="7525512" y="1143000"/>
                </a:lnTo>
                <a:cubicBezTo>
                  <a:pt x="7552944" y="1143000"/>
                  <a:pt x="7580376" y="1124712"/>
                  <a:pt x="7580376" y="1088136"/>
                </a:cubicBezTo>
                <a:lnTo>
                  <a:pt x="7580376" y="54864"/>
                </a:lnTo>
                <a:cubicBezTo>
                  <a:pt x="7580376" y="18288"/>
                  <a:pt x="7552944" y="0"/>
                  <a:pt x="7525512" y="0"/>
                </a:cubicBezTo>
                <a:lnTo>
                  <a:pt x="1106424" y="0"/>
                </a:lnTo>
              </a:path>
            </a:pathLst>
          </a:custGeom>
          <a:noFill/>
          <a:ln w="12700">
            <a:gradFill>
              <a:gsLst>
                <a:gs pos="2000">
                  <a:srgbClr val="4D84A4"/>
                </a:gs>
                <a:gs pos="100000">
                  <a:srgbClr val="DAE7EE">
                    <a:lumMod val="20000"/>
                    <a:lumOff val="80000"/>
                    <a:alpha val="0"/>
                  </a:srgbClr>
                </a:gs>
              </a:gsLst>
              <a:lin ang="0" scaled="0"/>
            </a:gradFill>
          </a:ln>
          <a:effectLst/>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lIns="918000" tIns="0" rIns="0" bIns="0" numCol="1" spcCol="0" rtlCol="0" fromWordArt="0" anchor="ctr" anchorCtr="0" forceAA="0" compatLnSpc="1">
            <a:normAutofit/>
          </a:bodyPr>
          <a:lstStyle/>
          <a:p>
            <a:pPr>
              <a:lnSpc>
                <a:spcPct val="150000"/>
              </a:lnSpc>
              <a:spcBef>
                <a:spcPct val="0"/>
              </a:spcBef>
              <a:spcAft>
                <a:spcPct val="0"/>
              </a:spcAft>
            </a:pPr>
            <a:r>
              <a:rPr lang="zh-CN" altLang="en-US" sz="2400">
                <a:solidFill>
                  <a:schemeClr val="lt1"/>
                </a:solidFill>
                <a:latin typeface="微软雅黑" panose="020B0503020204020204" charset="-122"/>
                <a:ea typeface="微软雅黑" panose="020B0503020204020204" charset="-122"/>
                <a:cs typeface="微软雅黑" panose="020B0503020204020204" charset="-122"/>
                <a:sym typeface="+mn-ea"/>
              </a:rPr>
              <a:t>增强网络灵活性和可管理性</a:t>
            </a:r>
            <a:endParaRPr lang="zh-CN" altLang="en-US" sz="24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2" name="对象5"/>
          <p:cNvSpPr/>
          <p:nvPr>
            <p:custDataLst>
              <p:tags r:id="rId7"/>
            </p:custDataLst>
          </p:nvPr>
        </p:nvSpPr>
        <p:spPr>
          <a:xfrm>
            <a:off x="2989012" y="2117974"/>
            <a:ext cx="548640" cy="548640"/>
          </a:xfrm>
          <a:custGeom>
            <a:avLst/>
            <a:gdLst/>
            <a:ahLst/>
            <a:cxnLst/>
            <a:rect l="l" t="t" r="r" b="b"/>
            <a:pathLst>
              <a:path w="731520" h="731520">
                <a:moveTo>
                  <a:pt x="27432" y="292608"/>
                </a:moveTo>
                <a:cubicBezTo>
                  <a:pt x="-9144" y="329184"/>
                  <a:pt x="-9144" y="393192"/>
                  <a:pt x="27432" y="438912"/>
                </a:cubicBezTo>
                <a:lnTo>
                  <a:pt x="292608" y="694944"/>
                </a:lnTo>
                <a:cubicBezTo>
                  <a:pt x="329184" y="740664"/>
                  <a:pt x="393192" y="740664"/>
                  <a:pt x="438912" y="694944"/>
                </a:cubicBezTo>
                <a:lnTo>
                  <a:pt x="694944" y="438912"/>
                </a:lnTo>
                <a:cubicBezTo>
                  <a:pt x="740664" y="393192"/>
                  <a:pt x="740664" y="329184"/>
                  <a:pt x="694944" y="292608"/>
                </a:cubicBezTo>
                <a:lnTo>
                  <a:pt x="438912" y="27432"/>
                </a:lnTo>
                <a:cubicBezTo>
                  <a:pt x="393192" y="-9144"/>
                  <a:pt x="329184" y="-9144"/>
                  <a:pt x="292608" y="27432"/>
                </a:cubicBezTo>
                <a:lnTo>
                  <a:pt x="27432" y="292608"/>
                </a:lnTo>
              </a:path>
            </a:pathLst>
          </a:custGeom>
          <a:solidFill>
            <a:schemeClr val="accent1">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wrap="square" lIns="0" tIns="0" rIns="0" bIns="0" anchor="ctr">
            <a:normAutofit/>
          </a:bodyPr>
          <a:lstStyle/>
          <a:p>
            <a:pPr algn="ctr">
              <a:spcBef>
                <a:spcPct val="0"/>
              </a:spcBef>
              <a:spcAft>
                <a:spcPct val="0"/>
              </a:spcAft>
            </a:pPr>
            <a:r>
              <a:rPr lang="en-US" altLang="zh-CN" sz="1800" b="1">
                <a:solidFill>
                  <a:schemeClr val="lt1"/>
                </a:solidFill>
                <a:latin typeface="微软雅黑" panose="020B0503020204020204" charset="-122"/>
                <a:ea typeface="微软雅黑" panose="020B0503020204020204" charset="-122"/>
                <a:cs typeface="+mn-ea"/>
                <a:sym typeface="+mn-ea"/>
              </a:rPr>
              <a:t>01</a:t>
            </a:r>
            <a:endParaRPr lang="en-US" altLang="zh-CN" sz="1800" b="1">
              <a:solidFill>
                <a:schemeClr val="lt1"/>
              </a:solidFill>
              <a:latin typeface="微软雅黑" panose="020B0503020204020204" charset="-122"/>
              <a:ea typeface="微软雅黑" panose="020B0503020204020204" charset="-122"/>
              <a:cs typeface="+mn-ea"/>
              <a:sym typeface="+mn-ea"/>
            </a:endParaRPr>
          </a:p>
        </p:txBody>
      </p:sp>
      <p:sp>
        <p:nvSpPr>
          <p:cNvPr id="4" name="对象6"/>
          <p:cNvSpPr/>
          <p:nvPr>
            <p:custDataLst>
              <p:tags r:id="rId8"/>
            </p:custDataLst>
          </p:nvPr>
        </p:nvSpPr>
        <p:spPr>
          <a:xfrm>
            <a:off x="3707951" y="3213222"/>
            <a:ext cx="548640" cy="548640"/>
          </a:xfrm>
          <a:custGeom>
            <a:avLst/>
            <a:gdLst/>
            <a:ahLst/>
            <a:cxnLst/>
            <a:rect l="l" t="t" r="r" b="b"/>
            <a:pathLst>
              <a:path w="731520" h="731520">
                <a:moveTo>
                  <a:pt x="27432" y="292608"/>
                </a:moveTo>
                <a:cubicBezTo>
                  <a:pt x="-9144" y="329184"/>
                  <a:pt x="-9144" y="393192"/>
                  <a:pt x="27432" y="438912"/>
                </a:cubicBezTo>
                <a:lnTo>
                  <a:pt x="292608" y="694944"/>
                </a:lnTo>
                <a:cubicBezTo>
                  <a:pt x="329184" y="740664"/>
                  <a:pt x="393192" y="740664"/>
                  <a:pt x="438912" y="694944"/>
                </a:cubicBezTo>
                <a:lnTo>
                  <a:pt x="694944" y="438912"/>
                </a:lnTo>
                <a:cubicBezTo>
                  <a:pt x="740664" y="393192"/>
                  <a:pt x="740664" y="329184"/>
                  <a:pt x="694944" y="292608"/>
                </a:cubicBezTo>
                <a:lnTo>
                  <a:pt x="438912" y="27432"/>
                </a:lnTo>
                <a:cubicBezTo>
                  <a:pt x="393192" y="-9144"/>
                  <a:pt x="329184" y="-9144"/>
                  <a:pt x="292608" y="27432"/>
                </a:cubicBezTo>
                <a:lnTo>
                  <a:pt x="27432" y="292608"/>
                </a:lnTo>
              </a:path>
            </a:pathLst>
          </a:custGeom>
          <a:solidFill>
            <a:schemeClr val="accent1">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wrap="square" lIns="0" tIns="0" rIns="0" bIns="0" anchor="ctr">
            <a:normAutofit/>
          </a:bodyPr>
          <a:lstStyle/>
          <a:p>
            <a:pPr algn="ctr">
              <a:spcBef>
                <a:spcPct val="0"/>
              </a:spcBef>
              <a:spcAft>
                <a:spcPct val="0"/>
              </a:spcAft>
            </a:pPr>
            <a:r>
              <a:rPr lang="en-US" altLang="zh-CN" sz="1800" b="1">
                <a:solidFill>
                  <a:schemeClr val="lt1"/>
                </a:solidFill>
                <a:latin typeface="微软雅黑" panose="020B0503020204020204" charset="-122"/>
                <a:ea typeface="微软雅黑" panose="020B0503020204020204" charset="-122"/>
                <a:cs typeface="+mn-ea"/>
                <a:sym typeface="+mn-ea"/>
              </a:rPr>
              <a:t>02</a:t>
            </a:r>
            <a:endParaRPr lang="en-US" altLang="zh-CN" sz="1800" b="1">
              <a:solidFill>
                <a:schemeClr val="lt1"/>
              </a:solidFill>
              <a:latin typeface="微软雅黑" panose="020B0503020204020204" charset="-122"/>
              <a:ea typeface="微软雅黑" panose="020B0503020204020204" charset="-122"/>
              <a:cs typeface="+mn-ea"/>
              <a:sym typeface="+mn-ea"/>
            </a:endParaRPr>
          </a:p>
        </p:txBody>
      </p:sp>
      <p:sp>
        <p:nvSpPr>
          <p:cNvPr id="9" name="对象7"/>
          <p:cNvSpPr/>
          <p:nvPr>
            <p:custDataLst>
              <p:tags r:id="rId9"/>
            </p:custDataLst>
          </p:nvPr>
        </p:nvSpPr>
        <p:spPr>
          <a:xfrm>
            <a:off x="3041082" y="4581266"/>
            <a:ext cx="548640" cy="548640"/>
          </a:xfrm>
          <a:custGeom>
            <a:avLst/>
            <a:gdLst/>
            <a:ahLst/>
            <a:cxnLst/>
            <a:rect l="l" t="t" r="r" b="b"/>
            <a:pathLst>
              <a:path w="731520" h="731520">
                <a:moveTo>
                  <a:pt x="27432" y="292608"/>
                </a:moveTo>
                <a:cubicBezTo>
                  <a:pt x="-9144" y="329184"/>
                  <a:pt x="-9144" y="393192"/>
                  <a:pt x="27432" y="438912"/>
                </a:cubicBezTo>
                <a:lnTo>
                  <a:pt x="292608" y="694944"/>
                </a:lnTo>
                <a:cubicBezTo>
                  <a:pt x="329184" y="740664"/>
                  <a:pt x="393192" y="740664"/>
                  <a:pt x="438912" y="694944"/>
                </a:cubicBezTo>
                <a:lnTo>
                  <a:pt x="694944" y="438912"/>
                </a:lnTo>
                <a:cubicBezTo>
                  <a:pt x="740664" y="393192"/>
                  <a:pt x="740664" y="329184"/>
                  <a:pt x="694944" y="292608"/>
                </a:cubicBezTo>
                <a:lnTo>
                  <a:pt x="438912" y="27432"/>
                </a:lnTo>
                <a:cubicBezTo>
                  <a:pt x="393192" y="-9144"/>
                  <a:pt x="329184" y="-9144"/>
                  <a:pt x="292608" y="27432"/>
                </a:cubicBezTo>
                <a:lnTo>
                  <a:pt x="27432" y="292608"/>
                </a:lnTo>
              </a:path>
            </a:pathLst>
          </a:custGeom>
          <a:solidFill>
            <a:schemeClr val="accent1">
              <a:lumMod val="60000"/>
              <a:lumOff val="40000"/>
            </a:schemeClr>
          </a:solidFill>
          <a:ln w="25400">
            <a:noFill/>
          </a:ln>
          <a:effectLst/>
        </p:spPr>
        <p:style>
          <a:lnRef idx="2">
            <a:schemeClr val="accent1">
              <a:lumMod val="75000"/>
            </a:schemeClr>
          </a:lnRef>
          <a:fillRef idx="1">
            <a:schemeClr val="accent1"/>
          </a:fillRef>
          <a:effectRef idx="0">
            <a:srgbClr val="FFFFFF"/>
          </a:effectRef>
          <a:fontRef idx="minor">
            <a:schemeClr val="lt1"/>
          </a:fontRef>
        </p:style>
        <p:txBody>
          <a:bodyPr wrap="square" lIns="0" tIns="0" rIns="0" bIns="0" anchor="ctr">
            <a:normAutofit/>
          </a:bodyPr>
          <a:lstStyle/>
          <a:p>
            <a:pPr algn="ctr">
              <a:spcBef>
                <a:spcPct val="0"/>
              </a:spcBef>
              <a:spcAft>
                <a:spcPct val="0"/>
              </a:spcAft>
            </a:pPr>
            <a:r>
              <a:rPr lang="en-US" altLang="zh-CN" sz="1800" b="1">
                <a:solidFill>
                  <a:schemeClr val="lt1"/>
                </a:solidFill>
                <a:latin typeface="微软雅黑" panose="020B0503020204020204" charset="-122"/>
                <a:ea typeface="微软雅黑" panose="020B0503020204020204" charset="-122"/>
                <a:cs typeface="+mn-ea"/>
                <a:sym typeface="+mn-ea"/>
              </a:rPr>
              <a:t>03</a:t>
            </a:r>
            <a:endParaRPr lang="en-US" altLang="zh-CN" sz="1800" b="1">
              <a:solidFill>
                <a:schemeClr val="lt1"/>
              </a:solidFill>
              <a:latin typeface="微软雅黑" panose="020B0503020204020204" charset="-122"/>
              <a:ea typeface="微软雅黑" panose="020B0503020204020204" charset="-122"/>
              <a:cs typeface="+mn-ea"/>
              <a:sym typeface="+mn-ea"/>
            </a:endParaRPr>
          </a:p>
        </p:txBody>
      </p:sp>
      <p:sp>
        <p:nvSpPr>
          <p:cNvPr id="17" name="对象12"/>
          <p:cNvSpPr>
            <a:spLocks noChangeAspect="1"/>
          </p:cNvSpPr>
          <p:nvPr>
            <p:custDataLst>
              <p:tags r:id="rId10"/>
            </p:custDataLst>
          </p:nvPr>
        </p:nvSpPr>
        <p:spPr>
          <a:xfrm>
            <a:off x="861589" y="2594305"/>
            <a:ext cx="2391307" cy="2349465"/>
          </a:xfrm>
          <a:custGeom>
            <a:avLst/>
            <a:gdLst/>
            <a:ahLst/>
            <a:cxnLst/>
            <a:rect l="l" t="t" r="r" b="b"/>
            <a:pathLst>
              <a:path w="2340864" h="2340864">
                <a:moveTo>
                  <a:pt x="987552" y="73152"/>
                </a:moveTo>
                <a:lnTo>
                  <a:pt x="73152" y="987552"/>
                </a:lnTo>
                <a:cubicBezTo>
                  <a:pt x="-27432" y="1088136"/>
                  <a:pt x="-27432" y="1252728"/>
                  <a:pt x="73152" y="1353312"/>
                </a:cubicBezTo>
                <a:lnTo>
                  <a:pt x="987552" y="2267712"/>
                </a:lnTo>
                <a:cubicBezTo>
                  <a:pt x="1088136" y="2368296"/>
                  <a:pt x="1252728" y="2368296"/>
                  <a:pt x="1353312" y="2267712"/>
                </a:cubicBezTo>
                <a:lnTo>
                  <a:pt x="2267712" y="1353312"/>
                </a:lnTo>
                <a:cubicBezTo>
                  <a:pt x="2368296" y="1252728"/>
                  <a:pt x="2368296" y="1088136"/>
                  <a:pt x="2267712" y="987552"/>
                </a:cubicBezTo>
                <a:lnTo>
                  <a:pt x="1353312" y="73152"/>
                </a:lnTo>
                <a:cubicBezTo>
                  <a:pt x="1252728" y="-27432"/>
                  <a:pt x="1088136" y="-27432"/>
                  <a:pt x="987552" y="73152"/>
                </a:cubicBezTo>
              </a:path>
            </a:pathLst>
          </a:custGeom>
          <a:noFill/>
          <a:ln w="53975">
            <a:solidFill>
              <a:schemeClr val="accent1">
                <a:lumMod val="60000"/>
                <a:lumOff val="40000"/>
              </a:schemeClr>
            </a:solidFill>
          </a:ln>
        </p:spPr>
        <p:txBody>
          <a:bodyPr wrap="square" lIns="270000" tIns="0" rIns="270000" bIns="0" anchor="ctr" anchorCtr="0">
            <a:normAutofit/>
          </a:bodyPr>
          <a:lstStyle/>
          <a:p>
            <a:pPr algn="ctr">
              <a:spcBef>
                <a:spcPct val="0"/>
              </a:spcBef>
              <a:spcAft>
                <a:spcPct val="0"/>
              </a:spcAft>
            </a:pPr>
            <a:r>
              <a:rPr lang="en-US" altLang="zh-CN" sz="2025" b="1">
                <a:solidFill>
                  <a:schemeClr val="lt1"/>
                </a:solidFill>
                <a:latin typeface="汉仪旗黑-85S" charset="0"/>
                <a:ea typeface="汉仪旗黑-85S" charset="0"/>
                <a:cs typeface="汉仪旗黑-85S" charset="0"/>
                <a:sym typeface="+mn-ea"/>
              </a:rPr>
              <a:t>Vlan</a:t>
            </a:r>
            <a:endParaRPr lang="zh-CN" altLang="en-US" sz="2025" b="1">
              <a:solidFill>
                <a:schemeClr val="lt1"/>
              </a:solidFill>
              <a:latin typeface="汉仪旗黑-85S" charset="0"/>
              <a:ea typeface="汉仪旗黑-85S" charset="0"/>
              <a:cs typeface="汉仪旗黑-85S" charset="0"/>
              <a:sym typeface="+mn-ea"/>
            </a:endParaRPr>
          </a:p>
        </p:txBody>
      </p:sp>
      <p:sp>
        <p:nvSpPr>
          <p:cNvPr id="7" name="标题 6"/>
          <p:cNvSpPr>
            <a:spLocks noGrp="1"/>
          </p:cNvSpPr>
          <p:nvPr>
            <p:custDataLst>
              <p:tags r:id="rId11"/>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en-US" altLang="zh-CN" dirty="0">
                <a:solidFill>
                  <a:schemeClr val="lt1"/>
                </a:solidFill>
                <a:latin typeface="汉仪旗黑-85S" charset="0"/>
                <a:ea typeface="汉仪旗黑-85S" charset="0"/>
                <a:cs typeface="汉仪旗黑-85S" charset="0"/>
                <a:sym typeface="+mn-ea"/>
              </a:rPr>
              <a:t>2</a:t>
            </a:r>
            <a:r>
              <a:rPr lang="zh-CN" altLang="en-US" dirty="0">
                <a:solidFill>
                  <a:schemeClr val="lt1"/>
                </a:solidFill>
                <a:latin typeface="汉仪旗黑-85S" charset="0"/>
                <a:ea typeface="汉仪旗黑-85S" charset="0"/>
                <a:cs typeface="汉仪旗黑-85S" charset="0"/>
                <a:sym typeface="+mn-ea"/>
              </a:rPr>
              <a:t>、Vlan的作用</a:t>
            </a:r>
            <a:endParaRPr lang="zh-CN" altLang="en-US" dirty="0">
              <a:solidFill>
                <a:schemeClr val="lt1"/>
              </a:solidFill>
              <a:latin typeface="汉仪旗黑-85S" charset="0"/>
              <a:ea typeface="汉仪旗黑-85S" charset="0"/>
              <a:cs typeface="汉仪旗黑-85S" charset="0"/>
              <a:sym typeface="+mn-ea"/>
            </a:endParaRPr>
          </a:p>
        </p:txBody>
      </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strips(downLef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14">
                                            <p:txEl>
                                              <p:pRg st="1" end="1"/>
                                            </p:txEl>
                                          </p:spTgt>
                                        </p:tgtEl>
                                        <p:attrNameLst>
                                          <p:attrName>style.visibility</p:attrName>
                                        </p:attrNameLst>
                                      </p:cBhvr>
                                      <p:to>
                                        <p:strVal val="visible"/>
                                      </p:to>
                                    </p:set>
                                    <p:animEffect transition="in" filter="strips(downLeft)">
                                      <p:cBhvr>
                                        <p:cTn id="12" dur="500"/>
                                        <p:tgtEl>
                                          <p:spTgt spid="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strips(downLeft)">
                                      <p:cBhvr>
                                        <p:cTn id="17"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animBg="1"/>
      <p:bldP spid="18"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11" name="Freeform 10"/>
          <p:cNvSpPr>
            <a:spLocks noEditPoints="1"/>
          </p:cNvSpPr>
          <p:nvPr>
            <p:custDataLst>
              <p:tags r:id="rId3"/>
            </p:custDataLst>
          </p:nvPr>
        </p:nvSpPr>
        <p:spPr bwMode="auto">
          <a:xfrm>
            <a:off x="2228374" y="3626168"/>
            <a:ext cx="1686401" cy="1680686"/>
          </a:xfrm>
          <a:custGeom>
            <a:avLst/>
            <a:gdLst>
              <a:gd name="T0" fmla="*/ 109 w 615"/>
              <a:gd name="T1" fmla="*/ 156 h 613"/>
              <a:gd name="T2" fmla="*/ 50 w 615"/>
              <a:gd name="T3" fmla="*/ 137 h 613"/>
              <a:gd name="T4" fmla="*/ 70 w 615"/>
              <a:gd name="T5" fmla="*/ 231 h 613"/>
              <a:gd name="T6" fmla="*/ 59 w 615"/>
              <a:gd name="T7" fmla="*/ 270 h 613"/>
              <a:gd name="T8" fmla="*/ 1 w 615"/>
              <a:gd name="T9" fmla="*/ 344 h 613"/>
              <a:gd name="T10" fmla="*/ 73 w 615"/>
              <a:gd name="T11" fmla="*/ 393 h 613"/>
              <a:gd name="T12" fmla="*/ 26 w 615"/>
              <a:gd name="T13" fmla="*/ 432 h 613"/>
              <a:gd name="T14" fmla="*/ 116 w 615"/>
              <a:gd name="T15" fmla="*/ 466 h 613"/>
              <a:gd name="T16" fmla="*/ 144 w 615"/>
              <a:gd name="T17" fmla="*/ 496 h 613"/>
              <a:gd name="T18" fmla="*/ 175 w 615"/>
              <a:gd name="T19" fmla="*/ 583 h 613"/>
              <a:gd name="T20" fmla="*/ 267 w 615"/>
              <a:gd name="T21" fmla="*/ 553 h 613"/>
              <a:gd name="T22" fmla="*/ 277 w 615"/>
              <a:gd name="T23" fmla="*/ 613 h 613"/>
              <a:gd name="T24" fmla="*/ 351 w 615"/>
              <a:gd name="T25" fmla="*/ 552 h 613"/>
              <a:gd name="T26" fmla="*/ 409 w 615"/>
              <a:gd name="T27" fmla="*/ 536 h 613"/>
              <a:gd name="T28" fmla="*/ 503 w 615"/>
              <a:gd name="T29" fmla="*/ 545 h 613"/>
              <a:gd name="T30" fmla="*/ 479 w 615"/>
              <a:gd name="T31" fmla="*/ 487 h 613"/>
              <a:gd name="T32" fmla="*/ 507 w 615"/>
              <a:gd name="T33" fmla="*/ 458 h 613"/>
              <a:gd name="T34" fmla="*/ 593 w 615"/>
              <a:gd name="T35" fmla="*/ 421 h 613"/>
              <a:gd name="T36" fmla="*/ 544 w 615"/>
              <a:gd name="T37" fmla="*/ 382 h 613"/>
              <a:gd name="T38" fmla="*/ 555 w 615"/>
              <a:gd name="T39" fmla="*/ 344 h 613"/>
              <a:gd name="T40" fmla="*/ 613 w 615"/>
              <a:gd name="T41" fmla="*/ 270 h 613"/>
              <a:gd name="T42" fmla="*/ 551 w 615"/>
              <a:gd name="T43" fmla="*/ 259 h 613"/>
              <a:gd name="T44" fmla="*/ 542 w 615"/>
              <a:gd name="T45" fmla="*/ 220 h 613"/>
              <a:gd name="T46" fmla="*/ 558 w 615"/>
              <a:gd name="T47" fmla="*/ 127 h 613"/>
              <a:gd name="T48" fmla="*/ 494 w 615"/>
              <a:gd name="T49" fmla="*/ 145 h 613"/>
              <a:gd name="T50" fmla="*/ 464 w 615"/>
              <a:gd name="T51" fmla="*/ 113 h 613"/>
              <a:gd name="T52" fmla="*/ 437 w 615"/>
              <a:gd name="T53" fmla="*/ 35 h 613"/>
              <a:gd name="T54" fmla="*/ 397 w 615"/>
              <a:gd name="T55" fmla="*/ 77 h 613"/>
              <a:gd name="T56" fmla="*/ 348 w 615"/>
              <a:gd name="T57" fmla="*/ 60 h 613"/>
              <a:gd name="T58" fmla="*/ 275 w 615"/>
              <a:gd name="T59" fmla="*/ 0 h 613"/>
              <a:gd name="T60" fmla="*/ 264 w 615"/>
              <a:gd name="T61" fmla="*/ 62 h 613"/>
              <a:gd name="T62" fmla="*/ 205 w 615"/>
              <a:gd name="T63" fmla="*/ 78 h 613"/>
              <a:gd name="T64" fmla="*/ 112 w 615"/>
              <a:gd name="T65" fmla="*/ 69 h 613"/>
              <a:gd name="T66" fmla="*/ 414 w 615"/>
              <a:gd name="T67" fmla="*/ 131 h 613"/>
              <a:gd name="T68" fmla="*/ 200 w 615"/>
              <a:gd name="T69" fmla="*/ 484 h 613"/>
              <a:gd name="T70" fmla="*/ 414 w 615"/>
              <a:gd name="T71" fmla="*/ 131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15" h="613">
                <a:moveTo>
                  <a:pt x="136" y="126"/>
                </a:moveTo>
                <a:cubicBezTo>
                  <a:pt x="126" y="135"/>
                  <a:pt x="117" y="145"/>
                  <a:pt x="109" y="156"/>
                </a:cubicBezTo>
                <a:cubicBezTo>
                  <a:pt x="108" y="155"/>
                  <a:pt x="108" y="155"/>
                  <a:pt x="108" y="155"/>
                </a:cubicBezTo>
                <a:cubicBezTo>
                  <a:pt x="50" y="137"/>
                  <a:pt x="50" y="137"/>
                  <a:pt x="50" y="137"/>
                </a:cubicBezTo>
                <a:cubicBezTo>
                  <a:pt x="21" y="192"/>
                  <a:pt x="21" y="192"/>
                  <a:pt x="21" y="192"/>
                </a:cubicBezTo>
                <a:cubicBezTo>
                  <a:pt x="70" y="231"/>
                  <a:pt x="70" y="231"/>
                  <a:pt x="70" y="231"/>
                </a:cubicBezTo>
                <a:cubicBezTo>
                  <a:pt x="66" y="244"/>
                  <a:pt x="63" y="257"/>
                  <a:pt x="61" y="270"/>
                </a:cubicBezTo>
                <a:cubicBezTo>
                  <a:pt x="59" y="270"/>
                  <a:pt x="59" y="270"/>
                  <a:pt x="59" y="270"/>
                </a:cubicBezTo>
                <a:cubicBezTo>
                  <a:pt x="0" y="281"/>
                  <a:pt x="0" y="281"/>
                  <a:pt x="0" y="281"/>
                </a:cubicBezTo>
                <a:cubicBezTo>
                  <a:pt x="1" y="344"/>
                  <a:pt x="1" y="344"/>
                  <a:pt x="1" y="344"/>
                </a:cubicBezTo>
                <a:cubicBezTo>
                  <a:pt x="62" y="354"/>
                  <a:pt x="62" y="354"/>
                  <a:pt x="62" y="354"/>
                </a:cubicBezTo>
                <a:cubicBezTo>
                  <a:pt x="65" y="367"/>
                  <a:pt x="69" y="380"/>
                  <a:pt x="73" y="393"/>
                </a:cubicBezTo>
                <a:cubicBezTo>
                  <a:pt x="72" y="394"/>
                  <a:pt x="72" y="394"/>
                  <a:pt x="72" y="394"/>
                </a:cubicBezTo>
                <a:cubicBezTo>
                  <a:pt x="26" y="432"/>
                  <a:pt x="26" y="432"/>
                  <a:pt x="26" y="432"/>
                </a:cubicBezTo>
                <a:cubicBezTo>
                  <a:pt x="57" y="486"/>
                  <a:pt x="57" y="486"/>
                  <a:pt x="57" y="486"/>
                </a:cubicBezTo>
                <a:cubicBezTo>
                  <a:pt x="116" y="466"/>
                  <a:pt x="116" y="466"/>
                  <a:pt x="116" y="466"/>
                </a:cubicBezTo>
                <a:cubicBezTo>
                  <a:pt x="124" y="477"/>
                  <a:pt x="128" y="483"/>
                  <a:pt x="144" y="495"/>
                </a:cubicBezTo>
                <a:cubicBezTo>
                  <a:pt x="144" y="496"/>
                  <a:pt x="144" y="496"/>
                  <a:pt x="144" y="496"/>
                </a:cubicBezTo>
                <a:cubicBezTo>
                  <a:pt x="122" y="551"/>
                  <a:pt x="122" y="551"/>
                  <a:pt x="122" y="551"/>
                </a:cubicBezTo>
                <a:cubicBezTo>
                  <a:pt x="175" y="583"/>
                  <a:pt x="175" y="583"/>
                  <a:pt x="175" y="583"/>
                </a:cubicBezTo>
                <a:cubicBezTo>
                  <a:pt x="216" y="538"/>
                  <a:pt x="216" y="538"/>
                  <a:pt x="216" y="538"/>
                </a:cubicBezTo>
                <a:cubicBezTo>
                  <a:pt x="233" y="545"/>
                  <a:pt x="249" y="550"/>
                  <a:pt x="267" y="553"/>
                </a:cubicBezTo>
                <a:cubicBezTo>
                  <a:pt x="266" y="554"/>
                  <a:pt x="266" y="554"/>
                  <a:pt x="266" y="554"/>
                </a:cubicBezTo>
                <a:cubicBezTo>
                  <a:pt x="277" y="613"/>
                  <a:pt x="277" y="613"/>
                  <a:pt x="277" y="613"/>
                </a:cubicBezTo>
                <a:cubicBezTo>
                  <a:pt x="339" y="613"/>
                  <a:pt x="339" y="613"/>
                  <a:pt x="339" y="613"/>
                </a:cubicBezTo>
                <a:cubicBezTo>
                  <a:pt x="351" y="552"/>
                  <a:pt x="351" y="552"/>
                  <a:pt x="351" y="552"/>
                </a:cubicBezTo>
                <a:cubicBezTo>
                  <a:pt x="371" y="549"/>
                  <a:pt x="390" y="543"/>
                  <a:pt x="409" y="534"/>
                </a:cubicBezTo>
                <a:cubicBezTo>
                  <a:pt x="409" y="536"/>
                  <a:pt x="409" y="536"/>
                  <a:pt x="409" y="536"/>
                </a:cubicBezTo>
                <a:cubicBezTo>
                  <a:pt x="451" y="579"/>
                  <a:pt x="451" y="579"/>
                  <a:pt x="451" y="579"/>
                </a:cubicBezTo>
                <a:cubicBezTo>
                  <a:pt x="503" y="545"/>
                  <a:pt x="503" y="545"/>
                  <a:pt x="503" y="545"/>
                </a:cubicBezTo>
                <a:cubicBezTo>
                  <a:pt x="479" y="487"/>
                  <a:pt x="479" y="487"/>
                  <a:pt x="479" y="487"/>
                </a:cubicBezTo>
                <a:cubicBezTo>
                  <a:pt x="479" y="487"/>
                  <a:pt x="479" y="487"/>
                  <a:pt x="479" y="487"/>
                </a:cubicBezTo>
                <a:cubicBezTo>
                  <a:pt x="488" y="478"/>
                  <a:pt x="497" y="468"/>
                  <a:pt x="506" y="458"/>
                </a:cubicBezTo>
                <a:cubicBezTo>
                  <a:pt x="507" y="458"/>
                  <a:pt x="507" y="458"/>
                  <a:pt x="507" y="458"/>
                </a:cubicBezTo>
                <a:cubicBezTo>
                  <a:pt x="565" y="477"/>
                  <a:pt x="565" y="477"/>
                  <a:pt x="565" y="477"/>
                </a:cubicBezTo>
                <a:cubicBezTo>
                  <a:pt x="593" y="421"/>
                  <a:pt x="593" y="421"/>
                  <a:pt x="593" y="421"/>
                </a:cubicBezTo>
                <a:cubicBezTo>
                  <a:pt x="545" y="382"/>
                  <a:pt x="545" y="382"/>
                  <a:pt x="545" y="382"/>
                </a:cubicBezTo>
                <a:cubicBezTo>
                  <a:pt x="544" y="382"/>
                  <a:pt x="544" y="382"/>
                  <a:pt x="544" y="382"/>
                </a:cubicBezTo>
                <a:cubicBezTo>
                  <a:pt x="548" y="370"/>
                  <a:pt x="551" y="357"/>
                  <a:pt x="553" y="344"/>
                </a:cubicBezTo>
                <a:cubicBezTo>
                  <a:pt x="555" y="344"/>
                  <a:pt x="555" y="344"/>
                  <a:pt x="555" y="344"/>
                </a:cubicBezTo>
                <a:cubicBezTo>
                  <a:pt x="615" y="332"/>
                  <a:pt x="615" y="332"/>
                  <a:pt x="615" y="332"/>
                </a:cubicBezTo>
                <a:cubicBezTo>
                  <a:pt x="613" y="270"/>
                  <a:pt x="613" y="270"/>
                  <a:pt x="613" y="270"/>
                </a:cubicBezTo>
                <a:cubicBezTo>
                  <a:pt x="552" y="259"/>
                  <a:pt x="552" y="259"/>
                  <a:pt x="552" y="259"/>
                </a:cubicBezTo>
                <a:cubicBezTo>
                  <a:pt x="551" y="259"/>
                  <a:pt x="551" y="259"/>
                  <a:pt x="551" y="259"/>
                </a:cubicBezTo>
                <a:cubicBezTo>
                  <a:pt x="548" y="246"/>
                  <a:pt x="545" y="233"/>
                  <a:pt x="540" y="221"/>
                </a:cubicBezTo>
                <a:cubicBezTo>
                  <a:pt x="542" y="220"/>
                  <a:pt x="542" y="220"/>
                  <a:pt x="542" y="220"/>
                </a:cubicBezTo>
                <a:cubicBezTo>
                  <a:pt x="589" y="181"/>
                  <a:pt x="589" y="181"/>
                  <a:pt x="589" y="181"/>
                </a:cubicBezTo>
                <a:cubicBezTo>
                  <a:pt x="558" y="127"/>
                  <a:pt x="558" y="127"/>
                  <a:pt x="558" y="127"/>
                </a:cubicBezTo>
                <a:cubicBezTo>
                  <a:pt x="499" y="147"/>
                  <a:pt x="499" y="147"/>
                  <a:pt x="499" y="147"/>
                </a:cubicBezTo>
                <a:cubicBezTo>
                  <a:pt x="494" y="145"/>
                  <a:pt x="494" y="145"/>
                  <a:pt x="494" y="145"/>
                </a:cubicBezTo>
                <a:cubicBezTo>
                  <a:pt x="486" y="135"/>
                  <a:pt x="479" y="127"/>
                  <a:pt x="463" y="115"/>
                </a:cubicBezTo>
                <a:cubicBezTo>
                  <a:pt x="464" y="113"/>
                  <a:pt x="464" y="113"/>
                  <a:pt x="464" y="113"/>
                </a:cubicBezTo>
                <a:cubicBezTo>
                  <a:pt x="490" y="68"/>
                  <a:pt x="490" y="68"/>
                  <a:pt x="490" y="68"/>
                </a:cubicBezTo>
                <a:cubicBezTo>
                  <a:pt x="437" y="35"/>
                  <a:pt x="437" y="35"/>
                  <a:pt x="437" y="35"/>
                </a:cubicBezTo>
                <a:cubicBezTo>
                  <a:pt x="396" y="78"/>
                  <a:pt x="396" y="78"/>
                  <a:pt x="396" y="78"/>
                </a:cubicBezTo>
                <a:cubicBezTo>
                  <a:pt x="397" y="77"/>
                  <a:pt x="397" y="77"/>
                  <a:pt x="397" y="77"/>
                </a:cubicBezTo>
                <a:cubicBezTo>
                  <a:pt x="381" y="71"/>
                  <a:pt x="365" y="65"/>
                  <a:pt x="348" y="62"/>
                </a:cubicBezTo>
                <a:cubicBezTo>
                  <a:pt x="348" y="60"/>
                  <a:pt x="348" y="60"/>
                  <a:pt x="348" y="60"/>
                </a:cubicBezTo>
                <a:cubicBezTo>
                  <a:pt x="337" y="0"/>
                  <a:pt x="337" y="0"/>
                  <a:pt x="337" y="0"/>
                </a:cubicBezTo>
                <a:cubicBezTo>
                  <a:pt x="275" y="0"/>
                  <a:pt x="275" y="0"/>
                  <a:pt x="275" y="0"/>
                </a:cubicBezTo>
                <a:cubicBezTo>
                  <a:pt x="264" y="62"/>
                  <a:pt x="264" y="62"/>
                  <a:pt x="264" y="62"/>
                </a:cubicBezTo>
                <a:cubicBezTo>
                  <a:pt x="264" y="62"/>
                  <a:pt x="264" y="62"/>
                  <a:pt x="264" y="62"/>
                </a:cubicBezTo>
                <a:cubicBezTo>
                  <a:pt x="244" y="66"/>
                  <a:pt x="225" y="71"/>
                  <a:pt x="206" y="79"/>
                </a:cubicBezTo>
                <a:cubicBezTo>
                  <a:pt x="205" y="78"/>
                  <a:pt x="205" y="78"/>
                  <a:pt x="205" y="78"/>
                </a:cubicBezTo>
                <a:cubicBezTo>
                  <a:pt x="163" y="34"/>
                  <a:pt x="163" y="34"/>
                  <a:pt x="163" y="34"/>
                </a:cubicBezTo>
                <a:cubicBezTo>
                  <a:pt x="112" y="69"/>
                  <a:pt x="112" y="69"/>
                  <a:pt x="112" y="69"/>
                </a:cubicBezTo>
                <a:cubicBezTo>
                  <a:pt x="136" y="126"/>
                  <a:pt x="136" y="126"/>
                  <a:pt x="136" y="126"/>
                </a:cubicBezTo>
                <a:close/>
                <a:moveTo>
                  <a:pt x="414" y="131"/>
                </a:moveTo>
                <a:cubicBezTo>
                  <a:pt x="512" y="190"/>
                  <a:pt x="543" y="317"/>
                  <a:pt x="483" y="414"/>
                </a:cubicBezTo>
                <a:cubicBezTo>
                  <a:pt x="424" y="512"/>
                  <a:pt x="297" y="543"/>
                  <a:pt x="200" y="484"/>
                </a:cubicBezTo>
                <a:cubicBezTo>
                  <a:pt x="102" y="425"/>
                  <a:pt x="71" y="298"/>
                  <a:pt x="130" y="200"/>
                </a:cubicBezTo>
                <a:cubicBezTo>
                  <a:pt x="189" y="102"/>
                  <a:pt x="317" y="71"/>
                  <a:pt x="414" y="131"/>
                </a:cubicBezTo>
                <a:close/>
              </a:path>
            </a:pathLst>
          </a:custGeom>
          <a:solidFill>
            <a:schemeClr val="accent1">
              <a:lumMod val="60000"/>
              <a:lumOff val="40000"/>
            </a:schemeClr>
          </a:solidFill>
          <a:ln>
            <a:noFill/>
          </a:ln>
        </p:spPr>
        <p:txBody>
          <a:bodyPr vert="horz" wrap="square" lIns="68580" tIns="34290" rIns="68580" bIns="34290" numCol="1" anchor="t" anchorCtr="0" compatLnSpc="1"/>
          <a:lstStyle/>
          <a:p>
            <a:endParaRPr lang="en-US" sz="1350">
              <a:solidFill>
                <a:schemeClr val="accent1"/>
              </a:solidFill>
              <a:latin typeface="微软雅黑" panose="020B0503020204020204" charset="-122"/>
              <a:ea typeface="微软雅黑" panose="020B0503020204020204" charset="-122"/>
            </a:endParaRPr>
          </a:p>
        </p:txBody>
      </p:sp>
      <p:sp>
        <p:nvSpPr>
          <p:cNvPr id="6" name="环形箭头 5"/>
          <p:cNvSpPr/>
          <p:nvPr>
            <p:custDataLst>
              <p:tags r:id="rId4"/>
            </p:custDataLst>
          </p:nvPr>
        </p:nvSpPr>
        <p:spPr>
          <a:xfrm>
            <a:off x="1627823" y="1925003"/>
            <a:ext cx="1821180" cy="1821180"/>
          </a:xfrm>
          <a:prstGeom prst="circularArrow">
            <a:avLst>
              <a:gd name="adj1" fmla="val 5781"/>
              <a:gd name="adj2" fmla="val 579983"/>
              <a:gd name="adj3" fmla="val 15894856"/>
              <a:gd name="adj4" fmla="val 11562717"/>
              <a:gd name="adj5" fmla="val 5674"/>
            </a:avLst>
          </a:prstGeom>
          <a:solidFill>
            <a:schemeClr val="accent1">
              <a:alpha val="6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dk1"/>
              </a:solidFill>
              <a:latin typeface="微软雅黑" panose="020B0503020204020204" charset="-122"/>
              <a:ea typeface="微软雅黑" panose="020B0503020204020204" charset="-122"/>
            </a:endParaRPr>
          </a:p>
        </p:txBody>
      </p:sp>
      <p:sp>
        <p:nvSpPr>
          <p:cNvPr id="15" name="Freeform 15"/>
          <p:cNvSpPr>
            <a:spLocks noEditPoints="1"/>
          </p:cNvSpPr>
          <p:nvPr>
            <p:custDataLst>
              <p:tags r:id="rId5"/>
            </p:custDataLst>
          </p:nvPr>
        </p:nvSpPr>
        <p:spPr bwMode="auto">
          <a:xfrm>
            <a:off x="1970246" y="2268379"/>
            <a:ext cx="1135856" cy="1135856"/>
          </a:xfrm>
          <a:custGeom>
            <a:avLst/>
            <a:gdLst>
              <a:gd name="T0" fmla="*/ 57 w 325"/>
              <a:gd name="T1" fmla="*/ 82 h 325"/>
              <a:gd name="T2" fmla="*/ 26 w 325"/>
              <a:gd name="T3" fmla="*/ 72 h 325"/>
              <a:gd name="T4" fmla="*/ 37 w 325"/>
              <a:gd name="T5" fmla="*/ 122 h 325"/>
              <a:gd name="T6" fmla="*/ 31 w 325"/>
              <a:gd name="T7" fmla="*/ 143 h 325"/>
              <a:gd name="T8" fmla="*/ 0 w 325"/>
              <a:gd name="T9" fmla="*/ 182 h 325"/>
              <a:gd name="T10" fmla="*/ 38 w 325"/>
              <a:gd name="T11" fmla="*/ 208 h 325"/>
              <a:gd name="T12" fmla="*/ 13 w 325"/>
              <a:gd name="T13" fmla="*/ 229 h 325"/>
              <a:gd name="T14" fmla="*/ 61 w 325"/>
              <a:gd name="T15" fmla="*/ 247 h 325"/>
              <a:gd name="T16" fmla="*/ 76 w 325"/>
              <a:gd name="T17" fmla="*/ 263 h 325"/>
              <a:gd name="T18" fmla="*/ 92 w 325"/>
              <a:gd name="T19" fmla="*/ 309 h 325"/>
              <a:gd name="T20" fmla="*/ 141 w 325"/>
              <a:gd name="T21" fmla="*/ 292 h 325"/>
              <a:gd name="T22" fmla="*/ 147 w 325"/>
              <a:gd name="T23" fmla="*/ 325 h 325"/>
              <a:gd name="T24" fmla="*/ 186 w 325"/>
              <a:gd name="T25" fmla="*/ 292 h 325"/>
              <a:gd name="T26" fmla="*/ 217 w 325"/>
              <a:gd name="T27" fmla="*/ 283 h 325"/>
              <a:gd name="T28" fmla="*/ 266 w 325"/>
              <a:gd name="T29" fmla="*/ 288 h 325"/>
              <a:gd name="T30" fmla="*/ 253 w 325"/>
              <a:gd name="T31" fmla="*/ 258 h 325"/>
              <a:gd name="T32" fmla="*/ 268 w 325"/>
              <a:gd name="T33" fmla="*/ 242 h 325"/>
              <a:gd name="T34" fmla="*/ 314 w 325"/>
              <a:gd name="T35" fmla="*/ 223 h 325"/>
              <a:gd name="T36" fmla="*/ 288 w 325"/>
              <a:gd name="T37" fmla="*/ 202 h 325"/>
              <a:gd name="T38" fmla="*/ 294 w 325"/>
              <a:gd name="T39" fmla="*/ 182 h 325"/>
              <a:gd name="T40" fmla="*/ 325 w 325"/>
              <a:gd name="T41" fmla="*/ 143 h 325"/>
              <a:gd name="T42" fmla="*/ 292 w 325"/>
              <a:gd name="T43" fmla="*/ 137 h 325"/>
              <a:gd name="T44" fmla="*/ 287 w 325"/>
              <a:gd name="T45" fmla="*/ 116 h 325"/>
              <a:gd name="T46" fmla="*/ 295 w 325"/>
              <a:gd name="T47" fmla="*/ 67 h 325"/>
              <a:gd name="T48" fmla="*/ 262 w 325"/>
              <a:gd name="T49" fmla="*/ 77 h 325"/>
              <a:gd name="T50" fmla="*/ 246 w 325"/>
              <a:gd name="T51" fmla="*/ 59 h 325"/>
              <a:gd name="T52" fmla="*/ 231 w 325"/>
              <a:gd name="T53" fmla="*/ 18 h 325"/>
              <a:gd name="T54" fmla="*/ 210 w 325"/>
              <a:gd name="T55" fmla="*/ 41 h 325"/>
              <a:gd name="T56" fmla="*/ 184 w 325"/>
              <a:gd name="T57" fmla="*/ 31 h 325"/>
              <a:gd name="T58" fmla="*/ 146 w 325"/>
              <a:gd name="T59" fmla="*/ 0 h 325"/>
              <a:gd name="T60" fmla="*/ 139 w 325"/>
              <a:gd name="T61" fmla="*/ 33 h 325"/>
              <a:gd name="T62" fmla="*/ 108 w 325"/>
              <a:gd name="T63" fmla="*/ 41 h 325"/>
              <a:gd name="T64" fmla="*/ 59 w 325"/>
              <a:gd name="T65" fmla="*/ 36 h 325"/>
              <a:gd name="T66" fmla="*/ 72 w 325"/>
              <a:gd name="T67" fmla="*/ 67 h 325"/>
              <a:gd name="T68" fmla="*/ 256 w 325"/>
              <a:gd name="T69" fmla="*/ 219 h 325"/>
              <a:gd name="T70" fmla="*/ 69 w 325"/>
              <a:gd name="T71" fmla="*/ 106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5" h="325">
                <a:moveTo>
                  <a:pt x="72" y="67"/>
                </a:moveTo>
                <a:cubicBezTo>
                  <a:pt x="67" y="71"/>
                  <a:pt x="62" y="77"/>
                  <a:pt x="57" y="82"/>
                </a:cubicBezTo>
                <a:cubicBezTo>
                  <a:pt x="57" y="82"/>
                  <a:pt x="57" y="82"/>
                  <a:pt x="57" y="82"/>
                </a:cubicBezTo>
                <a:cubicBezTo>
                  <a:pt x="26" y="72"/>
                  <a:pt x="26" y="72"/>
                  <a:pt x="26" y="72"/>
                </a:cubicBezTo>
                <a:cubicBezTo>
                  <a:pt x="11" y="101"/>
                  <a:pt x="11" y="101"/>
                  <a:pt x="11" y="101"/>
                </a:cubicBezTo>
                <a:cubicBezTo>
                  <a:pt x="37" y="122"/>
                  <a:pt x="37" y="122"/>
                  <a:pt x="37" y="122"/>
                </a:cubicBezTo>
                <a:cubicBezTo>
                  <a:pt x="35" y="129"/>
                  <a:pt x="33" y="136"/>
                  <a:pt x="32" y="143"/>
                </a:cubicBezTo>
                <a:cubicBezTo>
                  <a:pt x="31" y="143"/>
                  <a:pt x="31" y="143"/>
                  <a:pt x="31" y="143"/>
                </a:cubicBezTo>
                <a:cubicBezTo>
                  <a:pt x="0" y="149"/>
                  <a:pt x="0" y="149"/>
                  <a:pt x="0" y="149"/>
                </a:cubicBezTo>
                <a:cubicBezTo>
                  <a:pt x="0" y="182"/>
                  <a:pt x="0" y="182"/>
                  <a:pt x="0" y="182"/>
                </a:cubicBezTo>
                <a:cubicBezTo>
                  <a:pt x="33" y="187"/>
                  <a:pt x="33" y="187"/>
                  <a:pt x="33" y="187"/>
                </a:cubicBezTo>
                <a:cubicBezTo>
                  <a:pt x="34" y="194"/>
                  <a:pt x="36" y="201"/>
                  <a:pt x="38" y="208"/>
                </a:cubicBezTo>
                <a:cubicBezTo>
                  <a:pt x="38" y="208"/>
                  <a:pt x="38" y="208"/>
                  <a:pt x="38" y="208"/>
                </a:cubicBezTo>
                <a:cubicBezTo>
                  <a:pt x="13" y="229"/>
                  <a:pt x="13" y="229"/>
                  <a:pt x="13" y="229"/>
                </a:cubicBezTo>
                <a:cubicBezTo>
                  <a:pt x="30" y="257"/>
                  <a:pt x="30" y="257"/>
                  <a:pt x="30" y="257"/>
                </a:cubicBezTo>
                <a:cubicBezTo>
                  <a:pt x="61" y="247"/>
                  <a:pt x="61" y="247"/>
                  <a:pt x="61" y="247"/>
                </a:cubicBezTo>
                <a:cubicBezTo>
                  <a:pt x="66" y="252"/>
                  <a:pt x="68" y="256"/>
                  <a:pt x="76" y="262"/>
                </a:cubicBezTo>
                <a:cubicBezTo>
                  <a:pt x="76" y="263"/>
                  <a:pt x="76" y="263"/>
                  <a:pt x="76" y="263"/>
                </a:cubicBezTo>
                <a:cubicBezTo>
                  <a:pt x="64" y="292"/>
                  <a:pt x="64" y="292"/>
                  <a:pt x="64" y="292"/>
                </a:cubicBezTo>
                <a:cubicBezTo>
                  <a:pt x="92" y="309"/>
                  <a:pt x="92" y="309"/>
                  <a:pt x="92" y="309"/>
                </a:cubicBezTo>
                <a:cubicBezTo>
                  <a:pt x="114" y="285"/>
                  <a:pt x="114" y="285"/>
                  <a:pt x="114" y="285"/>
                </a:cubicBezTo>
                <a:cubicBezTo>
                  <a:pt x="123" y="288"/>
                  <a:pt x="132" y="291"/>
                  <a:pt x="141" y="292"/>
                </a:cubicBezTo>
                <a:cubicBezTo>
                  <a:pt x="141" y="293"/>
                  <a:pt x="141" y="293"/>
                  <a:pt x="141" y="293"/>
                </a:cubicBezTo>
                <a:cubicBezTo>
                  <a:pt x="147" y="325"/>
                  <a:pt x="147" y="325"/>
                  <a:pt x="147" y="325"/>
                </a:cubicBezTo>
                <a:cubicBezTo>
                  <a:pt x="179" y="324"/>
                  <a:pt x="179" y="324"/>
                  <a:pt x="179" y="324"/>
                </a:cubicBezTo>
                <a:cubicBezTo>
                  <a:pt x="186" y="292"/>
                  <a:pt x="186" y="292"/>
                  <a:pt x="186" y="292"/>
                </a:cubicBezTo>
                <a:cubicBezTo>
                  <a:pt x="196" y="290"/>
                  <a:pt x="206" y="287"/>
                  <a:pt x="216" y="283"/>
                </a:cubicBezTo>
                <a:cubicBezTo>
                  <a:pt x="217" y="283"/>
                  <a:pt x="217" y="283"/>
                  <a:pt x="217" y="283"/>
                </a:cubicBezTo>
                <a:cubicBezTo>
                  <a:pt x="239" y="307"/>
                  <a:pt x="239" y="307"/>
                  <a:pt x="239" y="307"/>
                </a:cubicBezTo>
                <a:cubicBezTo>
                  <a:pt x="266" y="288"/>
                  <a:pt x="266" y="288"/>
                  <a:pt x="266" y="288"/>
                </a:cubicBezTo>
                <a:cubicBezTo>
                  <a:pt x="253" y="258"/>
                  <a:pt x="253" y="258"/>
                  <a:pt x="253" y="258"/>
                </a:cubicBezTo>
                <a:cubicBezTo>
                  <a:pt x="253" y="258"/>
                  <a:pt x="253" y="258"/>
                  <a:pt x="253" y="258"/>
                </a:cubicBezTo>
                <a:cubicBezTo>
                  <a:pt x="258" y="253"/>
                  <a:pt x="263" y="248"/>
                  <a:pt x="268" y="242"/>
                </a:cubicBezTo>
                <a:cubicBezTo>
                  <a:pt x="268" y="242"/>
                  <a:pt x="268" y="242"/>
                  <a:pt x="268" y="242"/>
                </a:cubicBezTo>
                <a:cubicBezTo>
                  <a:pt x="299" y="252"/>
                  <a:pt x="299" y="252"/>
                  <a:pt x="299" y="252"/>
                </a:cubicBezTo>
                <a:cubicBezTo>
                  <a:pt x="314" y="223"/>
                  <a:pt x="314" y="223"/>
                  <a:pt x="314" y="223"/>
                </a:cubicBezTo>
                <a:cubicBezTo>
                  <a:pt x="288" y="202"/>
                  <a:pt x="288" y="202"/>
                  <a:pt x="288" y="202"/>
                </a:cubicBezTo>
                <a:cubicBezTo>
                  <a:pt x="288" y="202"/>
                  <a:pt x="288" y="202"/>
                  <a:pt x="288" y="202"/>
                </a:cubicBezTo>
                <a:cubicBezTo>
                  <a:pt x="290" y="195"/>
                  <a:pt x="292" y="189"/>
                  <a:pt x="293" y="182"/>
                </a:cubicBezTo>
                <a:cubicBezTo>
                  <a:pt x="294" y="182"/>
                  <a:pt x="294" y="182"/>
                  <a:pt x="294" y="182"/>
                </a:cubicBezTo>
                <a:cubicBezTo>
                  <a:pt x="325" y="175"/>
                  <a:pt x="325" y="175"/>
                  <a:pt x="325" y="175"/>
                </a:cubicBezTo>
                <a:cubicBezTo>
                  <a:pt x="325" y="143"/>
                  <a:pt x="325" y="143"/>
                  <a:pt x="325" y="143"/>
                </a:cubicBezTo>
                <a:cubicBezTo>
                  <a:pt x="292" y="137"/>
                  <a:pt x="292" y="137"/>
                  <a:pt x="292" y="137"/>
                </a:cubicBezTo>
                <a:cubicBezTo>
                  <a:pt x="292" y="137"/>
                  <a:pt x="292" y="137"/>
                  <a:pt x="292" y="137"/>
                </a:cubicBezTo>
                <a:cubicBezTo>
                  <a:pt x="290" y="130"/>
                  <a:pt x="288" y="123"/>
                  <a:pt x="286" y="117"/>
                </a:cubicBezTo>
                <a:cubicBezTo>
                  <a:pt x="287" y="116"/>
                  <a:pt x="287" y="116"/>
                  <a:pt x="287" y="116"/>
                </a:cubicBezTo>
                <a:cubicBezTo>
                  <a:pt x="312" y="96"/>
                  <a:pt x="312" y="96"/>
                  <a:pt x="312" y="96"/>
                </a:cubicBezTo>
                <a:cubicBezTo>
                  <a:pt x="295" y="67"/>
                  <a:pt x="295" y="67"/>
                  <a:pt x="295" y="67"/>
                </a:cubicBezTo>
                <a:cubicBezTo>
                  <a:pt x="264" y="78"/>
                  <a:pt x="264" y="78"/>
                  <a:pt x="264" y="78"/>
                </a:cubicBezTo>
                <a:cubicBezTo>
                  <a:pt x="262" y="77"/>
                  <a:pt x="262" y="77"/>
                  <a:pt x="262" y="77"/>
                </a:cubicBezTo>
                <a:cubicBezTo>
                  <a:pt x="257" y="71"/>
                  <a:pt x="253" y="67"/>
                  <a:pt x="245" y="61"/>
                </a:cubicBezTo>
                <a:cubicBezTo>
                  <a:pt x="246" y="59"/>
                  <a:pt x="246" y="59"/>
                  <a:pt x="246" y="59"/>
                </a:cubicBezTo>
                <a:cubicBezTo>
                  <a:pt x="259" y="36"/>
                  <a:pt x="259" y="36"/>
                  <a:pt x="259" y="36"/>
                </a:cubicBezTo>
                <a:cubicBezTo>
                  <a:pt x="231" y="18"/>
                  <a:pt x="231" y="18"/>
                  <a:pt x="231" y="18"/>
                </a:cubicBezTo>
                <a:cubicBezTo>
                  <a:pt x="210" y="41"/>
                  <a:pt x="210" y="41"/>
                  <a:pt x="210" y="41"/>
                </a:cubicBezTo>
                <a:cubicBezTo>
                  <a:pt x="210" y="41"/>
                  <a:pt x="210" y="41"/>
                  <a:pt x="210" y="41"/>
                </a:cubicBezTo>
                <a:cubicBezTo>
                  <a:pt x="201" y="37"/>
                  <a:pt x="193" y="34"/>
                  <a:pt x="184" y="33"/>
                </a:cubicBezTo>
                <a:cubicBezTo>
                  <a:pt x="184" y="31"/>
                  <a:pt x="184" y="31"/>
                  <a:pt x="184" y="31"/>
                </a:cubicBezTo>
                <a:cubicBezTo>
                  <a:pt x="178" y="0"/>
                  <a:pt x="178" y="0"/>
                  <a:pt x="178" y="0"/>
                </a:cubicBezTo>
                <a:cubicBezTo>
                  <a:pt x="146" y="0"/>
                  <a:pt x="146" y="0"/>
                  <a:pt x="146" y="0"/>
                </a:cubicBezTo>
                <a:cubicBezTo>
                  <a:pt x="139" y="32"/>
                  <a:pt x="139" y="32"/>
                  <a:pt x="139" y="32"/>
                </a:cubicBezTo>
                <a:cubicBezTo>
                  <a:pt x="139" y="33"/>
                  <a:pt x="139" y="33"/>
                  <a:pt x="139" y="33"/>
                </a:cubicBezTo>
                <a:cubicBezTo>
                  <a:pt x="129" y="34"/>
                  <a:pt x="119" y="37"/>
                  <a:pt x="109" y="42"/>
                </a:cubicBezTo>
                <a:cubicBezTo>
                  <a:pt x="108" y="41"/>
                  <a:pt x="108" y="41"/>
                  <a:pt x="108" y="41"/>
                </a:cubicBezTo>
                <a:cubicBezTo>
                  <a:pt x="86" y="18"/>
                  <a:pt x="86" y="18"/>
                  <a:pt x="86" y="18"/>
                </a:cubicBezTo>
                <a:cubicBezTo>
                  <a:pt x="59" y="36"/>
                  <a:pt x="59" y="36"/>
                  <a:pt x="59" y="36"/>
                </a:cubicBezTo>
                <a:cubicBezTo>
                  <a:pt x="72" y="66"/>
                  <a:pt x="72" y="66"/>
                  <a:pt x="72" y="66"/>
                </a:cubicBezTo>
                <a:lnTo>
                  <a:pt x="72" y="67"/>
                </a:lnTo>
                <a:close/>
                <a:moveTo>
                  <a:pt x="219" y="69"/>
                </a:moveTo>
                <a:cubicBezTo>
                  <a:pt x="271" y="100"/>
                  <a:pt x="287" y="167"/>
                  <a:pt x="256" y="219"/>
                </a:cubicBezTo>
                <a:cubicBezTo>
                  <a:pt x="224" y="271"/>
                  <a:pt x="157" y="287"/>
                  <a:pt x="106" y="256"/>
                </a:cubicBezTo>
                <a:cubicBezTo>
                  <a:pt x="54" y="225"/>
                  <a:pt x="37" y="157"/>
                  <a:pt x="69" y="106"/>
                </a:cubicBezTo>
                <a:cubicBezTo>
                  <a:pt x="100" y="54"/>
                  <a:pt x="167" y="38"/>
                  <a:pt x="219" y="69"/>
                </a:cubicBezTo>
                <a:close/>
              </a:path>
            </a:pathLst>
          </a:custGeom>
          <a:solidFill>
            <a:schemeClr val="accent1">
              <a:alpha val="60000"/>
            </a:schemeClr>
          </a:solidFill>
          <a:ln>
            <a:noFill/>
          </a:ln>
        </p:spPr>
        <p:txBody>
          <a:bodyPr vert="horz" wrap="square" lIns="68580" tIns="34290" rIns="68580" bIns="34290" numCol="1" anchor="t" anchorCtr="0" compatLnSpc="1"/>
          <a:lstStyle/>
          <a:p>
            <a:endParaRPr lang="en-US" sz="1350">
              <a:solidFill>
                <a:schemeClr val="accent1"/>
              </a:solidFill>
              <a:latin typeface="微软雅黑" panose="020B0503020204020204" charset="-122"/>
              <a:ea typeface="微软雅黑" panose="020B0503020204020204" charset="-122"/>
            </a:endParaRPr>
          </a:p>
        </p:txBody>
      </p:sp>
      <p:sp>
        <p:nvSpPr>
          <p:cNvPr id="13" name="Freeform 12"/>
          <p:cNvSpPr>
            <a:spLocks noEditPoints="1"/>
          </p:cNvSpPr>
          <p:nvPr>
            <p:custDataLst>
              <p:tags r:id="rId6"/>
            </p:custDataLst>
          </p:nvPr>
        </p:nvSpPr>
        <p:spPr bwMode="auto">
          <a:xfrm>
            <a:off x="931069" y="3140393"/>
            <a:ext cx="1372076" cy="1371124"/>
          </a:xfrm>
          <a:custGeom>
            <a:avLst/>
            <a:gdLst>
              <a:gd name="T0" fmla="*/ 97 w 547"/>
              <a:gd name="T1" fmla="*/ 139 h 547"/>
              <a:gd name="T2" fmla="*/ 44 w 547"/>
              <a:gd name="T3" fmla="*/ 122 h 547"/>
              <a:gd name="T4" fmla="*/ 62 w 547"/>
              <a:gd name="T5" fmla="*/ 206 h 547"/>
              <a:gd name="T6" fmla="*/ 52 w 547"/>
              <a:gd name="T7" fmla="*/ 240 h 547"/>
              <a:gd name="T8" fmla="*/ 1 w 547"/>
              <a:gd name="T9" fmla="*/ 306 h 547"/>
              <a:gd name="T10" fmla="*/ 65 w 547"/>
              <a:gd name="T11" fmla="*/ 350 h 547"/>
              <a:gd name="T12" fmla="*/ 23 w 547"/>
              <a:gd name="T13" fmla="*/ 385 h 547"/>
              <a:gd name="T14" fmla="*/ 103 w 547"/>
              <a:gd name="T15" fmla="*/ 416 h 547"/>
              <a:gd name="T16" fmla="*/ 128 w 547"/>
              <a:gd name="T17" fmla="*/ 442 h 547"/>
              <a:gd name="T18" fmla="*/ 155 w 547"/>
              <a:gd name="T19" fmla="*/ 520 h 547"/>
              <a:gd name="T20" fmla="*/ 237 w 547"/>
              <a:gd name="T21" fmla="*/ 492 h 547"/>
              <a:gd name="T22" fmla="*/ 247 w 547"/>
              <a:gd name="T23" fmla="*/ 547 h 547"/>
              <a:gd name="T24" fmla="*/ 312 w 547"/>
              <a:gd name="T25" fmla="*/ 492 h 547"/>
              <a:gd name="T26" fmla="*/ 364 w 547"/>
              <a:gd name="T27" fmla="*/ 477 h 547"/>
              <a:gd name="T28" fmla="*/ 448 w 547"/>
              <a:gd name="T29" fmla="*/ 486 h 547"/>
              <a:gd name="T30" fmla="*/ 426 w 547"/>
              <a:gd name="T31" fmla="*/ 434 h 547"/>
              <a:gd name="T32" fmla="*/ 451 w 547"/>
              <a:gd name="T33" fmla="*/ 408 h 547"/>
              <a:gd name="T34" fmla="*/ 528 w 547"/>
              <a:gd name="T35" fmla="*/ 376 h 547"/>
              <a:gd name="T36" fmla="*/ 484 w 547"/>
              <a:gd name="T37" fmla="*/ 341 h 547"/>
              <a:gd name="T38" fmla="*/ 494 w 547"/>
              <a:gd name="T39" fmla="*/ 306 h 547"/>
              <a:gd name="T40" fmla="*/ 546 w 547"/>
              <a:gd name="T41" fmla="*/ 240 h 547"/>
              <a:gd name="T42" fmla="*/ 491 w 547"/>
              <a:gd name="T43" fmla="*/ 231 h 547"/>
              <a:gd name="T44" fmla="*/ 483 w 547"/>
              <a:gd name="T45" fmla="*/ 196 h 547"/>
              <a:gd name="T46" fmla="*/ 497 w 547"/>
              <a:gd name="T47" fmla="*/ 113 h 547"/>
              <a:gd name="T48" fmla="*/ 440 w 547"/>
              <a:gd name="T49" fmla="*/ 130 h 547"/>
              <a:gd name="T50" fmla="*/ 413 w 547"/>
              <a:gd name="T51" fmla="*/ 101 h 547"/>
              <a:gd name="T52" fmla="*/ 389 w 547"/>
              <a:gd name="T53" fmla="*/ 32 h 547"/>
              <a:gd name="T54" fmla="*/ 353 w 547"/>
              <a:gd name="T55" fmla="*/ 69 h 547"/>
              <a:gd name="T56" fmla="*/ 310 w 547"/>
              <a:gd name="T57" fmla="*/ 53 h 547"/>
              <a:gd name="T58" fmla="*/ 245 w 547"/>
              <a:gd name="T59" fmla="*/ 0 h 547"/>
              <a:gd name="T60" fmla="*/ 235 w 547"/>
              <a:gd name="T61" fmla="*/ 55 h 547"/>
              <a:gd name="T62" fmla="*/ 182 w 547"/>
              <a:gd name="T63" fmla="*/ 69 h 547"/>
              <a:gd name="T64" fmla="*/ 99 w 547"/>
              <a:gd name="T65" fmla="*/ 61 h 547"/>
              <a:gd name="T66" fmla="*/ 121 w 547"/>
              <a:gd name="T67" fmla="*/ 113 h 547"/>
              <a:gd name="T68" fmla="*/ 430 w 547"/>
              <a:gd name="T69" fmla="*/ 369 h 547"/>
              <a:gd name="T70" fmla="*/ 116 w 547"/>
              <a:gd name="T71" fmla="*/ 178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47" h="547">
                <a:moveTo>
                  <a:pt x="121" y="113"/>
                </a:moveTo>
                <a:cubicBezTo>
                  <a:pt x="112" y="121"/>
                  <a:pt x="104" y="129"/>
                  <a:pt x="97" y="139"/>
                </a:cubicBezTo>
                <a:cubicBezTo>
                  <a:pt x="95" y="138"/>
                  <a:pt x="95" y="138"/>
                  <a:pt x="95" y="138"/>
                </a:cubicBezTo>
                <a:cubicBezTo>
                  <a:pt x="44" y="122"/>
                  <a:pt x="44" y="122"/>
                  <a:pt x="44" y="122"/>
                </a:cubicBezTo>
                <a:cubicBezTo>
                  <a:pt x="19" y="171"/>
                  <a:pt x="19" y="171"/>
                  <a:pt x="19" y="171"/>
                </a:cubicBezTo>
                <a:cubicBezTo>
                  <a:pt x="62" y="206"/>
                  <a:pt x="62" y="206"/>
                  <a:pt x="62" y="206"/>
                </a:cubicBezTo>
                <a:cubicBezTo>
                  <a:pt x="58" y="217"/>
                  <a:pt x="55" y="229"/>
                  <a:pt x="53" y="240"/>
                </a:cubicBezTo>
                <a:cubicBezTo>
                  <a:pt x="52" y="240"/>
                  <a:pt x="52" y="240"/>
                  <a:pt x="52" y="240"/>
                </a:cubicBezTo>
                <a:cubicBezTo>
                  <a:pt x="0" y="251"/>
                  <a:pt x="0" y="251"/>
                  <a:pt x="0" y="251"/>
                </a:cubicBezTo>
                <a:cubicBezTo>
                  <a:pt x="1" y="306"/>
                  <a:pt x="1" y="306"/>
                  <a:pt x="1" y="306"/>
                </a:cubicBezTo>
                <a:cubicBezTo>
                  <a:pt x="55" y="316"/>
                  <a:pt x="55" y="316"/>
                  <a:pt x="55" y="316"/>
                </a:cubicBezTo>
                <a:cubicBezTo>
                  <a:pt x="57" y="328"/>
                  <a:pt x="61" y="339"/>
                  <a:pt x="65" y="350"/>
                </a:cubicBezTo>
                <a:cubicBezTo>
                  <a:pt x="64" y="351"/>
                  <a:pt x="64" y="351"/>
                  <a:pt x="64" y="351"/>
                </a:cubicBezTo>
                <a:cubicBezTo>
                  <a:pt x="23" y="385"/>
                  <a:pt x="23" y="385"/>
                  <a:pt x="23" y="385"/>
                </a:cubicBezTo>
                <a:cubicBezTo>
                  <a:pt x="50" y="433"/>
                  <a:pt x="50" y="433"/>
                  <a:pt x="50" y="433"/>
                </a:cubicBezTo>
                <a:cubicBezTo>
                  <a:pt x="103" y="416"/>
                  <a:pt x="103" y="416"/>
                  <a:pt x="103" y="416"/>
                </a:cubicBezTo>
                <a:cubicBezTo>
                  <a:pt x="110" y="425"/>
                  <a:pt x="114" y="431"/>
                  <a:pt x="128" y="442"/>
                </a:cubicBezTo>
                <a:cubicBezTo>
                  <a:pt x="128" y="442"/>
                  <a:pt x="128" y="442"/>
                  <a:pt x="128" y="442"/>
                </a:cubicBezTo>
                <a:cubicBezTo>
                  <a:pt x="108" y="491"/>
                  <a:pt x="108" y="491"/>
                  <a:pt x="108" y="491"/>
                </a:cubicBezTo>
                <a:cubicBezTo>
                  <a:pt x="155" y="520"/>
                  <a:pt x="155" y="520"/>
                  <a:pt x="155" y="520"/>
                </a:cubicBezTo>
                <a:cubicBezTo>
                  <a:pt x="192" y="480"/>
                  <a:pt x="192" y="480"/>
                  <a:pt x="192" y="480"/>
                </a:cubicBezTo>
                <a:cubicBezTo>
                  <a:pt x="207" y="485"/>
                  <a:pt x="222" y="490"/>
                  <a:pt x="237" y="492"/>
                </a:cubicBezTo>
                <a:cubicBezTo>
                  <a:pt x="237" y="494"/>
                  <a:pt x="237" y="494"/>
                  <a:pt x="237" y="494"/>
                </a:cubicBezTo>
                <a:cubicBezTo>
                  <a:pt x="247" y="547"/>
                  <a:pt x="247" y="547"/>
                  <a:pt x="247" y="547"/>
                </a:cubicBezTo>
                <a:cubicBezTo>
                  <a:pt x="302" y="546"/>
                  <a:pt x="302" y="546"/>
                  <a:pt x="302" y="546"/>
                </a:cubicBezTo>
                <a:cubicBezTo>
                  <a:pt x="312" y="492"/>
                  <a:pt x="312" y="492"/>
                  <a:pt x="312" y="492"/>
                </a:cubicBezTo>
                <a:cubicBezTo>
                  <a:pt x="330" y="489"/>
                  <a:pt x="347" y="484"/>
                  <a:pt x="364" y="476"/>
                </a:cubicBezTo>
                <a:cubicBezTo>
                  <a:pt x="364" y="477"/>
                  <a:pt x="364" y="477"/>
                  <a:pt x="364" y="477"/>
                </a:cubicBezTo>
                <a:cubicBezTo>
                  <a:pt x="402" y="516"/>
                  <a:pt x="402" y="516"/>
                  <a:pt x="402" y="516"/>
                </a:cubicBezTo>
                <a:cubicBezTo>
                  <a:pt x="448" y="486"/>
                  <a:pt x="448" y="486"/>
                  <a:pt x="448" y="486"/>
                </a:cubicBezTo>
                <a:cubicBezTo>
                  <a:pt x="426" y="434"/>
                  <a:pt x="426" y="434"/>
                  <a:pt x="426" y="434"/>
                </a:cubicBezTo>
                <a:cubicBezTo>
                  <a:pt x="426" y="434"/>
                  <a:pt x="426" y="434"/>
                  <a:pt x="426" y="434"/>
                </a:cubicBezTo>
                <a:cubicBezTo>
                  <a:pt x="435" y="426"/>
                  <a:pt x="443" y="417"/>
                  <a:pt x="450" y="408"/>
                </a:cubicBezTo>
                <a:cubicBezTo>
                  <a:pt x="451" y="408"/>
                  <a:pt x="451" y="408"/>
                  <a:pt x="451" y="408"/>
                </a:cubicBezTo>
                <a:cubicBezTo>
                  <a:pt x="503" y="425"/>
                  <a:pt x="503" y="425"/>
                  <a:pt x="503" y="425"/>
                </a:cubicBezTo>
                <a:cubicBezTo>
                  <a:pt x="528" y="376"/>
                  <a:pt x="528" y="376"/>
                  <a:pt x="528" y="376"/>
                </a:cubicBezTo>
                <a:cubicBezTo>
                  <a:pt x="485" y="341"/>
                  <a:pt x="485" y="341"/>
                  <a:pt x="485" y="341"/>
                </a:cubicBezTo>
                <a:cubicBezTo>
                  <a:pt x="484" y="341"/>
                  <a:pt x="484" y="341"/>
                  <a:pt x="484" y="341"/>
                </a:cubicBezTo>
                <a:cubicBezTo>
                  <a:pt x="488" y="329"/>
                  <a:pt x="491" y="318"/>
                  <a:pt x="493" y="306"/>
                </a:cubicBezTo>
                <a:cubicBezTo>
                  <a:pt x="494" y="306"/>
                  <a:pt x="494" y="306"/>
                  <a:pt x="494" y="306"/>
                </a:cubicBezTo>
                <a:cubicBezTo>
                  <a:pt x="547" y="296"/>
                  <a:pt x="547" y="296"/>
                  <a:pt x="547" y="296"/>
                </a:cubicBezTo>
                <a:cubicBezTo>
                  <a:pt x="546" y="240"/>
                  <a:pt x="546" y="240"/>
                  <a:pt x="546" y="240"/>
                </a:cubicBezTo>
                <a:cubicBezTo>
                  <a:pt x="491" y="231"/>
                  <a:pt x="491" y="231"/>
                  <a:pt x="491" y="231"/>
                </a:cubicBezTo>
                <a:cubicBezTo>
                  <a:pt x="491" y="231"/>
                  <a:pt x="491" y="231"/>
                  <a:pt x="491" y="231"/>
                </a:cubicBezTo>
                <a:cubicBezTo>
                  <a:pt x="488" y="219"/>
                  <a:pt x="485" y="208"/>
                  <a:pt x="481" y="197"/>
                </a:cubicBezTo>
                <a:cubicBezTo>
                  <a:pt x="483" y="196"/>
                  <a:pt x="483" y="196"/>
                  <a:pt x="483" y="196"/>
                </a:cubicBezTo>
                <a:cubicBezTo>
                  <a:pt x="524" y="161"/>
                  <a:pt x="524" y="161"/>
                  <a:pt x="524" y="161"/>
                </a:cubicBezTo>
                <a:cubicBezTo>
                  <a:pt x="497" y="113"/>
                  <a:pt x="497" y="113"/>
                  <a:pt x="497" y="113"/>
                </a:cubicBezTo>
                <a:cubicBezTo>
                  <a:pt x="444" y="131"/>
                  <a:pt x="444" y="131"/>
                  <a:pt x="444" y="131"/>
                </a:cubicBezTo>
                <a:cubicBezTo>
                  <a:pt x="440" y="130"/>
                  <a:pt x="440" y="130"/>
                  <a:pt x="440" y="130"/>
                </a:cubicBezTo>
                <a:cubicBezTo>
                  <a:pt x="433" y="121"/>
                  <a:pt x="426" y="113"/>
                  <a:pt x="412" y="102"/>
                </a:cubicBezTo>
                <a:cubicBezTo>
                  <a:pt x="413" y="101"/>
                  <a:pt x="413" y="101"/>
                  <a:pt x="413" y="101"/>
                </a:cubicBezTo>
                <a:cubicBezTo>
                  <a:pt x="436" y="60"/>
                  <a:pt x="436" y="60"/>
                  <a:pt x="436" y="60"/>
                </a:cubicBezTo>
                <a:cubicBezTo>
                  <a:pt x="389" y="32"/>
                  <a:pt x="389" y="32"/>
                  <a:pt x="389" y="32"/>
                </a:cubicBezTo>
                <a:cubicBezTo>
                  <a:pt x="353" y="70"/>
                  <a:pt x="353" y="70"/>
                  <a:pt x="353" y="70"/>
                </a:cubicBezTo>
                <a:cubicBezTo>
                  <a:pt x="353" y="69"/>
                  <a:pt x="353" y="69"/>
                  <a:pt x="353" y="69"/>
                </a:cubicBezTo>
                <a:cubicBezTo>
                  <a:pt x="339" y="63"/>
                  <a:pt x="324" y="58"/>
                  <a:pt x="309" y="56"/>
                </a:cubicBezTo>
                <a:cubicBezTo>
                  <a:pt x="310" y="53"/>
                  <a:pt x="310" y="53"/>
                  <a:pt x="310" y="53"/>
                </a:cubicBezTo>
                <a:cubicBezTo>
                  <a:pt x="300" y="0"/>
                  <a:pt x="300" y="0"/>
                  <a:pt x="300" y="0"/>
                </a:cubicBezTo>
                <a:cubicBezTo>
                  <a:pt x="245" y="0"/>
                  <a:pt x="245" y="0"/>
                  <a:pt x="245" y="0"/>
                </a:cubicBezTo>
                <a:cubicBezTo>
                  <a:pt x="234" y="55"/>
                  <a:pt x="234" y="55"/>
                  <a:pt x="234" y="55"/>
                </a:cubicBezTo>
                <a:cubicBezTo>
                  <a:pt x="235" y="55"/>
                  <a:pt x="235" y="55"/>
                  <a:pt x="235" y="55"/>
                </a:cubicBezTo>
                <a:cubicBezTo>
                  <a:pt x="217" y="58"/>
                  <a:pt x="200" y="64"/>
                  <a:pt x="183" y="71"/>
                </a:cubicBezTo>
                <a:cubicBezTo>
                  <a:pt x="182" y="69"/>
                  <a:pt x="182" y="69"/>
                  <a:pt x="182" y="69"/>
                </a:cubicBezTo>
                <a:cubicBezTo>
                  <a:pt x="145" y="30"/>
                  <a:pt x="145" y="30"/>
                  <a:pt x="145" y="30"/>
                </a:cubicBezTo>
                <a:cubicBezTo>
                  <a:pt x="99" y="61"/>
                  <a:pt x="99" y="61"/>
                  <a:pt x="99" y="61"/>
                </a:cubicBezTo>
                <a:cubicBezTo>
                  <a:pt x="121" y="112"/>
                  <a:pt x="121" y="112"/>
                  <a:pt x="121" y="112"/>
                </a:cubicBezTo>
                <a:lnTo>
                  <a:pt x="121" y="113"/>
                </a:lnTo>
                <a:close/>
                <a:moveTo>
                  <a:pt x="369" y="116"/>
                </a:moveTo>
                <a:cubicBezTo>
                  <a:pt x="455" y="169"/>
                  <a:pt x="483" y="282"/>
                  <a:pt x="430" y="369"/>
                </a:cubicBezTo>
                <a:cubicBezTo>
                  <a:pt x="378" y="456"/>
                  <a:pt x="264" y="484"/>
                  <a:pt x="177" y="431"/>
                </a:cubicBezTo>
                <a:cubicBezTo>
                  <a:pt x="91" y="378"/>
                  <a:pt x="63" y="265"/>
                  <a:pt x="116" y="178"/>
                </a:cubicBezTo>
                <a:cubicBezTo>
                  <a:pt x="168" y="91"/>
                  <a:pt x="282" y="64"/>
                  <a:pt x="369" y="116"/>
                </a:cubicBezTo>
                <a:close/>
              </a:path>
            </a:pathLst>
          </a:custGeom>
          <a:solidFill>
            <a:schemeClr val="accent1">
              <a:alpha val="80000"/>
            </a:schemeClr>
          </a:solidFill>
          <a:ln>
            <a:noFill/>
          </a:ln>
        </p:spPr>
        <p:txBody>
          <a:bodyPr vert="horz" wrap="square" lIns="68580" tIns="34290" rIns="68580" bIns="34290" numCol="1" anchor="t" anchorCtr="0" compatLnSpc="1"/>
          <a:lstStyle/>
          <a:p>
            <a:endParaRPr lang="en-US" sz="1350">
              <a:solidFill>
                <a:schemeClr val="accent1"/>
              </a:solidFill>
              <a:latin typeface="微软雅黑" panose="020B0503020204020204" charset="-122"/>
              <a:ea typeface="微软雅黑" panose="020B0503020204020204" charset="-122"/>
            </a:endParaRPr>
          </a:p>
        </p:txBody>
      </p:sp>
      <p:sp>
        <p:nvSpPr>
          <p:cNvPr id="18" name="环形箭头 17"/>
          <p:cNvSpPr/>
          <p:nvPr>
            <p:custDataLst>
              <p:tags r:id="rId7"/>
            </p:custDataLst>
          </p:nvPr>
        </p:nvSpPr>
        <p:spPr>
          <a:xfrm flipH="1">
            <a:off x="636270" y="2805113"/>
            <a:ext cx="2044065" cy="2044065"/>
          </a:xfrm>
          <a:prstGeom prst="circularArrow">
            <a:avLst>
              <a:gd name="adj1" fmla="val 4672"/>
              <a:gd name="adj2" fmla="val 688138"/>
              <a:gd name="adj3" fmla="val 824476"/>
              <a:gd name="adj4" fmla="val 16616669"/>
              <a:gd name="adj5" fmla="val 6514"/>
            </a:avLst>
          </a:prstGeom>
          <a:solidFill>
            <a:schemeClr val="accent1">
              <a:alpha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dk1"/>
              </a:solidFill>
              <a:latin typeface="微软雅黑" panose="020B0503020204020204" charset="-122"/>
              <a:ea typeface="微软雅黑" panose="020B0503020204020204" charset="-122"/>
            </a:endParaRPr>
          </a:p>
        </p:txBody>
      </p:sp>
      <p:sp>
        <p:nvSpPr>
          <p:cNvPr id="31" name="环形箭头 30"/>
          <p:cNvSpPr/>
          <p:nvPr>
            <p:custDataLst>
              <p:tags r:id="rId8"/>
            </p:custDataLst>
          </p:nvPr>
        </p:nvSpPr>
        <p:spPr>
          <a:xfrm>
            <a:off x="1867376" y="3262789"/>
            <a:ext cx="2409349" cy="2408873"/>
          </a:xfrm>
          <a:prstGeom prst="circularArrow">
            <a:avLst>
              <a:gd name="adj1" fmla="val 5068"/>
              <a:gd name="adj2" fmla="val 670356"/>
              <a:gd name="adj3" fmla="val 1731422"/>
              <a:gd name="adj4" fmla="val 16417229"/>
              <a:gd name="adj5" fmla="val 6055"/>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dk1"/>
              </a:solidFill>
              <a:latin typeface="微软雅黑" panose="020B0503020204020204" charset="-122"/>
              <a:ea typeface="微软雅黑" panose="020B0503020204020204" charset="-122"/>
            </a:endParaRPr>
          </a:p>
        </p:txBody>
      </p:sp>
      <p:sp>
        <p:nvSpPr>
          <p:cNvPr id="2" name="图片 13" descr="343439383331313b343532303032343bb7a2b2bcb9dcc0ed"/>
          <p:cNvSpPr/>
          <p:nvPr>
            <p:custDataLst>
              <p:tags r:id="rId9"/>
            </p:custDataLst>
          </p:nvPr>
        </p:nvSpPr>
        <p:spPr>
          <a:xfrm>
            <a:off x="2844641" y="4312444"/>
            <a:ext cx="454819" cy="308610"/>
          </a:xfrm>
          <a:custGeom>
            <a:avLst/>
            <a:gdLst>
              <a:gd name="connsiteX0" fmla="*/ 454748 w 539114"/>
              <a:gd name="connsiteY0" fmla="*/ 160944 h 365828"/>
              <a:gd name="connsiteX1" fmla="*/ 338707 w 539114"/>
              <a:gd name="connsiteY1" fmla="*/ 996 h 365828"/>
              <a:gd name="connsiteX2" fmla="*/ 197515 w 539114"/>
              <a:gd name="connsiteY2" fmla="*/ 94259 h 365828"/>
              <a:gd name="connsiteX3" fmla="*/ 120784 w 539114"/>
              <a:gd name="connsiteY3" fmla="*/ 88392 h 365828"/>
              <a:gd name="connsiteX4" fmla="*/ 88109 w 539114"/>
              <a:gd name="connsiteY4" fmla="*/ 160638 h 365828"/>
              <a:gd name="connsiteX5" fmla="*/ 114 w 539114"/>
              <a:gd name="connsiteY5" fmla="*/ 271677 h 365828"/>
              <a:gd name="connsiteX6" fmla="*/ 95631 w 539114"/>
              <a:gd name="connsiteY6" fmla="*/ 365947 h 365828"/>
              <a:gd name="connsiteX7" fmla="*/ 242920 w 539114"/>
              <a:gd name="connsiteY7" fmla="*/ 365947 h 365828"/>
              <a:gd name="connsiteX8" fmla="*/ 242920 w 539114"/>
              <a:gd name="connsiteY8" fmla="*/ 268394 h 365828"/>
              <a:gd name="connsiteX9" fmla="*/ 196627 w 539114"/>
              <a:gd name="connsiteY9" fmla="*/ 268394 h 365828"/>
              <a:gd name="connsiteX10" fmla="*/ 274476 w 539114"/>
              <a:gd name="connsiteY10" fmla="*/ 180954 h 365828"/>
              <a:gd name="connsiteX11" fmla="*/ 352326 w 539114"/>
              <a:gd name="connsiteY11" fmla="*/ 268394 h 365828"/>
              <a:gd name="connsiteX12" fmla="*/ 306031 w 539114"/>
              <a:gd name="connsiteY12" fmla="*/ 268394 h 365828"/>
              <a:gd name="connsiteX13" fmla="*/ 306031 w 539114"/>
              <a:gd name="connsiteY13" fmla="*/ 365947 h 365828"/>
              <a:gd name="connsiteX14" fmla="*/ 439703 w 539114"/>
              <a:gd name="connsiteY14" fmla="*/ 365947 h 365828"/>
              <a:gd name="connsiteX15" fmla="*/ 538962 w 539114"/>
              <a:gd name="connsiteY15" fmla="*/ 277237 h 365828"/>
              <a:gd name="connsiteX16" fmla="*/ 454748 w 539114"/>
              <a:gd name="connsiteY16" fmla="*/ 160944 h 365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39114" h="365828">
                <a:moveTo>
                  <a:pt x="454748" y="160944"/>
                </a:moveTo>
                <a:cubicBezTo>
                  <a:pt x="454748" y="160944"/>
                  <a:pt x="464893" y="17416"/>
                  <a:pt x="338707" y="996"/>
                </a:cubicBezTo>
                <a:cubicBezTo>
                  <a:pt x="230459" y="-10475"/>
                  <a:pt x="197515" y="94259"/>
                  <a:pt x="197515" y="94259"/>
                </a:cubicBezTo>
                <a:cubicBezTo>
                  <a:pt x="197515" y="94259"/>
                  <a:pt x="164762" y="61420"/>
                  <a:pt x="120784" y="88392"/>
                </a:cubicBezTo>
                <a:cubicBezTo>
                  <a:pt x="81126" y="113656"/>
                  <a:pt x="88109" y="160638"/>
                  <a:pt x="88109" y="160638"/>
                </a:cubicBezTo>
                <a:cubicBezTo>
                  <a:pt x="88109" y="160638"/>
                  <a:pt x="114" y="178064"/>
                  <a:pt x="114" y="271677"/>
                </a:cubicBezTo>
                <a:cubicBezTo>
                  <a:pt x="2159" y="364940"/>
                  <a:pt x="95631" y="365947"/>
                  <a:pt x="95631" y="365947"/>
                </a:cubicBezTo>
                <a:lnTo>
                  <a:pt x="242920" y="365947"/>
                </a:lnTo>
                <a:lnTo>
                  <a:pt x="242920" y="268394"/>
                </a:lnTo>
                <a:lnTo>
                  <a:pt x="196627" y="268394"/>
                </a:lnTo>
                <a:lnTo>
                  <a:pt x="274476" y="180954"/>
                </a:lnTo>
                <a:lnTo>
                  <a:pt x="352326" y="268394"/>
                </a:lnTo>
                <a:lnTo>
                  <a:pt x="306031" y="268394"/>
                </a:lnTo>
                <a:lnTo>
                  <a:pt x="306031" y="365947"/>
                </a:lnTo>
                <a:lnTo>
                  <a:pt x="439703" y="365947"/>
                </a:lnTo>
                <a:cubicBezTo>
                  <a:pt x="439703" y="365947"/>
                  <a:pt x="526810" y="365947"/>
                  <a:pt x="538962" y="277237"/>
                </a:cubicBezTo>
                <a:cubicBezTo>
                  <a:pt x="544747" y="180035"/>
                  <a:pt x="454748" y="160944"/>
                  <a:pt x="454748" y="160944"/>
                </a:cubicBezTo>
                <a:close/>
              </a:path>
            </a:pathLst>
          </a:custGeom>
          <a:solidFill>
            <a:schemeClr val="accent1">
              <a:lumMod val="60000"/>
              <a:lumOff val="40000"/>
            </a:schemeClr>
          </a:solidFill>
          <a:ln w="19054" cap="flat">
            <a:noFill/>
            <a:prstDash val="solid"/>
            <a:miter/>
          </a:ln>
        </p:spPr>
        <p:txBody>
          <a:bodyPr rtlCol="0" anchor="ctr"/>
          <a:lstStyle/>
          <a:p>
            <a:endParaRPr lang="zh-CN" altLang="en-US" sz="1350">
              <a:solidFill>
                <a:schemeClr val="dk1"/>
              </a:solidFill>
              <a:latin typeface="微软雅黑" panose="020B0503020204020204" charset="-122"/>
              <a:ea typeface="微软雅黑" panose="020B0503020204020204" charset="-122"/>
            </a:endParaRPr>
          </a:p>
        </p:txBody>
      </p:sp>
      <p:sp>
        <p:nvSpPr>
          <p:cNvPr id="3" name="图片 9" descr="343435383038363b343532323339303bbacfcdacc7a9caf0"/>
          <p:cNvSpPr/>
          <p:nvPr>
            <p:custDataLst>
              <p:tags r:id="rId10"/>
            </p:custDataLst>
          </p:nvPr>
        </p:nvSpPr>
        <p:spPr>
          <a:xfrm>
            <a:off x="2410778" y="2685098"/>
            <a:ext cx="253841" cy="301943"/>
          </a:xfrm>
          <a:custGeom>
            <a:avLst/>
            <a:gdLst>
              <a:gd name="connsiteX0" fmla="*/ 195160 w 300837"/>
              <a:gd name="connsiteY0" fmla="*/ 3917 h 358140"/>
              <a:gd name="connsiteX1" fmla="*/ 265994 w 300837"/>
              <a:gd name="connsiteY1" fmla="*/ 59853 h 358140"/>
              <a:gd name="connsiteX2" fmla="*/ 195160 w 300837"/>
              <a:gd name="connsiteY2" fmla="*/ 59853 h 358140"/>
              <a:gd name="connsiteX3" fmla="*/ 195160 w 300837"/>
              <a:gd name="connsiteY3" fmla="*/ 3917 h 358140"/>
              <a:gd name="connsiteX4" fmla="*/ 144070 w 300837"/>
              <a:gd name="connsiteY4" fmla="*/ 311419 h 358140"/>
              <a:gd name="connsiteX5" fmla="*/ 135730 w 300837"/>
              <a:gd name="connsiteY5" fmla="*/ 344671 h 358140"/>
              <a:gd name="connsiteX6" fmla="*/ 136334 w 300837"/>
              <a:gd name="connsiteY6" fmla="*/ 357740 h 358140"/>
              <a:gd name="connsiteX7" fmla="*/ 7119 w 300837"/>
              <a:gd name="connsiteY7" fmla="*/ 357740 h 358140"/>
              <a:gd name="connsiteX8" fmla="*/ -416 w 300837"/>
              <a:gd name="connsiteY8" fmla="*/ 350268 h 358140"/>
              <a:gd name="connsiteX9" fmla="*/ -416 w 300837"/>
              <a:gd name="connsiteY9" fmla="*/ 7074 h 358140"/>
              <a:gd name="connsiteX10" fmla="*/ 7119 w 300837"/>
              <a:gd name="connsiteY10" fmla="*/ -400 h 358140"/>
              <a:gd name="connsiteX11" fmla="*/ 180090 w 300837"/>
              <a:gd name="connsiteY11" fmla="*/ -400 h 358140"/>
              <a:gd name="connsiteX12" fmla="*/ 180090 w 300837"/>
              <a:gd name="connsiteY12" fmla="*/ 67325 h 358140"/>
              <a:gd name="connsiteX13" fmla="*/ 187625 w 300837"/>
              <a:gd name="connsiteY13" fmla="*/ 74799 h 358140"/>
              <a:gd name="connsiteX14" fmla="*/ 270385 w 300837"/>
              <a:gd name="connsiteY14" fmla="*/ 74799 h 358140"/>
              <a:gd name="connsiteX15" fmla="*/ 270385 w 300837"/>
              <a:gd name="connsiteY15" fmla="*/ 194037 h 358140"/>
              <a:gd name="connsiteX16" fmla="*/ 246613 w 300837"/>
              <a:gd name="connsiteY16" fmla="*/ 205309 h 358140"/>
              <a:gd name="connsiteX17" fmla="*/ 150397 w 300837"/>
              <a:gd name="connsiteY17" fmla="*/ 300669 h 358140"/>
              <a:gd name="connsiteX18" fmla="*/ 144070 w 300837"/>
              <a:gd name="connsiteY18" fmla="*/ 311419 h 358140"/>
              <a:gd name="connsiteX19" fmla="*/ 160631 w 300837"/>
              <a:gd name="connsiteY19" fmla="*/ 311659 h 358140"/>
              <a:gd name="connsiteX20" fmla="*/ 239320 w 300837"/>
              <a:gd name="connsiteY20" fmla="*/ 233564 h 358140"/>
              <a:gd name="connsiteX21" fmla="*/ 275098 w 300837"/>
              <a:gd name="connsiteY21" fmla="*/ 269054 h 358140"/>
              <a:gd name="connsiteX22" fmla="*/ 196449 w 300837"/>
              <a:gd name="connsiteY22" fmla="*/ 347110 h 358140"/>
              <a:gd name="connsiteX23" fmla="*/ 192985 w 300837"/>
              <a:gd name="connsiteY23" fmla="*/ 349068 h 358140"/>
              <a:gd name="connsiteX24" fmla="*/ 159382 w 300837"/>
              <a:gd name="connsiteY24" fmla="*/ 357420 h 358140"/>
              <a:gd name="connsiteX25" fmla="*/ 157568 w 300837"/>
              <a:gd name="connsiteY25" fmla="*/ 357660 h 358140"/>
              <a:gd name="connsiteX26" fmla="*/ 152209 w 300837"/>
              <a:gd name="connsiteY26" fmla="*/ 355501 h 358140"/>
              <a:gd name="connsiteX27" fmla="*/ 150236 w 300837"/>
              <a:gd name="connsiteY27" fmla="*/ 348427 h 358140"/>
              <a:gd name="connsiteX28" fmla="*/ 158656 w 300837"/>
              <a:gd name="connsiteY28" fmla="*/ 315096 h 358140"/>
              <a:gd name="connsiteX29" fmla="*/ 160631 w 300837"/>
              <a:gd name="connsiteY29" fmla="*/ 311659 h 358140"/>
              <a:gd name="connsiteX30" fmla="*/ 292988 w 300837"/>
              <a:gd name="connsiteY30" fmla="*/ 215859 h 358140"/>
              <a:gd name="connsiteX31" fmla="*/ 292988 w 300837"/>
              <a:gd name="connsiteY31" fmla="*/ 251350 h 358140"/>
              <a:gd name="connsiteX32" fmla="*/ 285695 w 300837"/>
              <a:gd name="connsiteY32" fmla="*/ 258582 h 358140"/>
              <a:gd name="connsiteX33" fmla="*/ 249916 w 300837"/>
              <a:gd name="connsiteY33" fmla="*/ 223093 h 358140"/>
              <a:gd name="connsiteX34" fmla="*/ 257210 w 300837"/>
              <a:gd name="connsiteY34" fmla="*/ 215859 h 358140"/>
              <a:gd name="connsiteX35" fmla="*/ 292988 w 300837"/>
              <a:gd name="connsiteY35" fmla="*/ 215859 h 358140"/>
              <a:gd name="connsiteX36" fmla="*/ 71212 w 300837"/>
              <a:gd name="connsiteY36" fmla="*/ 107042 h 358140"/>
              <a:gd name="connsiteX37" fmla="*/ 64049 w 300837"/>
              <a:gd name="connsiteY37" fmla="*/ 114205 h 358140"/>
              <a:gd name="connsiteX38" fmla="*/ 64049 w 300837"/>
              <a:gd name="connsiteY38" fmla="*/ 121368 h 358140"/>
              <a:gd name="connsiteX39" fmla="*/ 71212 w 300837"/>
              <a:gd name="connsiteY39" fmla="*/ 128530 h 358140"/>
              <a:gd name="connsiteX40" fmla="*/ 200142 w 300837"/>
              <a:gd name="connsiteY40" fmla="*/ 128530 h 358140"/>
              <a:gd name="connsiteX41" fmla="*/ 207305 w 300837"/>
              <a:gd name="connsiteY41" fmla="*/ 121368 h 358140"/>
              <a:gd name="connsiteX42" fmla="*/ 207305 w 300837"/>
              <a:gd name="connsiteY42" fmla="*/ 114205 h 358140"/>
              <a:gd name="connsiteX43" fmla="*/ 200142 w 300837"/>
              <a:gd name="connsiteY43" fmla="*/ 107042 h 358140"/>
              <a:gd name="connsiteX44" fmla="*/ 71212 w 300837"/>
              <a:gd name="connsiteY44" fmla="*/ 107042 h 358140"/>
              <a:gd name="connsiteX45" fmla="*/ 71212 w 300837"/>
              <a:gd name="connsiteY45" fmla="*/ 164344 h 358140"/>
              <a:gd name="connsiteX46" fmla="*/ 64049 w 300837"/>
              <a:gd name="connsiteY46" fmla="*/ 171507 h 358140"/>
              <a:gd name="connsiteX47" fmla="*/ 64049 w 300837"/>
              <a:gd name="connsiteY47" fmla="*/ 178670 h 358140"/>
              <a:gd name="connsiteX48" fmla="*/ 71212 w 300837"/>
              <a:gd name="connsiteY48" fmla="*/ 185833 h 358140"/>
              <a:gd name="connsiteX49" fmla="*/ 185817 w 300837"/>
              <a:gd name="connsiteY49" fmla="*/ 185833 h 358140"/>
              <a:gd name="connsiteX50" fmla="*/ 192980 w 300837"/>
              <a:gd name="connsiteY50" fmla="*/ 178670 h 358140"/>
              <a:gd name="connsiteX51" fmla="*/ 192980 w 300837"/>
              <a:gd name="connsiteY51" fmla="*/ 171507 h 358140"/>
              <a:gd name="connsiteX52" fmla="*/ 185817 w 300837"/>
              <a:gd name="connsiteY52" fmla="*/ 164344 h 358140"/>
              <a:gd name="connsiteX53" fmla="*/ 71212 w 300837"/>
              <a:gd name="connsiteY53" fmla="*/ 164344 h 358140"/>
              <a:gd name="connsiteX54" fmla="*/ 71212 w 300837"/>
              <a:gd name="connsiteY54" fmla="*/ 221647 h 358140"/>
              <a:gd name="connsiteX55" fmla="*/ 64049 w 300837"/>
              <a:gd name="connsiteY55" fmla="*/ 228810 h 358140"/>
              <a:gd name="connsiteX56" fmla="*/ 64049 w 300837"/>
              <a:gd name="connsiteY56" fmla="*/ 235972 h 358140"/>
              <a:gd name="connsiteX57" fmla="*/ 71212 w 300837"/>
              <a:gd name="connsiteY57" fmla="*/ 243135 h 358140"/>
              <a:gd name="connsiteX58" fmla="*/ 157166 w 300837"/>
              <a:gd name="connsiteY58" fmla="*/ 243135 h 358140"/>
              <a:gd name="connsiteX59" fmla="*/ 164328 w 300837"/>
              <a:gd name="connsiteY59" fmla="*/ 235972 h 358140"/>
              <a:gd name="connsiteX60" fmla="*/ 164328 w 300837"/>
              <a:gd name="connsiteY60" fmla="*/ 228810 h 358140"/>
              <a:gd name="connsiteX61" fmla="*/ 157166 w 300837"/>
              <a:gd name="connsiteY61" fmla="*/ 221647 h 358140"/>
              <a:gd name="connsiteX62" fmla="*/ 71212 w 300837"/>
              <a:gd name="connsiteY62" fmla="*/ 221647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00837" h="358140">
                <a:moveTo>
                  <a:pt x="195160" y="3917"/>
                </a:moveTo>
                <a:lnTo>
                  <a:pt x="265994" y="59853"/>
                </a:lnTo>
                <a:lnTo>
                  <a:pt x="195160" y="59853"/>
                </a:lnTo>
                <a:lnTo>
                  <a:pt x="195160" y="3917"/>
                </a:lnTo>
                <a:moveTo>
                  <a:pt x="144070" y="311419"/>
                </a:moveTo>
                <a:lnTo>
                  <a:pt x="135730" y="344671"/>
                </a:lnTo>
                <a:cubicBezTo>
                  <a:pt x="134601" y="349028"/>
                  <a:pt x="134762" y="353583"/>
                  <a:pt x="136334" y="357740"/>
                </a:cubicBezTo>
                <a:lnTo>
                  <a:pt x="7119" y="357740"/>
                </a:lnTo>
                <a:cubicBezTo>
                  <a:pt x="2968" y="357740"/>
                  <a:pt x="-416" y="354383"/>
                  <a:pt x="-416" y="350268"/>
                </a:cubicBezTo>
                <a:lnTo>
                  <a:pt x="-416" y="7074"/>
                </a:lnTo>
                <a:cubicBezTo>
                  <a:pt x="-416" y="2957"/>
                  <a:pt x="2968" y="-400"/>
                  <a:pt x="7119" y="-400"/>
                </a:cubicBezTo>
                <a:lnTo>
                  <a:pt x="180090" y="-400"/>
                </a:lnTo>
                <a:lnTo>
                  <a:pt x="180090" y="67325"/>
                </a:lnTo>
                <a:cubicBezTo>
                  <a:pt x="180090" y="71442"/>
                  <a:pt x="183476" y="74799"/>
                  <a:pt x="187625" y="74799"/>
                </a:cubicBezTo>
                <a:lnTo>
                  <a:pt x="270385" y="74799"/>
                </a:lnTo>
                <a:lnTo>
                  <a:pt x="270385" y="194037"/>
                </a:lnTo>
                <a:cubicBezTo>
                  <a:pt x="261280" y="195077"/>
                  <a:pt x="252857" y="199033"/>
                  <a:pt x="246613" y="205309"/>
                </a:cubicBezTo>
                <a:lnTo>
                  <a:pt x="150397" y="300669"/>
                </a:lnTo>
                <a:cubicBezTo>
                  <a:pt x="147294" y="303506"/>
                  <a:pt x="145038" y="307462"/>
                  <a:pt x="144070" y="311419"/>
                </a:cubicBezTo>
                <a:moveTo>
                  <a:pt x="160631" y="311659"/>
                </a:moveTo>
                <a:lnTo>
                  <a:pt x="239320" y="233564"/>
                </a:lnTo>
                <a:lnTo>
                  <a:pt x="275098" y="269054"/>
                </a:lnTo>
                <a:lnTo>
                  <a:pt x="196449" y="347110"/>
                </a:lnTo>
                <a:cubicBezTo>
                  <a:pt x="195483" y="348110"/>
                  <a:pt x="194273" y="348748"/>
                  <a:pt x="192985" y="349068"/>
                </a:cubicBezTo>
                <a:lnTo>
                  <a:pt x="159382" y="357420"/>
                </a:lnTo>
                <a:cubicBezTo>
                  <a:pt x="158776" y="357580"/>
                  <a:pt x="158172" y="357660"/>
                  <a:pt x="157568" y="357660"/>
                </a:cubicBezTo>
                <a:cubicBezTo>
                  <a:pt x="155595" y="357660"/>
                  <a:pt x="153661" y="356901"/>
                  <a:pt x="152209" y="355501"/>
                </a:cubicBezTo>
                <a:cubicBezTo>
                  <a:pt x="150316" y="353663"/>
                  <a:pt x="149551" y="350985"/>
                  <a:pt x="150236" y="348427"/>
                </a:cubicBezTo>
                <a:lnTo>
                  <a:pt x="158656" y="315096"/>
                </a:lnTo>
                <a:cubicBezTo>
                  <a:pt x="158978" y="313818"/>
                  <a:pt x="159663" y="312537"/>
                  <a:pt x="160631" y="311659"/>
                </a:cubicBezTo>
                <a:moveTo>
                  <a:pt x="292988" y="215859"/>
                </a:moveTo>
                <a:cubicBezTo>
                  <a:pt x="302899" y="225651"/>
                  <a:pt x="302899" y="241597"/>
                  <a:pt x="292988" y="251350"/>
                </a:cubicBezTo>
                <a:lnTo>
                  <a:pt x="285695" y="258582"/>
                </a:lnTo>
                <a:lnTo>
                  <a:pt x="249916" y="223093"/>
                </a:lnTo>
                <a:lnTo>
                  <a:pt x="257210" y="215859"/>
                </a:lnTo>
                <a:cubicBezTo>
                  <a:pt x="266718" y="206308"/>
                  <a:pt x="283440" y="206308"/>
                  <a:pt x="292988" y="215859"/>
                </a:cubicBezTo>
                <a:moveTo>
                  <a:pt x="71212" y="107042"/>
                </a:moveTo>
                <a:cubicBezTo>
                  <a:pt x="67256" y="107042"/>
                  <a:pt x="64049" y="110249"/>
                  <a:pt x="64049" y="114205"/>
                </a:cubicBezTo>
                <a:lnTo>
                  <a:pt x="64049" y="121368"/>
                </a:lnTo>
                <a:cubicBezTo>
                  <a:pt x="64049" y="125324"/>
                  <a:pt x="67256" y="128530"/>
                  <a:pt x="71212" y="128530"/>
                </a:cubicBezTo>
                <a:lnTo>
                  <a:pt x="200142" y="128530"/>
                </a:lnTo>
                <a:cubicBezTo>
                  <a:pt x="204099" y="128530"/>
                  <a:pt x="207305" y="125324"/>
                  <a:pt x="207305" y="121368"/>
                </a:cubicBezTo>
                <a:lnTo>
                  <a:pt x="207305" y="114205"/>
                </a:lnTo>
                <a:cubicBezTo>
                  <a:pt x="207305" y="110249"/>
                  <a:pt x="204099" y="107042"/>
                  <a:pt x="200142" y="107042"/>
                </a:cubicBezTo>
                <a:lnTo>
                  <a:pt x="71212" y="107042"/>
                </a:lnTo>
                <a:moveTo>
                  <a:pt x="71212" y="164344"/>
                </a:moveTo>
                <a:cubicBezTo>
                  <a:pt x="67256" y="164344"/>
                  <a:pt x="64049" y="167551"/>
                  <a:pt x="64049" y="171507"/>
                </a:cubicBezTo>
                <a:lnTo>
                  <a:pt x="64049" y="178670"/>
                </a:lnTo>
                <a:cubicBezTo>
                  <a:pt x="64049" y="182626"/>
                  <a:pt x="67256" y="185833"/>
                  <a:pt x="71212" y="185833"/>
                </a:cubicBezTo>
                <a:lnTo>
                  <a:pt x="185817" y="185833"/>
                </a:lnTo>
                <a:cubicBezTo>
                  <a:pt x="189773" y="185833"/>
                  <a:pt x="192980" y="182626"/>
                  <a:pt x="192980" y="178670"/>
                </a:cubicBezTo>
                <a:lnTo>
                  <a:pt x="192980" y="171507"/>
                </a:lnTo>
                <a:cubicBezTo>
                  <a:pt x="192980" y="167551"/>
                  <a:pt x="189773" y="164344"/>
                  <a:pt x="185817" y="164344"/>
                </a:cubicBezTo>
                <a:lnTo>
                  <a:pt x="71212" y="164344"/>
                </a:lnTo>
                <a:moveTo>
                  <a:pt x="71212" y="221647"/>
                </a:moveTo>
                <a:cubicBezTo>
                  <a:pt x="67256" y="221647"/>
                  <a:pt x="64049" y="224854"/>
                  <a:pt x="64049" y="228810"/>
                </a:cubicBezTo>
                <a:lnTo>
                  <a:pt x="64049" y="235972"/>
                </a:lnTo>
                <a:cubicBezTo>
                  <a:pt x="64049" y="239929"/>
                  <a:pt x="67256" y="243135"/>
                  <a:pt x="71212" y="243135"/>
                </a:cubicBezTo>
                <a:lnTo>
                  <a:pt x="157166" y="243135"/>
                </a:lnTo>
                <a:cubicBezTo>
                  <a:pt x="161122" y="243135"/>
                  <a:pt x="164328" y="239929"/>
                  <a:pt x="164328" y="235972"/>
                </a:cubicBezTo>
                <a:lnTo>
                  <a:pt x="164328" y="228810"/>
                </a:lnTo>
                <a:cubicBezTo>
                  <a:pt x="164328" y="224854"/>
                  <a:pt x="161122" y="221647"/>
                  <a:pt x="157166" y="221647"/>
                </a:cubicBezTo>
                <a:lnTo>
                  <a:pt x="71212" y="221647"/>
                </a:lnTo>
              </a:path>
            </a:pathLst>
          </a:custGeom>
          <a:solidFill>
            <a:schemeClr val="accent1">
              <a:alpha val="60000"/>
            </a:schemeClr>
          </a:solidFill>
          <a:ln w="441" cap="flat">
            <a:noFill/>
            <a:prstDash val="solid"/>
            <a:miter/>
          </a:ln>
        </p:spPr>
        <p:txBody>
          <a:bodyPr rtlCol="0" anchor="ctr"/>
          <a:lstStyle/>
          <a:p>
            <a:endParaRPr lang="zh-CN" altLang="en-US" sz="1350">
              <a:solidFill>
                <a:schemeClr val="dk1"/>
              </a:solidFill>
              <a:latin typeface="微软雅黑" panose="020B0503020204020204" charset="-122"/>
              <a:ea typeface="微软雅黑" panose="020B0503020204020204" charset="-122"/>
            </a:endParaRPr>
          </a:p>
        </p:txBody>
      </p:sp>
      <p:sp>
        <p:nvSpPr>
          <p:cNvPr id="4" name="图片 11" descr="343435383037343b343532333834333bb9a4d7f7"/>
          <p:cNvSpPr/>
          <p:nvPr>
            <p:custDataLst>
              <p:tags r:id="rId11"/>
            </p:custDataLst>
          </p:nvPr>
        </p:nvSpPr>
        <p:spPr>
          <a:xfrm>
            <a:off x="1455420" y="3675698"/>
            <a:ext cx="323374" cy="300514"/>
          </a:xfrm>
          <a:custGeom>
            <a:avLst/>
            <a:gdLst>
              <a:gd name="connsiteX0" fmla="*/ 238674 w 383540"/>
              <a:gd name="connsiteY0" fmla="*/ 214735 h 356048"/>
              <a:gd name="connsiteX1" fmla="*/ 238674 w 383540"/>
              <a:gd name="connsiteY1" fmla="*/ 220977 h 356048"/>
              <a:gd name="connsiteX2" fmla="*/ 231178 w 383540"/>
              <a:gd name="connsiteY2" fmla="*/ 228512 h 356048"/>
              <a:gd name="connsiteX3" fmla="*/ 153443 w 383540"/>
              <a:gd name="connsiteY3" fmla="*/ 228512 h 356048"/>
              <a:gd name="connsiteX4" fmla="*/ 145948 w 383540"/>
              <a:gd name="connsiteY4" fmla="*/ 220977 h 356048"/>
              <a:gd name="connsiteX5" fmla="*/ 145948 w 383540"/>
              <a:gd name="connsiteY5" fmla="*/ 214735 h 356048"/>
              <a:gd name="connsiteX6" fmla="*/ 114 w 383540"/>
              <a:gd name="connsiteY6" fmla="*/ 214735 h 356048"/>
              <a:gd name="connsiteX7" fmla="*/ 114 w 383540"/>
              <a:gd name="connsiteY7" fmla="*/ 325381 h 356048"/>
              <a:gd name="connsiteX8" fmla="*/ 30523 w 383540"/>
              <a:gd name="connsiteY8" fmla="*/ 356164 h 356048"/>
              <a:gd name="connsiteX9" fmla="*/ 353243 w 383540"/>
              <a:gd name="connsiteY9" fmla="*/ 356164 h 356048"/>
              <a:gd name="connsiteX10" fmla="*/ 383651 w 383540"/>
              <a:gd name="connsiteY10" fmla="*/ 325381 h 356048"/>
              <a:gd name="connsiteX11" fmla="*/ 383651 w 383540"/>
              <a:gd name="connsiteY11" fmla="*/ 214735 h 356048"/>
              <a:gd name="connsiteX12" fmla="*/ 238674 w 383540"/>
              <a:gd name="connsiteY12" fmla="*/ 214735 h 356048"/>
              <a:gd name="connsiteX13" fmla="*/ 145948 w 383540"/>
              <a:gd name="connsiteY13" fmla="*/ 191917 h 356048"/>
              <a:gd name="connsiteX14" fmla="*/ 145948 w 383540"/>
              <a:gd name="connsiteY14" fmla="*/ 185673 h 356048"/>
              <a:gd name="connsiteX15" fmla="*/ 153443 w 383540"/>
              <a:gd name="connsiteY15" fmla="*/ 178140 h 356048"/>
              <a:gd name="connsiteX16" fmla="*/ 231178 w 383540"/>
              <a:gd name="connsiteY16" fmla="*/ 178140 h 356048"/>
              <a:gd name="connsiteX17" fmla="*/ 238674 w 383540"/>
              <a:gd name="connsiteY17" fmla="*/ 185673 h 356048"/>
              <a:gd name="connsiteX18" fmla="*/ 238674 w 383540"/>
              <a:gd name="connsiteY18" fmla="*/ 191917 h 356048"/>
              <a:gd name="connsiteX19" fmla="*/ 383654 w 383540"/>
              <a:gd name="connsiteY19" fmla="*/ 191917 h 356048"/>
              <a:gd name="connsiteX20" fmla="*/ 383651 w 383540"/>
              <a:gd name="connsiteY20" fmla="*/ 84284 h 356048"/>
              <a:gd name="connsiteX21" fmla="*/ 353457 w 383540"/>
              <a:gd name="connsiteY21" fmla="*/ 53501 h 356048"/>
              <a:gd name="connsiteX22" fmla="*/ 264372 w 383540"/>
              <a:gd name="connsiteY22" fmla="*/ 53501 h 356048"/>
              <a:gd name="connsiteX23" fmla="*/ 264372 w 383540"/>
              <a:gd name="connsiteY23" fmla="*/ 24870 h 356048"/>
              <a:gd name="connsiteX24" fmla="*/ 241887 w 383540"/>
              <a:gd name="connsiteY24" fmla="*/ 115 h 356048"/>
              <a:gd name="connsiteX25" fmla="*/ 142308 w 383540"/>
              <a:gd name="connsiteY25" fmla="*/ 115 h 356048"/>
              <a:gd name="connsiteX26" fmla="*/ 119822 w 383540"/>
              <a:gd name="connsiteY26" fmla="*/ 24870 h 356048"/>
              <a:gd name="connsiteX27" fmla="*/ 119822 w 383540"/>
              <a:gd name="connsiteY27" fmla="*/ 53501 h 356048"/>
              <a:gd name="connsiteX28" fmla="*/ 30523 w 383540"/>
              <a:gd name="connsiteY28" fmla="*/ 53501 h 356048"/>
              <a:gd name="connsiteX29" fmla="*/ 114 w 383540"/>
              <a:gd name="connsiteY29" fmla="*/ 84284 h 356048"/>
              <a:gd name="connsiteX30" fmla="*/ 114 w 383540"/>
              <a:gd name="connsiteY30" fmla="*/ 191917 h 356048"/>
              <a:gd name="connsiteX31" fmla="*/ 145948 w 383540"/>
              <a:gd name="connsiteY31" fmla="*/ 191917 h 356048"/>
              <a:gd name="connsiteX32" fmla="*/ 146805 w 383540"/>
              <a:gd name="connsiteY32" fmla="*/ 31113 h 356048"/>
              <a:gd name="connsiteX33" fmla="*/ 152372 w 383540"/>
              <a:gd name="connsiteY33" fmla="*/ 25516 h 356048"/>
              <a:gd name="connsiteX34" fmla="*/ 231608 w 383540"/>
              <a:gd name="connsiteY34" fmla="*/ 25516 h 356048"/>
              <a:gd name="connsiteX35" fmla="*/ 237175 w 383540"/>
              <a:gd name="connsiteY35" fmla="*/ 31113 h 356048"/>
              <a:gd name="connsiteX36" fmla="*/ 237175 w 383540"/>
              <a:gd name="connsiteY36" fmla="*/ 53286 h 356048"/>
              <a:gd name="connsiteX37" fmla="*/ 146805 w 383540"/>
              <a:gd name="connsiteY37" fmla="*/ 53286 h 356048"/>
              <a:gd name="connsiteX38" fmla="*/ 146805 w 383540"/>
              <a:gd name="connsiteY38" fmla="*/ 31113 h 356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83540" h="356048">
                <a:moveTo>
                  <a:pt x="238674" y="214735"/>
                </a:moveTo>
                <a:lnTo>
                  <a:pt x="238674" y="220977"/>
                </a:lnTo>
                <a:cubicBezTo>
                  <a:pt x="238674" y="225068"/>
                  <a:pt x="235247" y="228512"/>
                  <a:pt x="231178" y="228512"/>
                </a:cubicBezTo>
                <a:lnTo>
                  <a:pt x="153443" y="228512"/>
                </a:lnTo>
                <a:cubicBezTo>
                  <a:pt x="149375" y="228512"/>
                  <a:pt x="145948" y="225068"/>
                  <a:pt x="145948" y="220977"/>
                </a:cubicBezTo>
                <a:lnTo>
                  <a:pt x="145948" y="214735"/>
                </a:lnTo>
                <a:lnTo>
                  <a:pt x="114" y="214735"/>
                </a:lnTo>
                <a:lnTo>
                  <a:pt x="114" y="325381"/>
                </a:lnTo>
                <a:cubicBezTo>
                  <a:pt x="114" y="342388"/>
                  <a:pt x="13819" y="356164"/>
                  <a:pt x="30523" y="356164"/>
                </a:cubicBezTo>
                <a:lnTo>
                  <a:pt x="353243" y="356164"/>
                </a:lnTo>
                <a:cubicBezTo>
                  <a:pt x="370161" y="356164"/>
                  <a:pt x="383651" y="342388"/>
                  <a:pt x="383651" y="325381"/>
                </a:cubicBezTo>
                <a:lnTo>
                  <a:pt x="383651" y="214735"/>
                </a:lnTo>
                <a:lnTo>
                  <a:pt x="238674" y="214735"/>
                </a:lnTo>
                <a:moveTo>
                  <a:pt x="145948" y="191917"/>
                </a:moveTo>
                <a:lnTo>
                  <a:pt x="145948" y="185673"/>
                </a:lnTo>
                <a:cubicBezTo>
                  <a:pt x="145948" y="181584"/>
                  <a:pt x="149375" y="178140"/>
                  <a:pt x="153443" y="178140"/>
                </a:cubicBezTo>
                <a:lnTo>
                  <a:pt x="231178" y="178140"/>
                </a:lnTo>
                <a:cubicBezTo>
                  <a:pt x="235247" y="178140"/>
                  <a:pt x="238674" y="181584"/>
                  <a:pt x="238674" y="185673"/>
                </a:cubicBezTo>
                <a:lnTo>
                  <a:pt x="238674" y="191917"/>
                </a:lnTo>
                <a:lnTo>
                  <a:pt x="383654" y="191917"/>
                </a:lnTo>
                <a:lnTo>
                  <a:pt x="383651" y="84284"/>
                </a:lnTo>
                <a:cubicBezTo>
                  <a:pt x="383865" y="67278"/>
                  <a:pt x="370161" y="53501"/>
                  <a:pt x="353457" y="53501"/>
                </a:cubicBezTo>
                <a:lnTo>
                  <a:pt x="264372" y="53501"/>
                </a:lnTo>
                <a:lnTo>
                  <a:pt x="264372" y="24870"/>
                </a:lnTo>
                <a:cubicBezTo>
                  <a:pt x="264372" y="12385"/>
                  <a:pt x="254306" y="115"/>
                  <a:pt x="241887" y="115"/>
                </a:cubicBezTo>
                <a:lnTo>
                  <a:pt x="142308" y="115"/>
                </a:lnTo>
                <a:cubicBezTo>
                  <a:pt x="129887" y="115"/>
                  <a:pt x="119822" y="12385"/>
                  <a:pt x="119822" y="24870"/>
                </a:cubicBezTo>
                <a:lnTo>
                  <a:pt x="119822" y="53501"/>
                </a:lnTo>
                <a:lnTo>
                  <a:pt x="30523" y="53501"/>
                </a:lnTo>
                <a:cubicBezTo>
                  <a:pt x="13819" y="53501"/>
                  <a:pt x="114" y="67278"/>
                  <a:pt x="114" y="84284"/>
                </a:cubicBezTo>
                <a:lnTo>
                  <a:pt x="114" y="191917"/>
                </a:lnTo>
                <a:lnTo>
                  <a:pt x="145948" y="191917"/>
                </a:lnTo>
                <a:moveTo>
                  <a:pt x="146805" y="31113"/>
                </a:moveTo>
                <a:cubicBezTo>
                  <a:pt x="146805" y="28100"/>
                  <a:pt x="149161" y="25516"/>
                  <a:pt x="152372" y="25516"/>
                </a:cubicBezTo>
                <a:lnTo>
                  <a:pt x="231608" y="25516"/>
                </a:lnTo>
                <a:cubicBezTo>
                  <a:pt x="234605" y="25516"/>
                  <a:pt x="237175" y="27884"/>
                  <a:pt x="237175" y="31113"/>
                </a:cubicBezTo>
                <a:lnTo>
                  <a:pt x="237175" y="53286"/>
                </a:lnTo>
                <a:lnTo>
                  <a:pt x="146805" y="53286"/>
                </a:lnTo>
                <a:lnTo>
                  <a:pt x="146805" y="31113"/>
                </a:lnTo>
              </a:path>
            </a:pathLst>
          </a:custGeom>
          <a:solidFill>
            <a:schemeClr val="accent1">
              <a:alpha val="80000"/>
            </a:schemeClr>
          </a:solidFill>
          <a:ln w="13619" cap="flat">
            <a:noFill/>
            <a:prstDash val="solid"/>
            <a:miter/>
          </a:ln>
        </p:spPr>
        <p:txBody>
          <a:bodyPr rtlCol="0" anchor="ctr"/>
          <a:lstStyle/>
          <a:p>
            <a:endParaRPr lang="zh-CN" altLang="en-US" sz="1350">
              <a:solidFill>
                <a:schemeClr val="dk1"/>
              </a:solidFill>
              <a:latin typeface="微软雅黑" panose="020B0503020204020204" charset="-122"/>
              <a:ea typeface="微软雅黑" panose="020B0503020204020204" charset="-122"/>
            </a:endParaRPr>
          </a:p>
        </p:txBody>
      </p:sp>
      <p:sp>
        <p:nvSpPr>
          <p:cNvPr id="7" name="矩形 6"/>
          <p:cNvSpPr/>
          <p:nvPr>
            <p:custDataLst>
              <p:tags r:id="rId12"/>
            </p:custDataLst>
          </p:nvPr>
        </p:nvSpPr>
        <p:spPr>
          <a:xfrm>
            <a:off x="5132070" y="989965"/>
            <a:ext cx="3507740" cy="730250"/>
          </a:xfrm>
          <a:prstGeom prst="rect">
            <a:avLst/>
          </a:prstGeom>
          <a:noFill/>
        </p:spPr>
        <p:txBody>
          <a:bodyPr wrap="square" lIns="0" tIns="0" rIns="0" bIns="0" rtlCol="0" anchor="b">
            <a:normAutofit/>
          </a:bodyPr>
          <a:lstStyle/>
          <a:p>
            <a:pPr>
              <a:spcBef>
                <a:spcPct val="0"/>
              </a:spcBef>
              <a:spcAft>
                <a:spcPct val="0"/>
              </a:spcAft>
            </a:pPr>
            <a:r>
              <a:rPr lang="zh-CN" altLang="en-US" sz="2400" b="1">
                <a:solidFill>
                  <a:schemeClr val="lt1"/>
                </a:solidFill>
                <a:latin typeface="汉仪旗黑-85S" charset="0"/>
                <a:ea typeface="汉仪旗黑-85S" charset="0"/>
                <a:cs typeface="+mn-ea"/>
              </a:rPr>
              <a:t>静态划分</a:t>
            </a:r>
            <a:endParaRPr lang="zh-CN" altLang="en-US" sz="2400" b="1">
              <a:solidFill>
                <a:schemeClr val="lt1"/>
              </a:solidFill>
              <a:latin typeface="汉仪旗黑-85S" charset="0"/>
              <a:ea typeface="汉仪旗黑-85S" charset="0"/>
              <a:cs typeface="+mn-ea"/>
            </a:endParaRPr>
          </a:p>
        </p:txBody>
      </p:sp>
      <p:sp>
        <p:nvSpPr>
          <p:cNvPr id="8" name="椭圆 7"/>
          <p:cNvSpPr/>
          <p:nvPr>
            <p:custDataLst>
              <p:tags r:id="rId13"/>
            </p:custDataLst>
          </p:nvPr>
        </p:nvSpPr>
        <p:spPr>
          <a:xfrm>
            <a:off x="4715204" y="1415411"/>
            <a:ext cx="240983" cy="240983"/>
          </a:xfrm>
          <a:prstGeom prst="ellipse">
            <a:avLst/>
          </a:prstGeom>
          <a:solidFill>
            <a:schemeClr val="accent1">
              <a:lumMod val="60000"/>
              <a:lumOff val="40000"/>
            </a:schemeClr>
          </a:solidFill>
          <a:effectLst/>
        </p:spPr>
        <p:txBody>
          <a:bodyPr wrap="square" lIns="0" tIns="0" rIns="0" bIns="0" rtlCol="0" anchor="ctr" anchorCtr="0">
            <a:normAutofit fontScale="90000"/>
          </a:bodyPr>
          <a:lstStyle/>
          <a:p>
            <a:pPr algn="ctr">
              <a:spcBef>
                <a:spcPct val="0"/>
              </a:spcBef>
              <a:spcAft>
                <a:spcPct val="0"/>
              </a:spcAft>
            </a:pPr>
            <a:r>
              <a:rPr lang="en-US" altLang="zh-CN" sz="1050" b="1" dirty="0">
                <a:solidFill>
                  <a:srgbClr val="FFFFFF"/>
                </a:solidFill>
                <a:latin typeface="微软雅黑" panose="020B0503020204020204" charset="-122"/>
                <a:ea typeface="微软雅黑" panose="020B0503020204020204" charset="-122"/>
                <a:cs typeface="+mn-ea"/>
              </a:rPr>
              <a:t>01</a:t>
            </a:r>
            <a:endParaRPr lang="en-US" altLang="zh-CN" sz="1050" b="1" dirty="0">
              <a:solidFill>
                <a:srgbClr val="FFFFFF"/>
              </a:solidFill>
              <a:latin typeface="微软雅黑" panose="020B0503020204020204" charset="-122"/>
              <a:ea typeface="微软雅黑" panose="020B0503020204020204" charset="-122"/>
              <a:cs typeface="+mn-ea"/>
            </a:endParaRPr>
          </a:p>
        </p:txBody>
      </p:sp>
      <p:sp>
        <p:nvSpPr>
          <p:cNvPr id="12" name="矩形 11"/>
          <p:cNvSpPr/>
          <p:nvPr>
            <p:custDataLst>
              <p:tags r:id="rId14"/>
            </p:custDataLst>
          </p:nvPr>
        </p:nvSpPr>
        <p:spPr>
          <a:xfrm>
            <a:off x="5162550" y="3627120"/>
            <a:ext cx="3291840" cy="685165"/>
          </a:xfrm>
          <a:prstGeom prst="rect">
            <a:avLst/>
          </a:prstGeom>
          <a:noFill/>
        </p:spPr>
        <p:txBody>
          <a:bodyPr wrap="square" lIns="0" tIns="0" rIns="0" bIns="0" rtlCol="0" anchor="b">
            <a:normAutofit/>
          </a:bodyPr>
          <a:lstStyle/>
          <a:p>
            <a:pPr>
              <a:spcBef>
                <a:spcPct val="0"/>
              </a:spcBef>
              <a:spcAft>
                <a:spcPct val="0"/>
              </a:spcAft>
            </a:pPr>
            <a:r>
              <a:rPr lang="zh-CN" altLang="en-US" sz="2400" b="1">
                <a:solidFill>
                  <a:schemeClr val="lt1"/>
                </a:solidFill>
                <a:latin typeface="汉仪旗黑-85S" charset="0"/>
                <a:ea typeface="汉仪旗黑-85S" charset="0"/>
                <a:cs typeface="+mn-ea"/>
              </a:rPr>
              <a:t>动态划分</a:t>
            </a:r>
            <a:endParaRPr lang="zh-CN" altLang="en-US" sz="2400" b="1">
              <a:solidFill>
                <a:schemeClr val="lt1"/>
              </a:solidFill>
              <a:latin typeface="汉仪旗黑-85S" charset="0"/>
              <a:ea typeface="汉仪旗黑-85S" charset="0"/>
              <a:cs typeface="+mn-ea"/>
            </a:endParaRPr>
          </a:p>
        </p:txBody>
      </p:sp>
      <p:sp>
        <p:nvSpPr>
          <p:cNvPr id="14" name="椭圆 13"/>
          <p:cNvSpPr/>
          <p:nvPr>
            <p:custDataLst>
              <p:tags r:id="rId15"/>
            </p:custDataLst>
          </p:nvPr>
        </p:nvSpPr>
        <p:spPr>
          <a:xfrm>
            <a:off x="4714569" y="4005732"/>
            <a:ext cx="240983" cy="240983"/>
          </a:xfrm>
          <a:prstGeom prst="ellipse">
            <a:avLst/>
          </a:prstGeom>
          <a:solidFill>
            <a:schemeClr val="accent1">
              <a:lumMod val="60000"/>
              <a:lumOff val="40000"/>
            </a:schemeClr>
          </a:solidFill>
          <a:effectLst/>
        </p:spPr>
        <p:txBody>
          <a:bodyPr wrap="square" lIns="0" tIns="0" rIns="0" bIns="0" rtlCol="0" anchor="ctr" anchorCtr="0">
            <a:normAutofit fontScale="90000"/>
          </a:bodyPr>
          <a:lstStyle/>
          <a:p>
            <a:pPr algn="ctr">
              <a:spcBef>
                <a:spcPct val="0"/>
              </a:spcBef>
              <a:spcAft>
                <a:spcPct val="0"/>
              </a:spcAft>
            </a:pPr>
            <a:r>
              <a:rPr lang="en-US" altLang="zh-CN" sz="1050" b="1">
                <a:solidFill>
                  <a:srgbClr val="FFFFFF"/>
                </a:solidFill>
                <a:latin typeface="微软雅黑" panose="020B0503020204020204" charset="-122"/>
                <a:ea typeface="微软雅黑" panose="020B0503020204020204" charset="-122"/>
                <a:cs typeface="+mn-ea"/>
              </a:rPr>
              <a:t>02</a:t>
            </a:r>
            <a:endParaRPr lang="en-US" altLang="zh-CN" sz="1050" b="1">
              <a:solidFill>
                <a:srgbClr val="FFFFFF"/>
              </a:solidFill>
              <a:latin typeface="微软雅黑" panose="020B0503020204020204" charset="-122"/>
              <a:ea typeface="微软雅黑" panose="020B0503020204020204" charset="-122"/>
              <a:cs typeface="+mn-ea"/>
            </a:endParaRPr>
          </a:p>
        </p:txBody>
      </p:sp>
      <p:sp>
        <p:nvSpPr>
          <p:cNvPr id="21" name="文本框 20"/>
          <p:cNvSpPr txBox="1"/>
          <p:nvPr>
            <p:custDataLst>
              <p:tags r:id="rId16"/>
            </p:custDataLst>
          </p:nvPr>
        </p:nvSpPr>
        <p:spPr>
          <a:xfrm>
            <a:off x="5026660" y="1820545"/>
            <a:ext cx="3564255" cy="1167130"/>
          </a:xfrm>
          <a:prstGeom prst="rect">
            <a:avLst/>
          </a:prstGeom>
        </p:spPr>
        <p:txBody>
          <a:bodyPr wrap="square">
            <a:noAutofit/>
          </a:bodyPr>
          <a:p>
            <a:pPr marL="0" indent="0" algn="l"/>
            <a:r>
              <a:rPr lang="zh-CN" altLang="en-US" sz="1600" b="0" i="0" kern="0" dirty="0">
                <a:ln>
                  <a:noFill/>
                  <a:prstDash val="sysDot"/>
                </a:ln>
                <a:solidFill>
                  <a:schemeClr val="lt1"/>
                </a:solidFill>
                <a:latin typeface="微软雅黑" panose="020B0503020204020204" charset="-122"/>
                <a:ea typeface="微软雅黑" panose="020B0503020204020204" charset="-122"/>
                <a:cs typeface="+mn-ea"/>
              </a:rPr>
              <a:t>优点：配置相对简单直接，网络管理较容易，安全性较高</a:t>
            </a:r>
            <a:endParaRPr lang="zh-CN" altLang="en-US" sz="1600" b="0" i="0" kern="0" dirty="0">
              <a:ln>
                <a:noFill/>
                <a:prstDash val="sysDot"/>
              </a:ln>
              <a:solidFill>
                <a:schemeClr val="lt1"/>
              </a:solidFill>
              <a:latin typeface="微软雅黑" panose="020B0503020204020204" charset="-122"/>
              <a:ea typeface="微软雅黑" panose="020B0503020204020204" charset="-122"/>
              <a:cs typeface="+mn-ea"/>
            </a:endParaRPr>
          </a:p>
          <a:p>
            <a:pPr marL="0" indent="0" algn="l"/>
            <a:endParaRPr lang="zh-CN" altLang="en-US" sz="1600" b="0" i="0" kern="0" dirty="0">
              <a:ln>
                <a:noFill/>
                <a:prstDash val="sysDot"/>
              </a:ln>
              <a:solidFill>
                <a:schemeClr val="lt1"/>
              </a:solidFill>
              <a:latin typeface="微软雅黑" panose="020B0503020204020204" charset="-122"/>
              <a:ea typeface="微软雅黑" panose="020B0503020204020204" charset="-122"/>
              <a:cs typeface="+mn-ea"/>
            </a:endParaRPr>
          </a:p>
          <a:p>
            <a:pPr marL="0" indent="0" algn="l"/>
            <a:r>
              <a:rPr lang="zh-CN" altLang="en-US" sz="1600" b="0" i="0" kern="0" dirty="0">
                <a:ln>
                  <a:noFill/>
                  <a:prstDash val="sysDot"/>
                </a:ln>
                <a:solidFill>
                  <a:schemeClr val="lt1"/>
                </a:solidFill>
                <a:latin typeface="微软雅黑" panose="020B0503020204020204" charset="-122"/>
                <a:ea typeface="微软雅黑" panose="020B0503020204020204" charset="-122"/>
                <a:cs typeface="+mn-ea"/>
              </a:rPr>
              <a:t>缺点：灵活性差，管理效率低，移动受限</a:t>
            </a:r>
            <a:endParaRPr lang="zh-CN" altLang="en-US" sz="1600" b="0" i="0" kern="0" dirty="0">
              <a:ln>
                <a:noFill/>
                <a:prstDash val="sysDot"/>
              </a:ln>
              <a:solidFill>
                <a:schemeClr val="lt1"/>
              </a:solidFill>
              <a:latin typeface="微软雅黑" panose="020B0503020204020204" charset="-122"/>
              <a:ea typeface="微软雅黑" panose="020B0503020204020204" charset="-122"/>
              <a:cs typeface="+mn-ea"/>
            </a:endParaRPr>
          </a:p>
          <a:p>
            <a:pPr marL="0" indent="0" algn="l"/>
            <a:endParaRPr lang="zh-CN" altLang="en-US" sz="1600" b="0" i="0" kern="0" dirty="0">
              <a:ln>
                <a:noFill/>
                <a:prstDash val="sysDot"/>
              </a:ln>
              <a:solidFill>
                <a:schemeClr val="lt1"/>
              </a:solidFill>
              <a:latin typeface="微软雅黑" panose="020B0503020204020204" charset="-122"/>
              <a:ea typeface="微软雅黑" panose="020B0503020204020204" charset="-122"/>
              <a:cs typeface="+mn-ea"/>
            </a:endParaRPr>
          </a:p>
          <a:p>
            <a:pPr marL="0" indent="0" algn="l"/>
            <a:r>
              <a:rPr lang="zh-CN" altLang="en-US" sz="1600" b="0" i="0" kern="0" dirty="0">
                <a:ln>
                  <a:noFill/>
                  <a:prstDash val="sysDot"/>
                </a:ln>
                <a:solidFill>
                  <a:schemeClr val="lt1"/>
                </a:solidFill>
                <a:latin typeface="微软雅黑" panose="020B0503020204020204" charset="-122"/>
                <a:ea typeface="微软雅黑" panose="020B0503020204020204" charset="-122"/>
                <a:cs typeface="+mn-ea"/>
              </a:rPr>
              <a:t>适用场景：企业内部，数据中心，网络设备数量相对较少的环境</a:t>
            </a:r>
            <a:endParaRPr lang="zh-CN" altLang="en-US" sz="1600" b="0" i="0" kern="0" dirty="0">
              <a:ln>
                <a:noFill/>
                <a:prstDash val="sysDot"/>
              </a:ln>
              <a:solidFill>
                <a:schemeClr val="lt1"/>
              </a:solidFill>
              <a:latin typeface="微软雅黑" panose="020B0503020204020204" charset="-122"/>
              <a:ea typeface="微软雅黑" panose="020B0503020204020204" charset="-122"/>
              <a:cs typeface="+mn-ea"/>
            </a:endParaRPr>
          </a:p>
        </p:txBody>
      </p:sp>
      <p:sp>
        <p:nvSpPr>
          <p:cNvPr id="22" name="文本框 21"/>
          <p:cNvSpPr txBox="1"/>
          <p:nvPr>
            <p:custDataLst>
              <p:tags r:id="rId17"/>
            </p:custDataLst>
          </p:nvPr>
        </p:nvSpPr>
        <p:spPr>
          <a:xfrm>
            <a:off x="5026660" y="4312285"/>
            <a:ext cx="3963035" cy="1060450"/>
          </a:xfrm>
          <a:prstGeom prst="rect">
            <a:avLst/>
          </a:prstGeom>
          <a:noFill/>
        </p:spPr>
        <p:txBody>
          <a:bodyPr wrap="square" rtlCol="0" anchor="t">
            <a:noAutofit/>
          </a:bodyPr>
          <a:p>
            <a:pPr marL="0" indent="0" algn="l"/>
            <a:r>
              <a:rPr lang="zh-CN" altLang="en-US" sz="1600" kern="0" dirty="0">
                <a:ln>
                  <a:noFill/>
                  <a:prstDash val="sysDot"/>
                </a:ln>
                <a:solidFill>
                  <a:schemeClr val="lt1"/>
                </a:solidFill>
                <a:latin typeface="微软雅黑" panose="020B0503020204020204" charset="-122"/>
                <a:ea typeface="微软雅黑" panose="020B0503020204020204" charset="-122"/>
                <a:cs typeface="微软雅黑" panose="020B0503020204020204" charset="-122"/>
                <a:sym typeface="+mn-ea"/>
              </a:rPr>
              <a:t>优点：灵活性高，便于集中管理，移动性强</a:t>
            </a:r>
            <a:endParaRPr lang="zh-CN" altLang="en-US" sz="1600" kern="0" dirty="0">
              <a:ln>
                <a:noFill/>
                <a:prstDash val="sysDot"/>
              </a:ln>
              <a:solidFill>
                <a:schemeClr val="lt1"/>
              </a:solidFill>
              <a:latin typeface="微软雅黑" panose="020B0503020204020204" charset="-122"/>
              <a:ea typeface="微软雅黑" panose="020B0503020204020204" charset="-122"/>
              <a:cs typeface="微软雅黑" panose="020B0503020204020204" charset="-122"/>
              <a:sym typeface="+mn-ea"/>
            </a:endParaRPr>
          </a:p>
          <a:p>
            <a:pPr marL="0" indent="0" algn="l"/>
            <a:endParaRPr lang="zh-CN" altLang="en-US" sz="1600" b="0" i="0" kern="0" dirty="0">
              <a:ln>
                <a:noFill/>
                <a:prstDash val="sysDot"/>
              </a:ln>
              <a:solidFill>
                <a:schemeClr val="lt1"/>
              </a:solidFill>
              <a:latin typeface="微软雅黑" panose="020B0503020204020204" charset="-122"/>
              <a:ea typeface="微软雅黑" panose="020B0503020204020204" charset="-122"/>
              <a:cs typeface="微软雅黑" panose="020B0503020204020204" charset="-122"/>
            </a:endParaRPr>
          </a:p>
          <a:p>
            <a:pPr marL="0" indent="0" algn="l"/>
            <a:r>
              <a:rPr lang="zh-CN" altLang="en-US" sz="1600" kern="0" dirty="0">
                <a:ln>
                  <a:noFill/>
                  <a:prstDash val="sysDot"/>
                </a:ln>
                <a:solidFill>
                  <a:schemeClr val="lt1"/>
                </a:solidFill>
                <a:latin typeface="微软雅黑" panose="020B0503020204020204" charset="-122"/>
                <a:ea typeface="微软雅黑" panose="020B0503020204020204" charset="-122"/>
                <a:cs typeface="微软雅黑" panose="020B0503020204020204" charset="-122"/>
                <a:sym typeface="+mn-ea"/>
              </a:rPr>
              <a:t>缺点：配置复杂，管理维护成本高，对服务器依赖强</a:t>
            </a:r>
            <a:endParaRPr lang="zh-CN" altLang="en-US" sz="1600" kern="0" dirty="0">
              <a:ln>
                <a:noFill/>
                <a:prstDash val="sysDot"/>
              </a:ln>
              <a:solidFill>
                <a:schemeClr val="lt1"/>
              </a:solidFill>
              <a:latin typeface="微软雅黑" panose="020B0503020204020204" charset="-122"/>
              <a:ea typeface="微软雅黑" panose="020B0503020204020204" charset="-122"/>
              <a:cs typeface="微软雅黑" panose="020B0503020204020204" charset="-122"/>
              <a:sym typeface="+mn-ea"/>
            </a:endParaRPr>
          </a:p>
          <a:p>
            <a:pPr marL="0" indent="0" algn="l"/>
            <a:endParaRPr lang="zh-CN" altLang="en-US" sz="1600" kern="0" dirty="0">
              <a:ln>
                <a:noFill/>
                <a:prstDash val="sysDot"/>
              </a:ln>
              <a:solidFill>
                <a:schemeClr val="lt1"/>
              </a:solidFill>
              <a:latin typeface="微软雅黑" panose="020B0503020204020204" charset="-122"/>
              <a:ea typeface="微软雅黑" panose="020B0503020204020204" charset="-122"/>
              <a:cs typeface="微软雅黑" panose="020B0503020204020204" charset="-122"/>
              <a:sym typeface="+mn-ea"/>
            </a:endParaRPr>
          </a:p>
          <a:p>
            <a:pPr marL="0" indent="0" algn="l"/>
            <a:r>
              <a:rPr lang="zh-CN" altLang="en-US" sz="1600" kern="0" dirty="0">
                <a:ln>
                  <a:noFill/>
                  <a:prstDash val="sysDot"/>
                </a:ln>
                <a:solidFill>
                  <a:schemeClr val="lt1"/>
                </a:solidFill>
                <a:latin typeface="微软雅黑" panose="020B0503020204020204" charset="-122"/>
                <a:ea typeface="微软雅黑" panose="020B0503020204020204" charset="-122"/>
                <a:cs typeface="微软雅黑" panose="020B0503020204020204" charset="-122"/>
                <a:sym typeface="+mn-ea"/>
              </a:rPr>
              <a:t>适用场景：无线网络（校园网），移动办公，户外，网络规模大但</a:t>
            </a:r>
            <a:r>
              <a:rPr lang="en-US" altLang="zh-CN" sz="1600" kern="0" dirty="0">
                <a:ln>
                  <a:noFill/>
                  <a:prstDash val="sysDot"/>
                </a:ln>
                <a:solidFill>
                  <a:schemeClr val="lt1"/>
                </a:solidFill>
                <a:latin typeface="微软雅黑" panose="020B0503020204020204" charset="-122"/>
                <a:ea typeface="微软雅黑" panose="020B0503020204020204" charset="-122"/>
                <a:cs typeface="微软雅黑" panose="020B0503020204020204" charset="-122"/>
                <a:sym typeface="+mn-ea"/>
              </a:rPr>
              <a:t>MAC</a:t>
            </a:r>
            <a:r>
              <a:rPr lang="zh-CN" altLang="en-US" sz="1600" kern="0" dirty="0">
                <a:ln>
                  <a:noFill/>
                  <a:prstDash val="sysDot"/>
                </a:ln>
                <a:solidFill>
                  <a:schemeClr val="lt1"/>
                </a:solidFill>
                <a:latin typeface="微软雅黑" panose="020B0503020204020204" charset="-122"/>
                <a:ea typeface="微软雅黑" panose="020B0503020204020204" charset="-122"/>
                <a:cs typeface="微软雅黑" panose="020B0503020204020204" charset="-122"/>
                <a:sym typeface="+mn-ea"/>
              </a:rPr>
              <a:t>地址相对稳定的场所</a:t>
            </a:r>
            <a:endParaRPr lang="zh-CN" altLang="en-US" sz="1200" b="0" i="0" kern="0" dirty="0">
              <a:ln>
                <a:noFill/>
                <a:prstDash val="sysDot"/>
              </a:ln>
              <a:solidFill>
                <a:schemeClr val="lt1"/>
              </a:solidFill>
              <a:latin typeface="微软雅黑" panose="020B0503020204020204" charset="-122"/>
              <a:ea typeface="微软雅黑" panose="020B0503020204020204" charset="-122"/>
              <a:cs typeface="微软雅黑" panose="020B0503020204020204" charset="-122"/>
            </a:endParaRPr>
          </a:p>
          <a:p>
            <a:pPr marL="0" indent="0" algn="l"/>
            <a:endParaRPr lang="zh-CN" altLang="en-US" sz="1200" b="0" i="0" kern="0" dirty="0">
              <a:ln>
                <a:noFill/>
                <a:prstDash val="sysDot"/>
              </a:ln>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16" name="标题 15"/>
          <p:cNvSpPr>
            <a:spLocks noGrp="1"/>
          </p:cNvSpPr>
          <p:nvPr>
            <p:custDataLst>
              <p:tags r:id="rId18"/>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en-US" altLang="zh-CN" dirty="0">
                <a:solidFill>
                  <a:schemeClr val="lt1"/>
                </a:solidFill>
                <a:latin typeface="汉仪旗黑-85S" charset="0"/>
                <a:ea typeface="汉仪旗黑-85S" charset="0"/>
                <a:cs typeface="汉仪旗黑-85S" charset="0"/>
                <a:sym typeface="+mn-ea"/>
              </a:rPr>
              <a:t>3</a:t>
            </a:r>
            <a:r>
              <a:rPr lang="zh-CN" altLang="en-US" dirty="0">
                <a:solidFill>
                  <a:schemeClr val="lt1"/>
                </a:solidFill>
                <a:latin typeface="汉仪旗黑-85S" charset="0"/>
                <a:ea typeface="汉仪旗黑-85S" charset="0"/>
                <a:cs typeface="汉仪旗黑-85S" charset="0"/>
                <a:sym typeface="+mn-ea"/>
              </a:rPr>
              <a:t>、Vlan的划分</a:t>
            </a:r>
            <a:r>
              <a:rPr lang="zh-CN" altLang="en-US" dirty="0">
                <a:solidFill>
                  <a:schemeClr val="lt1"/>
                </a:solidFill>
                <a:latin typeface="汉仪旗黑-85S" charset="0"/>
                <a:ea typeface="汉仪旗黑-85S" charset="0"/>
                <a:cs typeface="汉仪旗黑-85S" charset="0"/>
                <a:sym typeface="+mn-ea"/>
              </a:rPr>
              <a:t>方法</a:t>
            </a:r>
            <a:endParaRPr lang="zh-CN" altLang="en-US" dirty="0">
              <a:solidFill>
                <a:schemeClr val="lt1"/>
              </a:solidFill>
              <a:latin typeface="汉仪旗黑-85S" charset="0"/>
              <a:ea typeface="汉仪旗黑-85S" charset="0"/>
              <a:cs typeface="汉仪旗黑-85S" charset="0"/>
              <a:sym typeface="+mn-ea"/>
            </a:endParaRPr>
          </a:p>
        </p:txBody>
      </p:sp>
      <p:sp>
        <p:nvSpPr>
          <p:cNvPr id="17" name="文本框 16"/>
          <p:cNvSpPr txBox="1"/>
          <p:nvPr/>
        </p:nvSpPr>
        <p:spPr>
          <a:xfrm>
            <a:off x="1043305" y="1196975"/>
            <a:ext cx="3048000" cy="460375"/>
          </a:xfrm>
          <a:prstGeom prst="rect">
            <a:avLst/>
          </a:prstGeom>
          <a:noFill/>
        </p:spPr>
        <p:txBody>
          <a:bodyPr wrap="square" rtlCol="0">
            <a:spAutoFit/>
          </a:bodyPr>
          <a:p>
            <a:pPr algn="l">
              <a:buClrTx/>
              <a:buSzTx/>
              <a:buFontTx/>
            </a:pPr>
            <a:r>
              <a:rPr lang="zh-CN" altLang="en-US" sz="2400" b="1">
                <a:solidFill>
                  <a:schemeClr val="lt1"/>
                </a:solidFill>
                <a:latin typeface="汉仪旗黑-85S" charset="0"/>
                <a:ea typeface="汉仪旗黑-85S" charset="0"/>
                <a:cs typeface="+mn-ea"/>
              </a:rPr>
              <a:t>划分类别</a:t>
            </a:r>
            <a:endParaRPr lang="zh-CN" altLang="en-US" sz="2400" b="1">
              <a:solidFill>
                <a:schemeClr val="lt1"/>
              </a:solidFill>
              <a:latin typeface="汉仪旗黑-85S" charset="0"/>
              <a:ea typeface="汉仪旗黑-85S" charset="0"/>
              <a:cs typeface="+mn-ea"/>
            </a:endParaRPr>
          </a:p>
        </p:txBody>
      </p:sp>
    </p:spTree>
    <p:custDataLst>
      <p:tags r:id="rId19"/>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strips(downLeft)">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strips(down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strips(downLeft)">
                                      <p:cBhvr>
                                        <p:cTn id="17" dur="500"/>
                                        <p:tgtEl>
                                          <p:spTgt spid="21">
                                            <p:txEl>
                                              <p:pRg st="0" end="0"/>
                                            </p:txEl>
                                          </p:spTgt>
                                        </p:tgtEl>
                                      </p:cBhvr>
                                    </p:animEffect>
                                  </p:childTnLst>
                                </p:cTn>
                              </p:par>
                              <p:par>
                                <p:cTn id="18" presetID="18" presetClass="entr" presetSubtype="12" fill="hold" nodeType="withEffect">
                                  <p:stCondLst>
                                    <p:cond delay="0"/>
                                  </p:stCondLst>
                                  <p:childTnLst>
                                    <p:set>
                                      <p:cBhvr>
                                        <p:cTn id="19" dur="1" fill="hold">
                                          <p:stCondLst>
                                            <p:cond delay="0"/>
                                          </p:stCondLst>
                                        </p:cTn>
                                        <p:tgtEl>
                                          <p:spTgt spid="21">
                                            <p:txEl>
                                              <p:pRg st="2" end="2"/>
                                            </p:txEl>
                                          </p:spTgt>
                                        </p:tgtEl>
                                        <p:attrNameLst>
                                          <p:attrName>style.visibility</p:attrName>
                                        </p:attrNameLst>
                                      </p:cBhvr>
                                      <p:to>
                                        <p:strVal val="visible"/>
                                      </p:to>
                                    </p:set>
                                    <p:animEffect transition="in" filter="strips(downLeft)">
                                      <p:cBhvr>
                                        <p:cTn id="20" dur="500"/>
                                        <p:tgtEl>
                                          <p:spTgt spid="21">
                                            <p:txEl>
                                              <p:pRg st="2" end="2"/>
                                            </p:txEl>
                                          </p:spTgt>
                                        </p:tgtEl>
                                      </p:cBhvr>
                                    </p:animEffect>
                                  </p:childTnLst>
                                </p:cTn>
                              </p:par>
                              <p:par>
                                <p:cTn id="21" presetID="18" presetClass="entr" presetSubtype="12" fill="hold" nodeType="with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animEffect transition="in" filter="strips(downLeft)">
                                      <p:cBhvr>
                                        <p:cTn id="23" dur="500"/>
                                        <p:tgtEl>
                                          <p:spTgt spid="2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strips(downLeft)">
                                      <p:cBhvr>
                                        <p:cTn id="28" dur="500"/>
                                        <p:tgtEl>
                                          <p:spTgt spid="12">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12" fill="hold" nodeType="clickEffect">
                                  <p:stCondLst>
                                    <p:cond delay="0"/>
                                  </p:stCondLst>
                                  <p:childTnLst>
                                    <p:set>
                                      <p:cBhvr>
                                        <p:cTn id="32" dur="1" fill="hold">
                                          <p:stCondLst>
                                            <p:cond delay="0"/>
                                          </p:stCondLst>
                                        </p:cTn>
                                        <p:tgtEl>
                                          <p:spTgt spid="22">
                                            <p:txEl>
                                              <p:pRg st="0" end="0"/>
                                            </p:txEl>
                                          </p:spTgt>
                                        </p:tgtEl>
                                        <p:attrNameLst>
                                          <p:attrName>style.visibility</p:attrName>
                                        </p:attrNameLst>
                                      </p:cBhvr>
                                      <p:to>
                                        <p:strVal val="visible"/>
                                      </p:to>
                                    </p:set>
                                    <p:animEffect transition="in" filter="strips(downLeft)">
                                      <p:cBhvr>
                                        <p:cTn id="33" dur="500"/>
                                        <p:tgtEl>
                                          <p:spTgt spid="22">
                                            <p:txEl>
                                              <p:pRg st="0" end="0"/>
                                            </p:txEl>
                                          </p:spTgt>
                                        </p:tgtEl>
                                      </p:cBhvr>
                                    </p:animEffect>
                                  </p:childTnLst>
                                </p:cTn>
                              </p:par>
                              <p:par>
                                <p:cTn id="34" presetID="18" presetClass="entr" presetSubtype="12" fill="hold" nodeType="withEffect">
                                  <p:stCondLst>
                                    <p:cond delay="0"/>
                                  </p:stCondLst>
                                  <p:childTnLst>
                                    <p:set>
                                      <p:cBhvr>
                                        <p:cTn id="35" dur="1" fill="hold">
                                          <p:stCondLst>
                                            <p:cond delay="0"/>
                                          </p:stCondLst>
                                        </p:cTn>
                                        <p:tgtEl>
                                          <p:spTgt spid="22">
                                            <p:txEl>
                                              <p:pRg st="2" end="2"/>
                                            </p:txEl>
                                          </p:spTgt>
                                        </p:tgtEl>
                                        <p:attrNameLst>
                                          <p:attrName>style.visibility</p:attrName>
                                        </p:attrNameLst>
                                      </p:cBhvr>
                                      <p:to>
                                        <p:strVal val="visible"/>
                                      </p:to>
                                    </p:set>
                                    <p:animEffect transition="in" filter="strips(downLeft)">
                                      <p:cBhvr>
                                        <p:cTn id="36" dur="500"/>
                                        <p:tgtEl>
                                          <p:spTgt spid="22">
                                            <p:txEl>
                                              <p:pRg st="2" end="2"/>
                                            </p:txEl>
                                          </p:spTgt>
                                        </p:tgtEl>
                                      </p:cBhvr>
                                    </p:animEffect>
                                  </p:childTnLst>
                                </p:cTn>
                              </p:par>
                              <p:par>
                                <p:cTn id="37" presetID="18" presetClass="entr" presetSubtype="12" fill="hold" nodeType="withEffect">
                                  <p:stCondLst>
                                    <p:cond delay="0"/>
                                  </p:stCondLst>
                                  <p:childTnLst>
                                    <p:set>
                                      <p:cBhvr>
                                        <p:cTn id="38" dur="1" fill="hold">
                                          <p:stCondLst>
                                            <p:cond delay="0"/>
                                          </p:stCondLst>
                                        </p:cTn>
                                        <p:tgtEl>
                                          <p:spTgt spid="22">
                                            <p:txEl>
                                              <p:pRg st="4" end="4"/>
                                            </p:txEl>
                                          </p:spTgt>
                                        </p:tgtEl>
                                        <p:attrNameLst>
                                          <p:attrName>style.visibility</p:attrName>
                                        </p:attrNameLst>
                                      </p:cBhvr>
                                      <p:to>
                                        <p:strVal val="visible"/>
                                      </p:to>
                                    </p:set>
                                    <p:animEffect transition="in" filter="strips(downLeft)">
                                      <p:cBhvr>
                                        <p:cTn id="39"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圆角矩形 3"/>
          <p:cNvSpPr/>
          <p:nvPr>
            <p:custDataLst>
              <p:tags r:id="rId3"/>
            </p:custDataLst>
          </p:nvPr>
        </p:nvSpPr>
        <p:spPr>
          <a:xfrm>
            <a:off x="582930" y="2331244"/>
            <a:ext cx="2426970" cy="3148013"/>
          </a:xfrm>
          <a:prstGeom prst="roundRect">
            <a:avLst>
              <a:gd name="adj" fmla="val 2258"/>
            </a:avLst>
          </a:prstGeom>
          <a:noFill/>
          <a:ln w="25400">
            <a:solidFill>
              <a:schemeClr val="accent1">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8" name="圆角矩形 7"/>
          <p:cNvSpPr/>
          <p:nvPr>
            <p:custDataLst>
              <p:tags r:id="rId4"/>
            </p:custDataLst>
          </p:nvPr>
        </p:nvSpPr>
        <p:spPr>
          <a:xfrm>
            <a:off x="3333750" y="2331244"/>
            <a:ext cx="2426970" cy="3148013"/>
          </a:xfrm>
          <a:prstGeom prst="roundRect">
            <a:avLst>
              <a:gd name="adj" fmla="val 2258"/>
            </a:avLst>
          </a:prstGeom>
          <a:noFill/>
          <a:ln w="25400">
            <a:solidFill>
              <a:schemeClr val="accent1">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7" name="矩形 6"/>
          <p:cNvSpPr/>
          <p:nvPr>
            <p:custDataLst>
              <p:tags r:id="rId5"/>
            </p:custDataLst>
          </p:nvPr>
        </p:nvSpPr>
        <p:spPr>
          <a:xfrm>
            <a:off x="811530" y="3309303"/>
            <a:ext cx="1955483" cy="1751648"/>
          </a:xfrm>
          <a:prstGeom prst="rect">
            <a:avLst/>
          </a:prstGeom>
        </p:spPr>
        <p:txBody>
          <a:bodyPr wrap="square" lIns="0" tIns="0" rIns="0" bIns="0">
            <a:noAutofit/>
          </a:bodyPr>
          <a:lstStyle/>
          <a:p>
            <a:pPr algn="ctr">
              <a:lnSpc>
                <a:spcPct val="150000"/>
              </a:lnSpc>
              <a:spcBef>
                <a:spcPct val="0"/>
              </a:spcBef>
              <a:spcAft>
                <a:spcPct val="0"/>
              </a:spcAft>
            </a:pPr>
            <a:r>
              <a:rPr lang="zh-CN" altLang="en-US" sz="1400" dirty="0">
                <a:ln>
                  <a:noFill/>
                  <a:prstDash val="sysDot"/>
                </a:ln>
                <a:solidFill>
                  <a:schemeClr val="lt1"/>
                </a:solidFill>
                <a:latin typeface="微软雅黑" panose="020B0503020204020204" charset="-122"/>
                <a:ea typeface="微软雅黑" panose="020B0503020204020204" charset="-122"/>
                <a:cs typeface="微软雅黑" panose="020B0503020204020204" charset="-122"/>
              </a:rPr>
              <a:t>规划</a:t>
            </a:r>
            <a:r>
              <a:rPr lang="en-US" altLang="zh-CN" sz="1400" dirty="0">
                <a:ln>
                  <a:noFill/>
                  <a:prstDash val="sysDot"/>
                </a:ln>
                <a:solidFill>
                  <a:schemeClr val="lt1"/>
                </a:solidFill>
                <a:latin typeface="微软雅黑" panose="020B0503020204020204" charset="-122"/>
                <a:ea typeface="微软雅黑" panose="020B0503020204020204" charset="-122"/>
                <a:cs typeface="微软雅黑" panose="020B0503020204020204" charset="-122"/>
              </a:rPr>
              <a:t> VLAN</a:t>
            </a:r>
            <a:endParaRPr lang="en-US" altLang="zh-CN" sz="1400" dirty="0">
              <a:ln>
                <a:noFill/>
                <a:prstDash val="sysDot"/>
              </a:ln>
              <a:solidFill>
                <a:schemeClr val="lt1"/>
              </a:solidFill>
              <a:latin typeface="微软雅黑" panose="020B0503020204020204" charset="-122"/>
              <a:ea typeface="微软雅黑" panose="020B0503020204020204" charset="-122"/>
              <a:cs typeface="微软雅黑" panose="020B0503020204020204" charset="-122"/>
            </a:endParaRPr>
          </a:p>
          <a:p>
            <a:pPr algn="ctr">
              <a:lnSpc>
                <a:spcPct val="150000"/>
              </a:lnSpc>
              <a:spcBef>
                <a:spcPct val="0"/>
              </a:spcBef>
              <a:spcAft>
                <a:spcPct val="0"/>
              </a:spcAft>
            </a:pPr>
            <a:r>
              <a:rPr lang="zh-CN" altLang="en-US" sz="1400" dirty="0">
                <a:ln>
                  <a:noFill/>
                  <a:prstDash val="sysDot"/>
                </a:ln>
                <a:solidFill>
                  <a:schemeClr val="lt1"/>
                </a:solidFill>
                <a:latin typeface="微软雅黑" panose="020B0503020204020204" charset="-122"/>
                <a:ea typeface="微软雅黑" panose="020B0503020204020204" charset="-122"/>
                <a:cs typeface="微软雅黑" panose="020B0503020204020204" charset="-122"/>
              </a:rPr>
              <a:t>进入配置视图</a:t>
            </a:r>
            <a:endParaRPr lang="zh-CN" altLang="en-US" sz="1400" dirty="0">
              <a:ln>
                <a:noFill/>
                <a:prstDash val="sysDot"/>
              </a:ln>
              <a:solidFill>
                <a:schemeClr val="lt1"/>
              </a:solidFill>
              <a:latin typeface="微软雅黑" panose="020B0503020204020204" charset="-122"/>
              <a:ea typeface="微软雅黑" panose="020B0503020204020204" charset="-122"/>
              <a:cs typeface="微软雅黑" panose="020B0503020204020204" charset="-122"/>
            </a:endParaRPr>
          </a:p>
          <a:p>
            <a:pPr algn="ctr">
              <a:lnSpc>
                <a:spcPct val="150000"/>
              </a:lnSpc>
              <a:spcBef>
                <a:spcPct val="0"/>
              </a:spcBef>
              <a:spcAft>
                <a:spcPct val="0"/>
              </a:spcAft>
            </a:pPr>
            <a:r>
              <a:rPr lang="zh-CN" altLang="en-US" sz="1400" dirty="0">
                <a:ln>
                  <a:noFill/>
                  <a:prstDash val="sysDot"/>
                </a:ln>
                <a:solidFill>
                  <a:schemeClr val="lt1"/>
                </a:solidFill>
                <a:latin typeface="微软雅黑" panose="020B0503020204020204" charset="-122"/>
                <a:ea typeface="微软雅黑" panose="020B0503020204020204" charset="-122"/>
                <a:cs typeface="微软雅黑" panose="020B0503020204020204" charset="-122"/>
              </a:rPr>
              <a:t>创建</a:t>
            </a:r>
            <a:r>
              <a:rPr lang="en-US" altLang="zh-CN" sz="1400" dirty="0">
                <a:ln>
                  <a:noFill/>
                  <a:prstDash val="sysDot"/>
                </a:ln>
                <a:solidFill>
                  <a:schemeClr val="lt1"/>
                </a:solidFill>
                <a:latin typeface="微软雅黑" panose="020B0503020204020204" charset="-122"/>
                <a:ea typeface="微软雅黑" panose="020B0503020204020204" charset="-122"/>
                <a:cs typeface="微软雅黑" panose="020B0503020204020204" charset="-122"/>
              </a:rPr>
              <a:t> VLAN</a:t>
            </a:r>
            <a:endParaRPr lang="en-US" altLang="zh-CN" sz="1400" dirty="0">
              <a:ln>
                <a:noFill/>
                <a:prstDash val="sysDot"/>
              </a:ln>
              <a:solidFill>
                <a:schemeClr val="lt1"/>
              </a:solidFill>
              <a:latin typeface="微软雅黑" panose="020B0503020204020204" charset="-122"/>
              <a:ea typeface="微软雅黑" panose="020B0503020204020204" charset="-122"/>
              <a:cs typeface="微软雅黑" panose="020B0503020204020204" charset="-122"/>
            </a:endParaRPr>
          </a:p>
          <a:p>
            <a:pPr algn="ctr">
              <a:lnSpc>
                <a:spcPct val="150000"/>
              </a:lnSpc>
              <a:spcBef>
                <a:spcPct val="0"/>
              </a:spcBef>
              <a:spcAft>
                <a:spcPct val="0"/>
              </a:spcAft>
            </a:pPr>
            <a:r>
              <a:rPr lang="zh-CN" altLang="en-US" sz="1400" dirty="0">
                <a:ln>
                  <a:noFill/>
                  <a:prstDash val="sysDot"/>
                </a:ln>
                <a:solidFill>
                  <a:schemeClr val="lt1"/>
                </a:solidFill>
                <a:latin typeface="微软雅黑" panose="020B0503020204020204" charset="-122"/>
                <a:ea typeface="微软雅黑" panose="020B0503020204020204" charset="-122"/>
                <a:cs typeface="微软雅黑" panose="020B0503020204020204" charset="-122"/>
              </a:rPr>
              <a:t>配置端口模式及加入</a:t>
            </a:r>
            <a:r>
              <a:rPr lang="en-US" altLang="zh-CN" sz="1400" dirty="0">
                <a:ln>
                  <a:noFill/>
                  <a:prstDash val="sysDot"/>
                </a:ln>
                <a:solidFill>
                  <a:schemeClr val="lt1"/>
                </a:solidFill>
                <a:latin typeface="微软雅黑" panose="020B0503020204020204" charset="-122"/>
                <a:ea typeface="微软雅黑" panose="020B0503020204020204" charset="-122"/>
                <a:cs typeface="微软雅黑" panose="020B0503020204020204" charset="-122"/>
              </a:rPr>
              <a:t> VLAN</a:t>
            </a:r>
            <a:endParaRPr lang="en-US" altLang="zh-CN" sz="1400" dirty="0">
              <a:ln>
                <a:noFill/>
                <a:prstDash val="sysDot"/>
              </a:ln>
              <a:solidFill>
                <a:schemeClr val="lt1"/>
              </a:solidFill>
              <a:latin typeface="微软雅黑" panose="020B0503020204020204" charset="-122"/>
              <a:ea typeface="微软雅黑" panose="020B0503020204020204" charset="-122"/>
              <a:cs typeface="微软雅黑" panose="020B0503020204020204" charset="-122"/>
            </a:endParaRPr>
          </a:p>
          <a:p>
            <a:pPr algn="ctr">
              <a:lnSpc>
                <a:spcPct val="150000"/>
              </a:lnSpc>
              <a:spcBef>
                <a:spcPct val="0"/>
              </a:spcBef>
              <a:spcAft>
                <a:spcPct val="0"/>
              </a:spcAft>
            </a:pPr>
            <a:r>
              <a:rPr lang="zh-CN" altLang="en-US" sz="1400" dirty="0">
                <a:ln>
                  <a:noFill/>
                  <a:prstDash val="sysDot"/>
                </a:ln>
                <a:solidFill>
                  <a:schemeClr val="lt1"/>
                </a:solidFill>
                <a:latin typeface="微软雅黑" panose="020B0503020204020204" charset="-122"/>
                <a:ea typeface="微软雅黑" panose="020B0503020204020204" charset="-122"/>
                <a:cs typeface="微软雅黑" panose="020B0503020204020204" charset="-122"/>
              </a:rPr>
              <a:t>配置</a:t>
            </a:r>
            <a:r>
              <a:rPr lang="en-US" altLang="zh-CN" sz="1400" dirty="0">
                <a:ln>
                  <a:noFill/>
                  <a:prstDash val="sysDot"/>
                </a:ln>
                <a:solidFill>
                  <a:schemeClr val="lt1"/>
                </a:solidFill>
                <a:latin typeface="微软雅黑" panose="020B0503020204020204" charset="-122"/>
                <a:ea typeface="微软雅黑" panose="020B0503020204020204" charset="-122"/>
                <a:cs typeface="微软雅黑" panose="020B0503020204020204" charset="-122"/>
              </a:rPr>
              <a:t> trunk </a:t>
            </a:r>
            <a:r>
              <a:rPr lang="zh-CN" altLang="en-US" sz="1400" dirty="0">
                <a:ln>
                  <a:noFill/>
                  <a:prstDash val="sysDot"/>
                </a:ln>
                <a:solidFill>
                  <a:schemeClr val="lt1"/>
                </a:solidFill>
                <a:latin typeface="微软雅黑" panose="020B0503020204020204" charset="-122"/>
                <a:ea typeface="微软雅黑" panose="020B0503020204020204" charset="-122"/>
                <a:cs typeface="微软雅黑" panose="020B0503020204020204" charset="-122"/>
              </a:rPr>
              <a:t>端口</a:t>
            </a:r>
            <a:endParaRPr lang="zh-CN" altLang="en-US" sz="1400" dirty="0">
              <a:ln>
                <a:noFill/>
                <a:prstDash val="sysDot"/>
              </a:ln>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9" name="矩形 8"/>
          <p:cNvSpPr/>
          <p:nvPr>
            <p:custDataLst>
              <p:tags r:id="rId6"/>
            </p:custDataLst>
          </p:nvPr>
        </p:nvSpPr>
        <p:spPr>
          <a:xfrm>
            <a:off x="753904" y="2841784"/>
            <a:ext cx="2085023" cy="331946"/>
          </a:xfrm>
          <a:prstGeom prst="rect">
            <a:avLst/>
          </a:prstGeom>
          <a:noFill/>
        </p:spPr>
        <p:txBody>
          <a:bodyPr wrap="square" lIns="0" tIns="0" rIns="0" bIns="0" rtlCol="0" anchor="b" anchorCtr="0">
            <a:normAutofit/>
          </a:bodyPr>
          <a:lstStyle/>
          <a:p>
            <a:pPr algn="ctr">
              <a:spcBef>
                <a:spcPct val="0"/>
              </a:spcBef>
              <a:spcAft>
                <a:spcPct val="0"/>
              </a:spcAft>
            </a:pPr>
            <a:r>
              <a:rPr lang="zh-CN" altLang="en-US" sz="1800" b="1" kern="0">
                <a:solidFill>
                  <a:schemeClr val="lt1"/>
                </a:solidFill>
                <a:latin typeface="汉仪旗黑-85S" charset="0"/>
                <a:ea typeface="汉仪旗黑-85S" charset="0"/>
                <a:cs typeface="+mn-ea"/>
              </a:rPr>
              <a:t>基于端口</a:t>
            </a:r>
            <a:endParaRPr lang="zh-CN" altLang="en-US" sz="1800" b="1" kern="0">
              <a:solidFill>
                <a:schemeClr val="lt1"/>
              </a:solidFill>
              <a:latin typeface="汉仪旗黑-85S" charset="0"/>
              <a:ea typeface="汉仪旗黑-85S" charset="0"/>
              <a:cs typeface="+mn-ea"/>
            </a:endParaRPr>
          </a:p>
        </p:txBody>
      </p:sp>
      <p:sp>
        <p:nvSpPr>
          <p:cNvPr id="10" name="矩形 9"/>
          <p:cNvSpPr/>
          <p:nvPr>
            <p:custDataLst>
              <p:tags r:id="rId7"/>
            </p:custDataLst>
          </p:nvPr>
        </p:nvSpPr>
        <p:spPr>
          <a:xfrm>
            <a:off x="3594735" y="3309938"/>
            <a:ext cx="1955483" cy="1751648"/>
          </a:xfrm>
          <a:prstGeom prst="rect">
            <a:avLst/>
          </a:prstGeom>
        </p:spPr>
        <p:txBody>
          <a:bodyPr wrap="square" lIns="0" tIns="0" rIns="0" bIns="0">
            <a:noAutofit/>
          </a:bodyPr>
          <a:lstStyle/>
          <a:p>
            <a:pPr algn="ctr">
              <a:lnSpc>
                <a:spcPct val="150000"/>
              </a:lnSpc>
              <a:spcBef>
                <a:spcPct val="0"/>
              </a:spcBef>
              <a:spcAft>
                <a:spcPct val="0"/>
              </a:spcAft>
            </a:pPr>
            <a:r>
              <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创建</a:t>
            </a:r>
            <a:r>
              <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 VLAN</a:t>
            </a:r>
            <a:endPar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endParaRPr>
          </a:p>
          <a:p>
            <a:pPr algn="ctr">
              <a:lnSpc>
                <a:spcPct val="150000"/>
              </a:lnSpc>
              <a:spcBef>
                <a:spcPct val="0"/>
              </a:spcBef>
              <a:spcAft>
                <a:spcPct val="0"/>
              </a:spcAft>
            </a:pPr>
            <a:r>
              <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配置端口的</a:t>
            </a:r>
            <a:r>
              <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 PVID </a:t>
            </a:r>
            <a:r>
              <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和允许通过的</a:t>
            </a:r>
            <a:r>
              <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 VLAN</a:t>
            </a:r>
            <a:endPar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endParaRPr>
          </a:p>
          <a:p>
            <a:pPr algn="ctr">
              <a:lnSpc>
                <a:spcPct val="150000"/>
              </a:lnSpc>
              <a:spcBef>
                <a:spcPct val="0"/>
              </a:spcBef>
              <a:spcAft>
                <a:spcPct val="0"/>
              </a:spcAft>
            </a:pPr>
            <a:r>
              <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关联</a:t>
            </a:r>
            <a:r>
              <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地址与</a:t>
            </a:r>
            <a:r>
              <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 VLAN</a:t>
            </a:r>
            <a:endPar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endParaRPr>
          </a:p>
          <a:p>
            <a:pPr algn="ctr">
              <a:lnSpc>
                <a:spcPct val="150000"/>
              </a:lnSpc>
              <a:spcBef>
                <a:spcPct val="0"/>
              </a:spcBef>
              <a:spcAft>
                <a:spcPct val="0"/>
              </a:spcAft>
            </a:pPr>
            <a:r>
              <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使能基于</a:t>
            </a:r>
            <a:r>
              <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地址划分</a:t>
            </a:r>
            <a:r>
              <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 VLAN </a:t>
            </a:r>
            <a:r>
              <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功能</a:t>
            </a:r>
            <a:endPar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14" name="矩形 13"/>
          <p:cNvSpPr/>
          <p:nvPr>
            <p:custDataLst>
              <p:tags r:id="rId8"/>
            </p:custDataLst>
          </p:nvPr>
        </p:nvSpPr>
        <p:spPr>
          <a:xfrm>
            <a:off x="3504724" y="2841784"/>
            <a:ext cx="2085023" cy="331946"/>
          </a:xfrm>
          <a:prstGeom prst="rect">
            <a:avLst/>
          </a:prstGeom>
          <a:noFill/>
        </p:spPr>
        <p:txBody>
          <a:bodyPr wrap="square" lIns="0" tIns="0" rIns="0" bIns="0" rtlCol="0" anchor="b" anchorCtr="0">
            <a:normAutofit/>
          </a:bodyPr>
          <a:lstStyle/>
          <a:p>
            <a:pPr algn="ctr">
              <a:spcBef>
                <a:spcPct val="0"/>
              </a:spcBef>
              <a:spcAft>
                <a:spcPct val="0"/>
              </a:spcAft>
            </a:pPr>
            <a:r>
              <a:rPr lang="zh-CN" altLang="en-US" sz="1800" b="1" kern="0">
                <a:solidFill>
                  <a:schemeClr val="lt1"/>
                </a:solidFill>
                <a:latin typeface="汉仪旗黑-85S" charset="0"/>
                <a:ea typeface="汉仪旗黑-85S" charset="0"/>
                <a:cs typeface="汉仪旗黑-85S" charset="0"/>
              </a:rPr>
              <a:t>基于</a:t>
            </a:r>
            <a:r>
              <a:rPr lang="en-US" altLang="zh-CN" sz="1800" b="1" kern="0">
                <a:solidFill>
                  <a:schemeClr val="lt1"/>
                </a:solidFill>
                <a:latin typeface="汉仪旗黑-85S" charset="0"/>
                <a:ea typeface="汉仪旗黑-85S" charset="0"/>
                <a:cs typeface="汉仪旗黑-85S" charset="0"/>
              </a:rPr>
              <a:t>MAC</a:t>
            </a:r>
            <a:r>
              <a:rPr lang="zh-CN" altLang="en-US" sz="1800" b="1" kern="0">
                <a:solidFill>
                  <a:schemeClr val="lt1"/>
                </a:solidFill>
                <a:latin typeface="汉仪旗黑-85S" charset="0"/>
                <a:ea typeface="汉仪旗黑-85S" charset="0"/>
                <a:cs typeface="汉仪旗黑-85S" charset="0"/>
              </a:rPr>
              <a:t>地址</a:t>
            </a:r>
            <a:endParaRPr lang="zh-CN" altLang="en-US" sz="1800" b="1" kern="0">
              <a:solidFill>
                <a:schemeClr val="lt1"/>
              </a:solidFill>
              <a:latin typeface="汉仪旗黑-85S" charset="0"/>
              <a:ea typeface="汉仪旗黑-85S" charset="0"/>
              <a:cs typeface="汉仪旗黑-85S" charset="0"/>
            </a:endParaRPr>
          </a:p>
        </p:txBody>
      </p:sp>
      <p:sp>
        <p:nvSpPr>
          <p:cNvPr id="11" name="圆角矩形 10"/>
          <p:cNvSpPr/>
          <p:nvPr>
            <p:custDataLst>
              <p:tags r:id="rId9"/>
            </p:custDataLst>
          </p:nvPr>
        </p:nvSpPr>
        <p:spPr>
          <a:xfrm>
            <a:off x="6134576" y="2331244"/>
            <a:ext cx="2426970" cy="3148013"/>
          </a:xfrm>
          <a:prstGeom prst="roundRect">
            <a:avLst>
              <a:gd name="adj" fmla="val 2258"/>
            </a:avLst>
          </a:prstGeom>
          <a:noFill/>
          <a:ln w="25400">
            <a:solidFill>
              <a:schemeClr val="accent1">
                <a:lumMod val="60000"/>
                <a:lumOff val="4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16" name="矩形 15"/>
          <p:cNvSpPr/>
          <p:nvPr>
            <p:custDataLst>
              <p:tags r:id="rId10"/>
            </p:custDataLst>
          </p:nvPr>
        </p:nvSpPr>
        <p:spPr>
          <a:xfrm>
            <a:off x="6377940" y="3309938"/>
            <a:ext cx="1955483" cy="1751648"/>
          </a:xfrm>
          <a:prstGeom prst="rect">
            <a:avLst/>
          </a:prstGeom>
        </p:spPr>
        <p:txBody>
          <a:bodyPr wrap="square" lIns="0" tIns="0" rIns="0" bIns="0">
            <a:noAutofit/>
          </a:bodyPr>
          <a:lstStyle/>
          <a:p>
            <a:pPr algn="ctr">
              <a:lnSpc>
                <a:spcPct val="150000"/>
              </a:lnSpc>
              <a:spcBef>
                <a:spcPct val="0"/>
              </a:spcBef>
              <a:spcAft>
                <a:spcPct val="0"/>
              </a:spcAft>
            </a:pPr>
            <a:r>
              <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创建</a:t>
            </a:r>
            <a:r>
              <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 VLAN</a:t>
            </a:r>
            <a:endPar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endParaRPr>
          </a:p>
          <a:p>
            <a:pPr algn="ctr">
              <a:lnSpc>
                <a:spcPct val="150000"/>
              </a:lnSpc>
              <a:spcBef>
                <a:spcPct val="0"/>
              </a:spcBef>
              <a:spcAft>
                <a:spcPct val="0"/>
              </a:spcAft>
            </a:pPr>
            <a:r>
              <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关联</a:t>
            </a:r>
            <a:r>
              <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子网和</a:t>
            </a:r>
            <a:r>
              <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 VLAN</a:t>
            </a:r>
            <a:endPar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endParaRPr>
          </a:p>
          <a:p>
            <a:pPr algn="ctr">
              <a:lnSpc>
                <a:spcPct val="150000"/>
              </a:lnSpc>
              <a:spcBef>
                <a:spcPct val="0"/>
              </a:spcBef>
              <a:spcAft>
                <a:spcPct val="0"/>
              </a:spcAft>
            </a:pPr>
            <a:r>
              <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配置端口加入</a:t>
            </a:r>
            <a:r>
              <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 VLAN</a:t>
            </a:r>
            <a:endPar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endParaRPr>
          </a:p>
          <a:p>
            <a:pPr algn="ctr">
              <a:lnSpc>
                <a:spcPct val="150000"/>
              </a:lnSpc>
              <a:spcBef>
                <a:spcPct val="0"/>
              </a:spcBef>
              <a:spcAft>
                <a:spcPct val="0"/>
              </a:spcAft>
            </a:pPr>
            <a:r>
              <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配置</a:t>
            </a:r>
            <a:r>
              <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 VLAN </a:t>
            </a:r>
            <a:r>
              <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划分方式的优先级</a:t>
            </a:r>
            <a:endPar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endParaRPr>
          </a:p>
          <a:p>
            <a:pPr algn="ctr">
              <a:lnSpc>
                <a:spcPct val="150000"/>
              </a:lnSpc>
              <a:spcBef>
                <a:spcPct val="0"/>
              </a:spcBef>
              <a:spcAft>
                <a:spcPct val="0"/>
              </a:spcAft>
            </a:pPr>
            <a:r>
              <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使能基于</a:t>
            </a:r>
            <a:r>
              <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地址划分</a:t>
            </a:r>
            <a:r>
              <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rPr>
              <a:t> VLAN</a:t>
            </a:r>
            <a:endParaRPr lang="en-US" altLang="zh-CN" sz="1400">
              <a:ln>
                <a:noFill/>
                <a:prstDash val="sysDot"/>
              </a:ln>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17" name="矩形 16"/>
          <p:cNvSpPr/>
          <p:nvPr>
            <p:custDataLst>
              <p:tags r:id="rId11"/>
            </p:custDataLst>
          </p:nvPr>
        </p:nvSpPr>
        <p:spPr>
          <a:xfrm>
            <a:off x="6305550" y="2841784"/>
            <a:ext cx="2085023" cy="331946"/>
          </a:xfrm>
          <a:prstGeom prst="rect">
            <a:avLst/>
          </a:prstGeom>
          <a:noFill/>
        </p:spPr>
        <p:txBody>
          <a:bodyPr wrap="square" lIns="0" tIns="0" rIns="0" bIns="0" rtlCol="0" anchor="b" anchorCtr="0">
            <a:normAutofit/>
          </a:bodyPr>
          <a:lstStyle/>
          <a:p>
            <a:pPr algn="ctr">
              <a:spcBef>
                <a:spcPct val="0"/>
              </a:spcBef>
              <a:spcAft>
                <a:spcPct val="0"/>
              </a:spcAft>
            </a:pPr>
            <a:r>
              <a:rPr lang="zh-CN" altLang="en-US" sz="1800" b="1" kern="0">
                <a:solidFill>
                  <a:schemeClr val="lt1"/>
                </a:solidFill>
                <a:latin typeface="汉仪旗黑-85S" charset="0"/>
                <a:ea typeface="汉仪旗黑-85S" charset="0"/>
                <a:cs typeface="汉仪旗黑-85S" charset="0"/>
              </a:rPr>
              <a:t>基于</a:t>
            </a:r>
            <a:r>
              <a:rPr lang="en-US" altLang="zh-CN" sz="1800" b="1" kern="0">
                <a:solidFill>
                  <a:schemeClr val="lt1"/>
                </a:solidFill>
                <a:latin typeface="汉仪旗黑-85S" charset="0"/>
                <a:ea typeface="汉仪旗黑-85S" charset="0"/>
                <a:cs typeface="汉仪旗黑-85S" charset="0"/>
              </a:rPr>
              <a:t>IP</a:t>
            </a:r>
            <a:r>
              <a:rPr lang="zh-CN" altLang="en-US" sz="1800" b="1" kern="0">
                <a:solidFill>
                  <a:schemeClr val="lt1"/>
                </a:solidFill>
                <a:latin typeface="汉仪旗黑-85S" charset="0"/>
                <a:ea typeface="汉仪旗黑-85S" charset="0"/>
                <a:cs typeface="汉仪旗黑-85S" charset="0"/>
              </a:rPr>
              <a:t>地址（三层）</a:t>
            </a:r>
            <a:endParaRPr lang="zh-CN" altLang="en-US" sz="1800" b="1" kern="0">
              <a:solidFill>
                <a:schemeClr val="lt1"/>
              </a:solidFill>
              <a:latin typeface="汉仪旗黑-85S" charset="0"/>
              <a:ea typeface="汉仪旗黑-85S" charset="0"/>
              <a:cs typeface="汉仪旗黑-85S" charset="0"/>
            </a:endParaRPr>
          </a:p>
        </p:txBody>
      </p:sp>
      <p:cxnSp>
        <p:nvCxnSpPr>
          <p:cNvPr id="30" name="直接连接符 29"/>
          <p:cNvCxnSpPr/>
          <p:nvPr>
            <p:custDataLst>
              <p:tags r:id="rId12"/>
            </p:custDataLst>
          </p:nvPr>
        </p:nvCxnSpPr>
        <p:spPr>
          <a:xfrm>
            <a:off x="1669733" y="5240655"/>
            <a:ext cx="253365" cy="0"/>
          </a:xfrm>
          <a:prstGeom prst="line">
            <a:avLst/>
          </a:prstGeom>
          <a:ln w="47625" cap="rnd">
            <a:solidFill>
              <a:schemeClr val="accent1">
                <a:lumMod val="60000"/>
                <a:lumOff val="40000"/>
              </a:schemeClr>
            </a:solidFill>
          </a:ln>
        </p:spPr>
        <p:style>
          <a:lnRef idx="2">
            <a:schemeClr val="accent1"/>
          </a:lnRef>
          <a:fillRef idx="0">
            <a:srgbClr val="FFFFFF"/>
          </a:fillRef>
          <a:effectRef idx="0">
            <a:srgbClr val="FFFFFF"/>
          </a:effectRef>
          <a:fontRef idx="minor">
            <a:schemeClr val="tx1"/>
          </a:fontRef>
        </p:style>
      </p:cxnSp>
      <p:cxnSp>
        <p:nvCxnSpPr>
          <p:cNvPr id="13" name="直接连接符 12"/>
          <p:cNvCxnSpPr/>
          <p:nvPr>
            <p:custDataLst>
              <p:tags r:id="rId13"/>
            </p:custDataLst>
          </p:nvPr>
        </p:nvCxnSpPr>
        <p:spPr>
          <a:xfrm>
            <a:off x="4420553" y="5240655"/>
            <a:ext cx="253365" cy="0"/>
          </a:xfrm>
          <a:prstGeom prst="line">
            <a:avLst/>
          </a:prstGeom>
          <a:ln w="47625" cap="rnd">
            <a:solidFill>
              <a:schemeClr val="accent1">
                <a:lumMod val="60000"/>
                <a:lumOff val="40000"/>
              </a:schemeClr>
            </a:solidFill>
          </a:ln>
        </p:spPr>
        <p:style>
          <a:lnRef idx="2">
            <a:schemeClr val="accent1"/>
          </a:lnRef>
          <a:fillRef idx="0">
            <a:srgbClr val="FFFFFF"/>
          </a:fillRef>
          <a:effectRef idx="0">
            <a:srgbClr val="FFFFFF"/>
          </a:effectRef>
          <a:fontRef idx="minor">
            <a:schemeClr val="tx1"/>
          </a:fontRef>
        </p:style>
      </p:cxnSp>
      <p:cxnSp>
        <p:nvCxnSpPr>
          <p:cNvPr id="15" name="直接连接符 14"/>
          <p:cNvCxnSpPr/>
          <p:nvPr>
            <p:custDataLst>
              <p:tags r:id="rId14"/>
            </p:custDataLst>
          </p:nvPr>
        </p:nvCxnSpPr>
        <p:spPr>
          <a:xfrm>
            <a:off x="7221379" y="5240655"/>
            <a:ext cx="253365" cy="0"/>
          </a:xfrm>
          <a:prstGeom prst="line">
            <a:avLst/>
          </a:prstGeom>
          <a:ln w="47625" cap="rnd">
            <a:solidFill>
              <a:schemeClr val="accent1">
                <a:lumMod val="60000"/>
                <a:lumOff val="40000"/>
              </a:schemeClr>
            </a:solidFill>
          </a:ln>
        </p:spPr>
        <p:style>
          <a:lnRef idx="2">
            <a:schemeClr val="accent1"/>
          </a:lnRef>
          <a:fillRef idx="0">
            <a:srgbClr val="FFFFFF"/>
          </a:fillRef>
          <a:effectRef idx="0">
            <a:srgbClr val="FFFFFF"/>
          </a:effectRef>
          <a:fontRef idx="minor">
            <a:schemeClr val="tx1"/>
          </a:fontRef>
        </p:style>
      </p:cxnSp>
      <p:sp>
        <p:nvSpPr>
          <p:cNvPr id="12" name="椭圆 11"/>
          <p:cNvSpPr/>
          <p:nvPr>
            <p:custDataLst>
              <p:tags r:id="rId15"/>
            </p:custDataLst>
          </p:nvPr>
        </p:nvSpPr>
        <p:spPr>
          <a:xfrm>
            <a:off x="1490663" y="2011204"/>
            <a:ext cx="667703" cy="667703"/>
          </a:xfrm>
          <a:prstGeom prst="ellipse">
            <a:avLst/>
          </a:prstGeom>
          <a:solidFill>
            <a:schemeClr val="accent1">
              <a:alpha val="15000"/>
            </a:schemeClr>
          </a:soli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5" name="椭圆 4"/>
          <p:cNvSpPr/>
          <p:nvPr>
            <p:custDataLst>
              <p:tags r:id="rId16"/>
            </p:custDataLst>
          </p:nvPr>
        </p:nvSpPr>
        <p:spPr>
          <a:xfrm>
            <a:off x="1513046" y="2010728"/>
            <a:ext cx="622459" cy="622459"/>
          </a:xfrm>
          <a:prstGeom prst="ellipse">
            <a:avLst/>
          </a:prstGeom>
          <a:solidFill>
            <a:schemeClr val="accent1">
              <a:lumMod val="60000"/>
              <a:lumOff val="40000"/>
            </a:schemeClr>
          </a:soli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3" name="椭圆 2"/>
          <p:cNvSpPr/>
          <p:nvPr>
            <p:custDataLst>
              <p:tags r:id="rId17"/>
            </p:custDataLst>
          </p:nvPr>
        </p:nvSpPr>
        <p:spPr>
          <a:xfrm>
            <a:off x="4213384" y="2011204"/>
            <a:ext cx="667703" cy="667703"/>
          </a:xfrm>
          <a:prstGeom prst="ellipse">
            <a:avLst/>
          </a:prstGeom>
          <a:solidFill>
            <a:schemeClr val="accent1">
              <a:alpha val="15000"/>
            </a:schemeClr>
          </a:soli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6" name="椭圆 5"/>
          <p:cNvSpPr/>
          <p:nvPr>
            <p:custDataLst>
              <p:tags r:id="rId18"/>
            </p:custDataLst>
          </p:nvPr>
        </p:nvSpPr>
        <p:spPr>
          <a:xfrm>
            <a:off x="4235768" y="2010728"/>
            <a:ext cx="622459" cy="622459"/>
          </a:xfrm>
          <a:prstGeom prst="ellipse">
            <a:avLst/>
          </a:prstGeom>
          <a:solidFill>
            <a:schemeClr val="accent1">
              <a:lumMod val="60000"/>
              <a:lumOff val="40000"/>
            </a:schemeClr>
          </a:soli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20" name="椭圆 19"/>
          <p:cNvSpPr/>
          <p:nvPr>
            <p:custDataLst>
              <p:tags r:id="rId19"/>
            </p:custDataLst>
          </p:nvPr>
        </p:nvSpPr>
        <p:spPr>
          <a:xfrm>
            <a:off x="7014210" y="2011204"/>
            <a:ext cx="667703" cy="667703"/>
          </a:xfrm>
          <a:prstGeom prst="ellipse">
            <a:avLst/>
          </a:prstGeom>
          <a:solidFill>
            <a:schemeClr val="accent1">
              <a:alpha val="15000"/>
            </a:schemeClr>
          </a:soli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椭圆 22"/>
          <p:cNvSpPr/>
          <p:nvPr>
            <p:custDataLst>
              <p:tags r:id="rId20"/>
            </p:custDataLst>
          </p:nvPr>
        </p:nvSpPr>
        <p:spPr>
          <a:xfrm>
            <a:off x="7036594" y="2011204"/>
            <a:ext cx="622459" cy="622459"/>
          </a:xfrm>
          <a:prstGeom prst="ellipse">
            <a:avLst/>
          </a:prstGeom>
          <a:solidFill>
            <a:schemeClr val="accent1">
              <a:lumMod val="60000"/>
              <a:lumOff val="40000"/>
            </a:schemeClr>
          </a:solidFill>
          <a:ln w="38100">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pic>
        <p:nvPicPr>
          <p:cNvPr id="24" name="图形 23" descr="333438303937363b333438313038303bd7e9d6afbcdcb9b9"/>
          <p:cNvPicPr>
            <a:picLocks noChangeAspect="1"/>
          </p:cNvPicPr>
          <p:nvPr>
            <p:custDataLst>
              <p:tags r:id="rId21"/>
            </p:custDataLst>
          </p:nvPr>
        </p:nvPicPr>
        <p:blipFill>
          <a:blip/>
          <a:stretch>
            <a:fillRect/>
          </a:stretch>
        </p:blipFill>
        <p:spPr>
          <a:xfrm>
            <a:off x="1702594" y="2200275"/>
            <a:ext cx="243364" cy="243364"/>
          </a:xfrm>
          <a:prstGeom prst="rect">
            <a:avLst/>
          </a:prstGeom>
        </p:spPr>
      </p:pic>
      <p:pic>
        <p:nvPicPr>
          <p:cNvPr id="26" name="图形 25" descr="333438303937363b333438313039323bcfeec4bfbcc6bbae"/>
          <p:cNvPicPr>
            <a:picLocks noChangeAspect="1"/>
          </p:cNvPicPr>
          <p:nvPr>
            <p:custDataLst>
              <p:tags r:id="rId22"/>
            </p:custDataLst>
          </p:nvPr>
        </p:nvPicPr>
        <p:blipFill>
          <a:blip/>
          <a:stretch>
            <a:fillRect/>
          </a:stretch>
        </p:blipFill>
        <p:spPr>
          <a:xfrm>
            <a:off x="4425315" y="2200275"/>
            <a:ext cx="242888" cy="242888"/>
          </a:xfrm>
          <a:prstGeom prst="rect">
            <a:avLst/>
          </a:prstGeom>
        </p:spPr>
      </p:pic>
      <p:pic>
        <p:nvPicPr>
          <p:cNvPr id="27" name="图形 26" descr="333438303937363b333438313037333bcad0b3a1bebad5f9"/>
          <p:cNvPicPr>
            <a:picLocks noChangeAspect="1"/>
          </p:cNvPicPr>
          <p:nvPr>
            <p:custDataLst>
              <p:tags r:id="rId23"/>
            </p:custDataLst>
          </p:nvPr>
        </p:nvPicPr>
        <p:blipFill>
          <a:blip/>
          <a:stretch>
            <a:fillRect/>
          </a:stretch>
        </p:blipFill>
        <p:spPr>
          <a:xfrm>
            <a:off x="7239000" y="2214086"/>
            <a:ext cx="217170" cy="217170"/>
          </a:xfrm>
          <a:prstGeom prst="rect">
            <a:avLst/>
          </a:prstGeom>
        </p:spPr>
      </p:pic>
      <p:sp>
        <p:nvSpPr>
          <p:cNvPr id="19" name="标题 18"/>
          <p:cNvSpPr>
            <a:spLocks noGrp="1"/>
          </p:cNvSpPr>
          <p:nvPr>
            <p:custDataLst>
              <p:tags r:id="rId24"/>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cs typeface="汉仪旗黑-85S" charset="0"/>
                <a:sym typeface="+mn-ea"/>
              </a:rPr>
              <a:t>划分</a:t>
            </a:r>
            <a:r>
              <a:rPr lang="zh-CN" altLang="en-US" dirty="0">
                <a:solidFill>
                  <a:schemeClr val="lt1"/>
                </a:solidFill>
                <a:latin typeface="汉仪旗黑-85S" charset="0"/>
                <a:ea typeface="汉仪旗黑-85S" charset="0"/>
                <a:cs typeface="汉仪旗黑-85S" charset="0"/>
                <a:sym typeface="+mn-ea"/>
              </a:rPr>
              <a:t>方式</a:t>
            </a:r>
            <a:endParaRPr lang="zh-CN" altLang="en-US" dirty="0">
              <a:solidFill>
                <a:schemeClr val="lt1"/>
              </a:solidFill>
              <a:latin typeface="汉仪旗黑-85S" charset="0"/>
              <a:ea typeface="汉仪旗黑-85S" charset="0"/>
              <a:cs typeface="汉仪旗黑-85S" charset="0"/>
              <a:sym typeface="+mn-ea"/>
            </a:endParaRPr>
          </a:p>
        </p:txBody>
      </p:sp>
    </p:spTree>
    <p:custDataLst>
      <p:tags r:id="rId2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Left)">
                                      <p:cBhvr>
                                        <p:cTn id="7" dur="500"/>
                                        <p:tgtEl>
                                          <p:spTgt spid="7">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strips(downLeft)">
                                      <p:cBhvr>
                                        <p:cTn id="10" dur="500"/>
                                        <p:tgtEl>
                                          <p:spTgt spid="7">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strips(downLeft)">
                                      <p:cBhvr>
                                        <p:cTn id="13" dur="500"/>
                                        <p:tgtEl>
                                          <p:spTgt spid="7">
                                            <p:txEl>
                                              <p:pRg st="2" end="2"/>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strips(downLeft)">
                                      <p:cBhvr>
                                        <p:cTn id="16" dur="500"/>
                                        <p:tgtEl>
                                          <p:spTgt spid="7">
                                            <p:txEl>
                                              <p:pRg st="3" end="3"/>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strips(downLeft)">
                                      <p:cBhvr>
                                        <p:cTn id="19" dur="500"/>
                                        <p:tgtEl>
                                          <p:spTgt spid="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12" fill="hold"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strips(downLeft)">
                                      <p:cBhvr>
                                        <p:cTn id="24" dur="500"/>
                                        <p:tgtEl>
                                          <p:spTgt spid="10">
                                            <p:txEl>
                                              <p:pRg st="0" end="0"/>
                                            </p:txEl>
                                          </p:spTgt>
                                        </p:tgtEl>
                                      </p:cBhvr>
                                    </p:animEffect>
                                  </p:childTnLst>
                                </p:cTn>
                              </p:par>
                              <p:par>
                                <p:cTn id="25" presetID="18" presetClass="entr" presetSubtype="12" fill="hold" nodeType="with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strips(downLeft)">
                                      <p:cBhvr>
                                        <p:cTn id="27" dur="500"/>
                                        <p:tgtEl>
                                          <p:spTgt spid="10">
                                            <p:txEl>
                                              <p:pRg st="1" end="1"/>
                                            </p:txEl>
                                          </p:spTgt>
                                        </p:tgtEl>
                                      </p:cBhvr>
                                    </p:animEffect>
                                  </p:childTnLst>
                                </p:cTn>
                              </p:par>
                              <p:par>
                                <p:cTn id="28" presetID="18" presetClass="entr" presetSubtype="12" fill="hold" nodeType="withEffect">
                                  <p:stCondLst>
                                    <p:cond delay="0"/>
                                  </p:stCondLst>
                                  <p:childTnLst>
                                    <p:set>
                                      <p:cBhvr>
                                        <p:cTn id="29" dur="1" fill="hold">
                                          <p:stCondLst>
                                            <p:cond delay="0"/>
                                          </p:stCondLst>
                                        </p:cTn>
                                        <p:tgtEl>
                                          <p:spTgt spid="10">
                                            <p:txEl>
                                              <p:pRg st="2" end="2"/>
                                            </p:txEl>
                                          </p:spTgt>
                                        </p:tgtEl>
                                        <p:attrNameLst>
                                          <p:attrName>style.visibility</p:attrName>
                                        </p:attrNameLst>
                                      </p:cBhvr>
                                      <p:to>
                                        <p:strVal val="visible"/>
                                      </p:to>
                                    </p:set>
                                    <p:animEffect transition="in" filter="strips(downLeft)">
                                      <p:cBhvr>
                                        <p:cTn id="30" dur="500"/>
                                        <p:tgtEl>
                                          <p:spTgt spid="10">
                                            <p:txEl>
                                              <p:pRg st="2" end="2"/>
                                            </p:txEl>
                                          </p:spTgt>
                                        </p:tgtEl>
                                      </p:cBhvr>
                                    </p:animEffect>
                                  </p:childTnLst>
                                </p:cTn>
                              </p:par>
                              <p:par>
                                <p:cTn id="31" presetID="18" presetClass="entr" presetSubtype="12" fill="hold" nodeType="withEffect">
                                  <p:stCondLst>
                                    <p:cond delay="0"/>
                                  </p:stCondLst>
                                  <p:childTnLst>
                                    <p:set>
                                      <p:cBhvr>
                                        <p:cTn id="32" dur="1" fill="hold">
                                          <p:stCondLst>
                                            <p:cond delay="0"/>
                                          </p:stCondLst>
                                        </p:cTn>
                                        <p:tgtEl>
                                          <p:spTgt spid="10">
                                            <p:txEl>
                                              <p:pRg st="3" end="3"/>
                                            </p:txEl>
                                          </p:spTgt>
                                        </p:tgtEl>
                                        <p:attrNameLst>
                                          <p:attrName>style.visibility</p:attrName>
                                        </p:attrNameLst>
                                      </p:cBhvr>
                                      <p:to>
                                        <p:strVal val="visible"/>
                                      </p:to>
                                    </p:set>
                                    <p:animEffect transition="in" filter="strips(downLeft)">
                                      <p:cBhvr>
                                        <p:cTn id="33" dur="500"/>
                                        <p:tgtEl>
                                          <p:spTgt spid="10">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nodeType="clickEffect">
                                  <p:stCondLst>
                                    <p:cond delay="0"/>
                                  </p:stCondLst>
                                  <p:childTnLst>
                                    <p:set>
                                      <p:cBhvr>
                                        <p:cTn id="37" dur="1" fill="hold">
                                          <p:stCondLst>
                                            <p:cond delay="0"/>
                                          </p:stCondLst>
                                        </p:cTn>
                                        <p:tgtEl>
                                          <p:spTgt spid="16">
                                            <p:txEl>
                                              <p:pRg st="0" end="0"/>
                                            </p:txEl>
                                          </p:spTgt>
                                        </p:tgtEl>
                                        <p:attrNameLst>
                                          <p:attrName>style.visibility</p:attrName>
                                        </p:attrNameLst>
                                      </p:cBhvr>
                                      <p:to>
                                        <p:strVal val="visible"/>
                                      </p:to>
                                    </p:set>
                                    <p:animEffect transition="in" filter="strips(downLeft)">
                                      <p:cBhvr>
                                        <p:cTn id="38" dur="500"/>
                                        <p:tgtEl>
                                          <p:spTgt spid="16">
                                            <p:txEl>
                                              <p:pRg st="0" end="0"/>
                                            </p:txEl>
                                          </p:spTgt>
                                        </p:tgtEl>
                                      </p:cBhvr>
                                    </p:animEffect>
                                  </p:childTnLst>
                                </p:cTn>
                              </p:par>
                              <p:par>
                                <p:cTn id="39" presetID="18" presetClass="entr" presetSubtype="12" fill="hold" nodeType="withEffect">
                                  <p:stCondLst>
                                    <p:cond delay="0"/>
                                  </p:stCondLst>
                                  <p:childTnLst>
                                    <p:set>
                                      <p:cBhvr>
                                        <p:cTn id="40" dur="1" fill="hold">
                                          <p:stCondLst>
                                            <p:cond delay="0"/>
                                          </p:stCondLst>
                                        </p:cTn>
                                        <p:tgtEl>
                                          <p:spTgt spid="16">
                                            <p:txEl>
                                              <p:pRg st="1" end="1"/>
                                            </p:txEl>
                                          </p:spTgt>
                                        </p:tgtEl>
                                        <p:attrNameLst>
                                          <p:attrName>style.visibility</p:attrName>
                                        </p:attrNameLst>
                                      </p:cBhvr>
                                      <p:to>
                                        <p:strVal val="visible"/>
                                      </p:to>
                                    </p:set>
                                    <p:animEffect transition="in" filter="strips(downLeft)">
                                      <p:cBhvr>
                                        <p:cTn id="41" dur="500"/>
                                        <p:tgtEl>
                                          <p:spTgt spid="16">
                                            <p:txEl>
                                              <p:pRg st="1" end="1"/>
                                            </p:txEl>
                                          </p:spTgt>
                                        </p:tgtEl>
                                      </p:cBhvr>
                                    </p:animEffect>
                                  </p:childTnLst>
                                </p:cTn>
                              </p:par>
                              <p:par>
                                <p:cTn id="42" presetID="18" presetClass="entr" presetSubtype="12" fill="hold" nodeType="withEffect">
                                  <p:stCondLst>
                                    <p:cond delay="0"/>
                                  </p:stCondLst>
                                  <p:childTnLst>
                                    <p:set>
                                      <p:cBhvr>
                                        <p:cTn id="43" dur="1" fill="hold">
                                          <p:stCondLst>
                                            <p:cond delay="0"/>
                                          </p:stCondLst>
                                        </p:cTn>
                                        <p:tgtEl>
                                          <p:spTgt spid="16">
                                            <p:txEl>
                                              <p:pRg st="2" end="2"/>
                                            </p:txEl>
                                          </p:spTgt>
                                        </p:tgtEl>
                                        <p:attrNameLst>
                                          <p:attrName>style.visibility</p:attrName>
                                        </p:attrNameLst>
                                      </p:cBhvr>
                                      <p:to>
                                        <p:strVal val="visible"/>
                                      </p:to>
                                    </p:set>
                                    <p:animEffect transition="in" filter="strips(downLeft)">
                                      <p:cBhvr>
                                        <p:cTn id="44" dur="500"/>
                                        <p:tgtEl>
                                          <p:spTgt spid="16">
                                            <p:txEl>
                                              <p:pRg st="2" end="2"/>
                                            </p:txEl>
                                          </p:spTgt>
                                        </p:tgtEl>
                                      </p:cBhvr>
                                    </p:animEffect>
                                  </p:childTnLst>
                                </p:cTn>
                              </p:par>
                              <p:par>
                                <p:cTn id="45" presetID="18" presetClass="entr" presetSubtype="12" fill="hold" nodeType="withEffect">
                                  <p:stCondLst>
                                    <p:cond delay="0"/>
                                  </p:stCondLst>
                                  <p:childTnLst>
                                    <p:set>
                                      <p:cBhvr>
                                        <p:cTn id="46" dur="1" fill="hold">
                                          <p:stCondLst>
                                            <p:cond delay="0"/>
                                          </p:stCondLst>
                                        </p:cTn>
                                        <p:tgtEl>
                                          <p:spTgt spid="16">
                                            <p:txEl>
                                              <p:pRg st="3" end="3"/>
                                            </p:txEl>
                                          </p:spTgt>
                                        </p:tgtEl>
                                        <p:attrNameLst>
                                          <p:attrName>style.visibility</p:attrName>
                                        </p:attrNameLst>
                                      </p:cBhvr>
                                      <p:to>
                                        <p:strVal val="visible"/>
                                      </p:to>
                                    </p:set>
                                    <p:animEffect transition="in" filter="strips(downLeft)">
                                      <p:cBhvr>
                                        <p:cTn id="47" dur="500"/>
                                        <p:tgtEl>
                                          <p:spTgt spid="16">
                                            <p:txEl>
                                              <p:pRg st="3" end="3"/>
                                            </p:txEl>
                                          </p:spTgt>
                                        </p:tgtEl>
                                      </p:cBhvr>
                                    </p:animEffect>
                                  </p:childTnLst>
                                </p:cTn>
                              </p:par>
                              <p:par>
                                <p:cTn id="48" presetID="18" presetClass="entr" presetSubtype="12" fill="hold" nodeType="withEffect">
                                  <p:stCondLst>
                                    <p:cond delay="0"/>
                                  </p:stCondLst>
                                  <p:childTnLst>
                                    <p:set>
                                      <p:cBhvr>
                                        <p:cTn id="49" dur="1" fill="hold">
                                          <p:stCondLst>
                                            <p:cond delay="0"/>
                                          </p:stCondLst>
                                        </p:cTn>
                                        <p:tgtEl>
                                          <p:spTgt spid="16">
                                            <p:txEl>
                                              <p:pRg st="4" end="4"/>
                                            </p:txEl>
                                          </p:spTgt>
                                        </p:tgtEl>
                                        <p:attrNameLst>
                                          <p:attrName>style.visibility</p:attrName>
                                        </p:attrNameLst>
                                      </p:cBhvr>
                                      <p:to>
                                        <p:strVal val="visible"/>
                                      </p:to>
                                    </p:set>
                                    <p:animEffect transition="in" filter="strips(downLeft)">
                                      <p:cBhvr>
                                        <p:cTn id="50" dur="500"/>
                                        <p:tgtEl>
                                          <p:spTgt spid="1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10" name="矩形: 圆角 9"/>
          <p:cNvSpPr/>
          <p:nvPr>
            <p:custDataLst>
              <p:tags r:id="rId3"/>
            </p:custDataLst>
          </p:nvPr>
        </p:nvSpPr>
        <p:spPr>
          <a:xfrm>
            <a:off x="1639729" y="2116455"/>
            <a:ext cx="2210276" cy="1634966"/>
          </a:xfrm>
          <a:custGeom>
            <a:avLst/>
            <a:gdLst>
              <a:gd name="connsiteX0" fmla="*/ 0 w 1086416"/>
              <a:gd name="connsiteY0" fmla="*/ 119051 h 714292"/>
              <a:gd name="connsiteX1" fmla="*/ 119051 w 1086416"/>
              <a:gd name="connsiteY1" fmla="*/ 0 h 714292"/>
              <a:gd name="connsiteX2" fmla="*/ 967365 w 1086416"/>
              <a:gd name="connsiteY2" fmla="*/ 0 h 714292"/>
              <a:gd name="connsiteX3" fmla="*/ 1086416 w 1086416"/>
              <a:gd name="connsiteY3" fmla="*/ 119051 h 714292"/>
              <a:gd name="connsiteX4" fmla="*/ 1086416 w 1086416"/>
              <a:gd name="connsiteY4" fmla="*/ 595241 h 714292"/>
              <a:gd name="connsiteX5" fmla="*/ 967365 w 1086416"/>
              <a:gd name="connsiteY5" fmla="*/ 714292 h 714292"/>
              <a:gd name="connsiteX6" fmla="*/ 119051 w 1086416"/>
              <a:gd name="connsiteY6" fmla="*/ 714292 h 714292"/>
              <a:gd name="connsiteX7" fmla="*/ 0 w 1086416"/>
              <a:gd name="connsiteY7" fmla="*/ 595241 h 714292"/>
              <a:gd name="connsiteX8" fmla="*/ 0 w 1086416"/>
              <a:gd name="connsiteY8" fmla="*/ 119051 h 714292"/>
              <a:gd name="connsiteX0-1" fmla="*/ 0 w 1086416"/>
              <a:gd name="connsiteY0-2" fmla="*/ 595241 h 714292"/>
              <a:gd name="connsiteX1-3" fmla="*/ 119051 w 1086416"/>
              <a:gd name="connsiteY1-4" fmla="*/ 0 h 714292"/>
              <a:gd name="connsiteX2-5" fmla="*/ 967365 w 1086416"/>
              <a:gd name="connsiteY2-6" fmla="*/ 0 h 714292"/>
              <a:gd name="connsiteX3-7" fmla="*/ 1086416 w 1086416"/>
              <a:gd name="connsiteY3-8" fmla="*/ 119051 h 714292"/>
              <a:gd name="connsiteX4-9" fmla="*/ 1086416 w 1086416"/>
              <a:gd name="connsiteY4-10" fmla="*/ 595241 h 714292"/>
              <a:gd name="connsiteX5-11" fmla="*/ 967365 w 1086416"/>
              <a:gd name="connsiteY5-12" fmla="*/ 714292 h 714292"/>
              <a:gd name="connsiteX6-13" fmla="*/ 119051 w 1086416"/>
              <a:gd name="connsiteY6-14" fmla="*/ 714292 h 714292"/>
              <a:gd name="connsiteX7-15" fmla="*/ 0 w 1086416"/>
              <a:gd name="connsiteY7-16" fmla="*/ 595241 h 714292"/>
              <a:gd name="connsiteX0-17" fmla="*/ 0 w 2987643"/>
              <a:gd name="connsiteY0-18" fmla="*/ 2080009 h 2082206"/>
              <a:gd name="connsiteX1-19" fmla="*/ 2020278 w 2987643"/>
              <a:gd name="connsiteY1-20" fmla="*/ 0 h 2082206"/>
              <a:gd name="connsiteX2-21" fmla="*/ 2868592 w 2987643"/>
              <a:gd name="connsiteY2-22" fmla="*/ 0 h 2082206"/>
              <a:gd name="connsiteX3-23" fmla="*/ 2987643 w 2987643"/>
              <a:gd name="connsiteY3-24" fmla="*/ 119051 h 2082206"/>
              <a:gd name="connsiteX4-25" fmla="*/ 2987643 w 2987643"/>
              <a:gd name="connsiteY4-26" fmla="*/ 595241 h 2082206"/>
              <a:gd name="connsiteX5-27" fmla="*/ 2868592 w 2987643"/>
              <a:gd name="connsiteY5-28" fmla="*/ 714292 h 2082206"/>
              <a:gd name="connsiteX6-29" fmla="*/ 2020278 w 2987643"/>
              <a:gd name="connsiteY6-30" fmla="*/ 714292 h 2082206"/>
              <a:gd name="connsiteX7-31" fmla="*/ 0 w 2987643"/>
              <a:gd name="connsiteY7-32" fmla="*/ 2080009 h 2082206"/>
              <a:gd name="connsiteX0-33" fmla="*/ 3 w 2987646"/>
              <a:gd name="connsiteY0-34" fmla="*/ 2080009 h 2080017"/>
              <a:gd name="connsiteX1-35" fmla="*/ 2020281 w 2987646"/>
              <a:gd name="connsiteY1-36" fmla="*/ 0 h 2080017"/>
              <a:gd name="connsiteX2-37" fmla="*/ 2868595 w 2987646"/>
              <a:gd name="connsiteY2-38" fmla="*/ 0 h 2080017"/>
              <a:gd name="connsiteX3-39" fmla="*/ 2987646 w 2987646"/>
              <a:gd name="connsiteY3-40" fmla="*/ 119051 h 2080017"/>
              <a:gd name="connsiteX4-41" fmla="*/ 2987646 w 2987646"/>
              <a:gd name="connsiteY4-42" fmla="*/ 595241 h 2080017"/>
              <a:gd name="connsiteX5-43" fmla="*/ 2868595 w 2987646"/>
              <a:gd name="connsiteY5-44" fmla="*/ 714292 h 2080017"/>
              <a:gd name="connsiteX6-45" fmla="*/ 2020281 w 2987646"/>
              <a:gd name="connsiteY6-46" fmla="*/ 714292 h 2080017"/>
              <a:gd name="connsiteX7-47" fmla="*/ 3 w 2987646"/>
              <a:gd name="connsiteY7-48" fmla="*/ 2080009 h 2080017"/>
              <a:gd name="connsiteX0-49" fmla="*/ 4 w 2985265"/>
              <a:gd name="connsiteY0-50" fmla="*/ 2170497 h 2170504"/>
              <a:gd name="connsiteX1-51" fmla="*/ 2017900 w 2985265"/>
              <a:gd name="connsiteY1-52" fmla="*/ 0 h 2170504"/>
              <a:gd name="connsiteX2-53" fmla="*/ 2866214 w 2985265"/>
              <a:gd name="connsiteY2-54" fmla="*/ 0 h 2170504"/>
              <a:gd name="connsiteX3-55" fmla="*/ 2985265 w 2985265"/>
              <a:gd name="connsiteY3-56" fmla="*/ 119051 h 2170504"/>
              <a:gd name="connsiteX4-57" fmla="*/ 2985265 w 2985265"/>
              <a:gd name="connsiteY4-58" fmla="*/ 595241 h 2170504"/>
              <a:gd name="connsiteX5-59" fmla="*/ 2866214 w 2985265"/>
              <a:gd name="connsiteY5-60" fmla="*/ 714292 h 2170504"/>
              <a:gd name="connsiteX6-61" fmla="*/ 2017900 w 2985265"/>
              <a:gd name="connsiteY6-62" fmla="*/ 714292 h 2170504"/>
              <a:gd name="connsiteX7-63" fmla="*/ 4 w 2985265"/>
              <a:gd name="connsiteY7-64" fmla="*/ 2170497 h 2170504"/>
              <a:gd name="connsiteX0-65" fmla="*/ 4 w 2968597"/>
              <a:gd name="connsiteY0-66" fmla="*/ 2384809 h 2384815"/>
              <a:gd name="connsiteX1-67" fmla="*/ 2001232 w 2968597"/>
              <a:gd name="connsiteY1-68" fmla="*/ 0 h 2384815"/>
              <a:gd name="connsiteX2-69" fmla="*/ 2849546 w 2968597"/>
              <a:gd name="connsiteY2-70" fmla="*/ 0 h 2384815"/>
              <a:gd name="connsiteX3-71" fmla="*/ 2968597 w 2968597"/>
              <a:gd name="connsiteY3-72" fmla="*/ 119051 h 2384815"/>
              <a:gd name="connsiteX4-73" fmla="*/ 2968597 w 2968597"/>
              <a:gd name="connsiteY4-74" fmla="*/ 595241 h 2384815"/>
              <a:gd name="connsiteX5-75" fmla="*/ 2849546 w 2968597"/>
              <a:gd name="connsiteY5-76" fmla="*/ 714292 h 2384815"/>
              <a:gd name="connsiteX6-77" fmla="*/ 2001232 w 2968597"/>
              <a:gd name="connsiteY6-78" fmla="*/ 714292 h 2384815"/>
              <a:gd name="connsiteX7-79" fmla="*/ 4 w 2968597"/>
              <a:gd name="connsiteY7-80" fmla="*/ 2384809 h 2384815"/>
              <a:gd name="connsiteX0-81" fmla="*/ 4 w 2947166"/>
              <a:gd name="connsiteY0-82" fmla="*/ 2180022 h 2180029"/>
              <a:gd name="connsiteX1-83" fmla="*/ 1979801 w 2947166"/>
              <a:gd name="connsiteY1-84" fmla="*/ 0 h 2180029"/>
              <a:gd name="connsiteX2-85" fmla="*/ 2828115 w 2947166"/>
              <a:gd name="connsiteY2-86" fmla="*/ 0 h 2180029"/>
              <a:gd name="connsiteX3-87" fmla="*/ 2947166 w 2947166"/>
              <a:gd name="connsiteY3-88" fmla="*/ 119051 h 2180029"/>
              <a:gd name="connsiteX4-89" fmla="*/ 2947166 w 2947166"/>
              <a:gd name="connsiteY4-90" fmla="*/ 595241 h 2180029"/>
              <a:gd name="connsiteX5-91" fmla="*/ 2828115 w 2947166"/>
              <a:gd name="connsiteY5-92" fmla="*/ 714292 h 2180029"/>
              <a:gd name="connsiteX6-93" fmla="*/ 1979801 w 2947166"/>
              <a:gd name="connsiteY6-94" fmla="*/ 714292 h 2180029"/>
              <a:gd name="connsiteX7-95" fmla="*/ 4 w 2947166"/>
              <a:gd name="connsiteY7-96" fmla="*/ 2180022 h 21800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947166" h="2180029">
                <a:moveTo>
                  <a:pt x="4" y="2180022"/>
                </a:moveTo>
                <a:cubicBezTo>
                  <a:pt x="-2377" y="2176185"/>
                  <a:pt x="1306375" y="693336"/>
                  <a:pt x="1979801" y="0"/>
                </a:cubicBezTo>
                <a:lnTo>
                  <a:pt x="2828115" y="0"/>
                </a:lnTo>
                <a:cubicBezTo>
                  <a:pt x="2893865" y="0"/>
                  <a:pt x="2947166" y="53301"/>
                  <a:pt x="2947166" y="119051"/>
                </a:cubicBezTo>
                <a:lnTo>
                  <a:pt x="2947166" y="595241"/>
                </a:lnTo>
                <a:cubicBezTo>
                  <a:pt x="2947166" y="660991"/>
                  <a:pt x="2893865" y="714292"/>
                  <a:pt x="2828115" y="714292"/>
                </a:cubicBezTo>
                <a:lnTo>
                  <a:pt x="1979801" y="714292"/>
                </a:lnTo>
                <a:cubicBezTo>
                  <a:pt x="1914051" y="714292"/>
                  <a:pt x="2385" y="2183859"/>
                  <a:pt x="4" y="2180022"/>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accent1"/>
              </a:solidFill>
              <a:latin typeface="微软雅黑" panose="020B0503020204020204" charset="-122"/>
              <a:ea typeface="微软雅黑" panose="020B0503020204020204" charset="-122"/>
            </a:endParaRPr>
          </a:p>
        </p:txBody>
      </p:sp>
      <p:sp>
        <p:nvSpPr>
          <p:cNvPr id="44" name="任意多边形: 形状 43"/>
          <p:cNvSpPr/>
          <p:nvPr>
            <p:custDataLst>
              <p:tags r:id="rId4"/>
            </p:custDataLst>
          </p:nvPr>
        </p:nvSpPr>
        <p:spPr>
          <a:xfrm>
            <a:off x="1627346" y="3532346"/>
            <a:ext cx="2222659" cy="535781"/>
          </a:xfrm>
          <a:custGeom>
            <a:avLst/>
            <a:gdLst>
              <a:gd name="connsiteX0" fmla="*/ 2020280 w 2987645"/>
              <a:gd name="connsiteY0" fmla="*/ 0 h 714292"/>
              <a:gd name="connsiteX1" fmla="*/ 2868594 w 2987645"/>
              <a:gd name="connsiteY1" fmla="*/ 0 h 714292"/>
              <a:gd name="connsiteX2" fmla="*/ 2987645 w 2987645"/>
              <a:gd name="connsiteY2" fmla="*/ 119051 h 714292"/>
              <a:gd name="connsiteX3" fmla="*/ 2987645 w 2987645"/>
              <a:gd name="connsiteY3" fmla="*/ 595241 h 714292"/>
              <a:gd name="connsiteX4" fmla="*/ 2868594 w 2987645"/>
              <a:gd name="connsiteY4" fmla="*/ 714292 h 714292"/>
              <a:gd name="connsiteX5" fmla="*/ 2020280 w 2987645"/>
              <a:gd name="connsiteY5" fmla="*/ 714292 h 714292"/>
              <a:gd name="connsiteX6" fmla="*/ 1901229 w 2987645"/>
              <a:gd name="connsiteY6" fmla="*/ 595241 h 714292"/>
              <a:gd name="connsiteX7" fmla="*/ 1901229 w 2987645"/>
              <a:gd name="connsiteY7" fmla="*/ 576960 h 714292"/>
              <a:gd name="connsiteX8" fmla="*/ 0 w 2987645"/>
              <a:gd name="connsiteY8" fmla="*/ 357146 h 714292"/>
              <a:gd name="connsiteX9" fmla="*/ 1901229 w 2987645"/>
              <a:gd name="connsiteY9" fmla="*/ 137332 h 714292"/>
              <a:gd name="connsiteX10" fmla="*/ 1901229 w 2987645"/>
              <a:gd name="connsiteY10" fmla="*/ 119051 h 714292"/>
              <a:gd name="connsiteX11" fmla="*/ 2020280 w 2987645"/>
              <a:gd name="connsiteY11" fmla="*/ 0 h 714292"/>
              <a:gd name="connsiteX0-1" fmla="*/ 2020280 w 2987645"/>
              <a:gd name="connsiteY0-2" fmla="*/ 0 h 714292"/>
              <a:gd name="connsiteX1-3" fmla="*/ 2868594 w 2987645"/>
              <a:gd name="connsiteY1-4" fmla="*/ 0 h 714292"/>
              <a:gd name="connsiteX2-5" fmla="*/ 2987645 w 2987645"/>
              <a:gd name="connsiteY2-6" fmla="*/ 119051 h 714292"/>
              <a:gd name="connsiteX3-7" fmla="*/ 2987645 w 2987645"/>
              <a:gd name="connsiteY3-8" fmla="*/ 595241 h 714292"/>
              <a:gd name="connsiteX4-9" fmla="*/ 2868594 w 2987645"/>
              <a:gd name="connsiteY4-10" fmla="*/ 714292 h 714292"/>
              <a:gd name="connsiteX5-11" fmla="*/ 2020280 w 2987645"/>
              <a:gd name="connsiteY5-12" fmla="*/ 714292 h 714292"/>
              <a:gd name="connsiteX6-13" fmla="*/ 1901229 w 2987645"/>
              <a:gd name="connsiteY6-14" fmla="*/ 595241 h 714292"/>
              <a:gd name="connsiteX7-15" fmla="*/ 1901229 w 2987645"/>
              <a:gd name="connsiteY7-16" fmla="*/ 576960 h 714292"/>
              <a:gd name="connsiteX8-17" fmla="*/ 0 w 2987645"/>
              <a:gd name="connsiteY8-18" fmla="*/ 357146 h 714292"/>
              <a:gd name="connsiteX9-19" fmla="*/ 1901229 w 2987645"/>
              <a:gd name="connsiteY9-20" fmla="*/ 137332 h 714292"/>
              <a:gd name="connsiteX10-21" fmla="*/ 2020280 w 2987645"/>
              <a:gd name="connsiteY10-22" fmla="*/ 0 h 714292"/>
              <a:gd name="connsiteX0-23" fmla="*/ 2020280 w 2987645"/>
              <a:gd name="connsiteY0-24" fmla="*/ 0 h 714292"/>
              <a:gd name="connsiteX1-25" fmla="*/ 2868594 w 2987645"/>
              <a:gd name="connsiteY1-26" fmla="*/ 0 h 714292"/>
              <a:gd name="connsiteX2-27" fmla="*/ 2987645 w 2987645"/>
              <a:gd name="connsiteY2-28" fmla="*/ 119051 h 714292"/>
              <a:gd name="connsiteX3-29" fmla="*/ 2987645 w 2987645"/>
              <a:gd name="connsiteY3-30" fmla="*/ 595241 h 714292"/>
              <a:gd name="connsiteX4-31" fmla="*/ 2868594 w 2987645"/>
              <a:gd name="connsiteY4-32" fmla="*/ 714292 h 714292"/>
              <a:gd name="connsiteX5-33" fmla="*/ 2020280 w 2987645"/>
              <a:gd name="connsiteY5-34" fmla="*/ 714292 h 714292"/>
              <a:gd name="connsiteX6-35" fmla="*/ 1901229 w 2987645"/>
              <a:gd name="connsiteY6-36" fmla="*/ 576960 h 714292"/>
              <a:gd name="connsiteX7-37" fmla="*/ 0 w 2987645"/>
              <a:gd name="connsiteY7-38" fmla="*/ 357146 h 714292"/>
              <a:gd name="connsiteX8-39" fmla="*/ 1901229 w 2987645"/>
              <a:gd name="connsiteY8-40" fmla="*/ 137332 h 714292"/>
              <a:gd name="connsiteX9-41" fmla="*/ 2020280 w 2987645"/>
              <a:gd name="connsiteY9-42" fmla="*/ 0 h 714292"/>
              <a:gd name="connsiteX0-43" fmla="*/ 2020280 w 2987645"/>
              <a:gd name="connsiteY0-44" fmla="*/ 0 h 714292"/>
              <a:gd name="connsiteX1-45" fmla="*/ 2868594 w 2987645"/>
              <a:gd name="connsiteY1-46" fmla="*/ 0 h 714292"/>
              <a:gd name="connsiteX2-47" fmla="*/ 2987645 w 2987645"/>
              <a:gd name="connsiteY2-48" fmla="*/ 119051 h 714292"/>
              <a:gd name="connsiteX3-49" fmla="*/ 2987645 w 2987645"/>
              <a:gd name="connsiteY3-50" fmla="*/ 595241 h 714292"/>
              <a:gd name="connsiteX4-51" fmla="*/ 2868594 w 2987645"/>
              <a:gd name="connsiteY4-52" fmla="*/ 714292 h 714292"/>
              <a:gd name="connsiteX5-53" fmla="*/ 2020280 w 2987645"/>
              <a:gd name="connsiteY5-54" fmla="*/ 714292 h 714292"/>
              <a:gd name="connsiteX6-55" fmla="*/ 1901229 w 2987645"/>
              <a:gd name="connsiteY6-56" fmla="*/ 576960 h 714292"/>
              <a:gd name="connsiteX7-57" fmla="*/ 0 w 2987645"/>
              <a:gd name="connsiteY7-58" fmla="*/ 357146 h 714292"/>
              <a:gd name="connsiteX8-59" fmla="*/ 1901229 w 2987645"/>
              <a:gd name="connsiteY8-60" fmla="*/ 137332 h 714292"/>
              <a:gd name="connsiteX9-61" fmla="*/ 2020280 w 2987645"/>
              <a:gd name="connsiteY9-62" fmla="*/ 0 h 714292"/>
              <a:gd name="connsiteX0-63" fmla="*/ 2020280 w 2987645"/>
              <a:gd name="connsiteY0-64" fmla="*/ 0 h 714296"/>
              <a:gd name="connsiteX1-65" fmla="*/ 2868594 w 2987645"/>
              <a:gd name="connsiteY1-66" fmla="*/ 0 h 714296"/>
              <a:gd name="connsiteX2-67" fmla="*/ 2987645 w 2987645"/>
              <a:gd name="connsiteY2-68" fmla="*/ 119051 h 714296"/>
              <a:gd name="connsiteX3-69" fmla="*/ 2987645 w 2987645"/>
              <a:gd name="connsiteY3-70" fmla="*/ 595241 h 714296"/>
              <a:gd name="connsiteX4-71" fmla="*/ 2868594 w 2987645"/>
              <a:gd name="connsiteY4-72" fmla="*/ 714292 h 714296"/>
              <a:gd name="connsiteX5-73" fmla="*/ 2020280 w 2987645"/>
              <a:gd name="connsiteY5-74" fmla="*/ 714292 h 714296"/>
              <a:gd name="connsiteX6-75" fmla="*/ 1901229 w 2987645"/>
              <a:gd name="connsiteY6-76" fmla="*/ 576960 h 714296"/>
              <a:gd name="connsiteX7-77" fmla="*/ 0 w 2987645"/>
              <a:gd name="connsiteY7-78" fmla="*/ 357146 h 714296"/>
              <a:gd name="connsiteX8-79" fmla="*/ 1901229 w 2987645"/>
              <a:gd name="connsiteY8-80" fmla="*/ 137332 h 714296"/>
              <a:gd name="connsiteX9-81" fmla="*/ 2020280 w 2987645"/>
              <a:gd name="connsiteY9-82" fmla="*/ 0 h 714296"/>
              <a:gd name="connsiteX0-83" fmla="*/ 2020280 w 2987645"/>
              <a:gd name="connsiteY0-84" fmla="*/ 0 h 714296"/>
              <a:gd name="connsiteX1-85" fmla="*/ 2868594 w 2987645"/>
              <a:gd name="connsiteY1-86" fmla="*/ 0 h 714296"/>
              <a:gd name="connsiteX2-87" fmla="*/ 2987645 w 2987645"/>
              <a:gd name="connsiteY2-88" fmla="*/ 119051 h 714296"/>
              <a:gd name="connsiteX3-89" fmla="*/ 2987645 w 2987645"/>
              <a:gd name="connsiteY3-90" fmla="*/ 595241 h 714296"/>
              <a:gd name="connsiteX4-91" fmla="*/ 2868594 w 2987645"/>
              <a:gd name="connsiteY4-92" fmla="*/ 714292 h 714296"/>
              <a:gd name="connsiteX5-93" fmla="*/ 2020280 w 2987645"/>
              <a:gd name="connsiteY5-94" fmla="*/ 714292 h 714296"/>
              <a:gd name="connsiteX6-95" fmla="*/ 1901229 w 2987645"/>
              <a:gd name="connsiteY6-96" fmla="*/ 576960 h 714296"/>
              <a:gd name="connsiteX7-97" fmla="*/ 0 w 2987645"/>
              <a:gd name="connsiteY7-98" fmla="*/ 357146 h 714296"/>
              <a:gd name="connsiteX8-99" fmla="*/ 1901229 w 2987645"/>
              <a:gd name="connsiteY8-100" fmla="*/ 137332 h 714296"/>
              <a:gd name="connsiteX9-101" fmla="*/ 2020280 w 2987645"/>
              <a:gd name="connsiteY9-102" fmla="*/ 0 h 714296"/>
              <a:gd name="connsiteX0-103" fmla="*/ 1918680 w 2886045"/>
              <a:gd name="connsiteY0-104" fmla="*/ 0 h 714300"/>
              <a:gd name="connsiteX1-105" fmla="*/ 2766994 w 2886045"/>
              <a:gd name="connsiteY1-106" fmla="*/ 0 h 714300"/>
              <a:gd name="connsiteX2-107" fmla="*/ 2886045 w 2886045"/>
              <a:gd name="connsiteY2-108" fmla="*/ 119051 h 714300"/>
              <a:gd name="connsiteX3-109" fmla="*/ 2886045 w 2886045"/>
              <a:gd name="connsiteY3-110" fmla="*/ 595241 h 714300"/>
              <a:gd name="connsiteX4-111" fmla="*/ 2766994 w 2886045"/>
              <a:gd name="connsiteY4-112" fmla="*/ 714292 h 714300"/>
              <a:gd name="connsiteX5-113" fmla="*/ 1918680 w 2886045"/>
              <a:gd name="connsiteY5-114" fmla="*/ 714292 h 714300"/>
              <a:gd name="connsiteX6-115" fmla="*/ 1799629 w 2886045"/>
              <a:gd name="connsiteY6-116" fmla="*/ 576960 h 714300"/>
              <a:gd name="connsiteX7-117" fmla="*/ 0 w 2886045"/>
              <a:gd name="connsiteY7-118" fmla="*/ 357146 h 714300"/>
              <a:gd name="connsiteX8-119" fmla="*/ 1799629 w 2886045"/>
              <a:gd name="connsiteY8-120" fmla="*/ 137332 h 714300"/>
              <a:gd name="connsiteX9-121" fmla="*/ 1918680 w 2886045"/>
              <a:gd name="connsiteY9-122" fmla="*/ 0 h 714300"/>
              <a:gd name="connsiteX0-123" fmla="*/ 2001230 w 2968595"/>
              <a:gd name="connsiteY0-124" fmla="*/ 0 h 714300"/>
              <a:gd name="connsiteX1-125" fmla="*/ 2849544 w 2968595"/>
              <a:gd name="connsiteY1-126" fmla="*/ 0 h 714300"/>
              <a:gd name="connsiteX2-127" fmla="*/ 2968595 w 2968595"/>
              <a:gd name="connsiteY2-128" fmla="*/ 119051 h 714300"/>
              <a:gd name="connsiteX3-129" fmla="*/ 2968595 w 2968595"/>
              <a:gd name="connsiteY3-130" fmla="*/ 595241 h 714300"/>
              <a:gd name="connsiteX4-131" fmla="*/ 2849544 w 2968595"/>
              <a:gd name="connsiteY4-132" fmla="*/ 714292 h 714300"/>
              <a:gd name="connsiteX5-133" fmla="*/ 2001230 w 2968595"/>
              <a:gd name="connsiteY5-134" fmla="*/ 714292 h 714300"/>
              <a:gd name="connsiteX6-135" fmla="*/ 1882179 w 2968595"/>
              <a:gd name="connsiteY6-136" fmla="*/ 576960 h 714300"/>
              <a:gd name="connsiteX7-137" fmla="*/ 0 w 2968595"/>
              <a:gd name="connsiteY7-138" fmla="*/ 357146 h 714300"/>
              <a:gd name="connsiteX8-139" fmla="*/ 1882179 w 2968595"/>
              <a:gd name="connsiteY8-140" fmla="*/ 137332 h 714300"/>
              <a:gd name="connsiteX9-141" fmla="*/ 2001230 w 2968595"/>
              <a:gd name="connsiteY9-142" fmla="*/ 0 h 714300"/>
              <a:gd name="connsiteX0-143" fmla="*/ 1982180 w 2949545"/>
              <a:gd name="connsiteY0-144" fmla="*/ 0 h 714300"/>
              <a:gd name="connsiteX1-145" fmla="*/ 2830494 w 2949545"/>
              <a:gd name="connsiteY1-146" fmla="*/ 0 h 714300"/>
              <a:gd name="connsiteX2-147" fmla="*/ 2949545 w 2949545"/>
              <a:gd name="connsiteY2-148" fmla="*/ 119051 h 714300"/>
              <a:gd name="connsiteX3-149" fmla="*/ 2949545 w 2949545"/>
              <a:gd name="connsiteY3-150" fmla="*/ 595241 h 714300"/>
              <a:gd name="connsiteX4-151" fmla="*/ 2830494 w 2949545"/>
              <a:gd name="connsiteY4-152" fmla="*/ 714292 h 714300"/>
              <a:gd name="connsiteX5-153" fmla="*/ 1982180 w 2949545"/>
              <a:gd name="connsiteY5-154" fmla="*/ 714292 h 714300"/>
              <a:gd name="connsiteX6-155" fmla="*/ 1863129 w 2949545"/>
              <a:gd name="connsiteY6-156" fmla="*/ 576960 h 714300"/>
              <a:gd name="connsiteX7-157" fmla="*/ 0 w 2949545"/>
              <a:gd name="connsiteY7-158" fmla="*/ 357146 h 714300"/>
              <a:gd name="connsiteX8-159" fmla="*/ 1863129 w 2949545"/>
              <a:gd name="connsiteY8-160" fmla="*/ 137332 h 714300"/>
              <a:gd name="connsiteX9-161" fmla="*/ 1982180 w 2949545"/>
              <a:gd name="connsiteY9-162" fmla="*/ 0 h 714300"/>
              <a:gd name="connsiteX0-163" fmla="*/ 1982180 w 2949545"/>
              <a:gd name="connsiteY0-164" fmla="*/ 0 h 714296"/>
              <a:gd name="connsiteX1-165" fmla="*/ 2830494 w 2949545"/>
              <a:gd name="connsiteY1-166" fmla="*/ 0 h 714296"/>
              <a:gd name="connsiteX2-167" fmla="*/ 2949545 w 2949545"/>
              <a:gd name="connsiteY2-168" fmla="*/ 119051 h 714296"/>
              <a:gd name="connsiteX3-169" fmla="*/ 2949545 w 2949545"/>
              <a:gd name="connsiteY3-170" fmla="*/ 595241 h 714296"/>
              <a:gd name="connsiteX4-171" fmla="*/ 2830494 w 2949545"/>
              <a:gd name="connsiteY4-172" fmla="*/ 714292 h 714296"/>
              <a:gd name="connsiteX5-173" fmla="*/ 1982180 w 2949545"/>
              <a:gd name="connsiteY5-174" fmla="*/ 714292 h 714296"/>
              <a:gd name="connsiteX6-175" fmla="*/ 1863129 w 2949545"/>
              <a:gd name="connsiteY6-176" fmla="*/ 576960 h 714296"/>
              <a:gd name="connsiteX7-177" fmla="*/ 0 w 2949545"/>
              <a:gd name="connsiteY7-178" fmla="*/ 357146 h 714296"/>
              <a:gd name="connsiteX8-179" fmla="*/ 1863129 w 2949545"/>
              <a:gd name="connsiteY8-180" fmla="*/ 137332 h 714296"/>
              <a:gd name="connsiteX9-181" fmla="*/ 1982180 w 2949545"/>
              <a:gd name="connsiteY9-182" fmla="*/ 0 h 714296"/>
              <a:gd name="connsiteX0-183" fmla="*/ 2010755 w 2978120"/>
              <a:gd name="connsiteY0-184" fmla="*/ 0 h 714300"/>
              <a:gd name="connsiteX1-185" fmla="*/ 2859069 w 2978120"/>
              <a:gd name="connsiteY1-186" fmla="*/ 0 h 714300"/>
              <a:gd name="connsiteX2-187" fmla="*/ 2978120 w 2978120"/>
              <a:gd name="connsiteY2-188" fmla="*/ 119051 h 714300"/>
              <a:gd name="connsiteX3-189" fmla="*/ 2978120 w 2978120"/>
              <a:gd name="connsiteY3-190" fmla="*/ 595241 h 714300"/>
              <a:gd name="connsiteX4-191" fmla="*/ 2859069 w 2978120"/>
              <a:gd name="connsiteY4-192" fmla="*/ 714292 h 714300"/>
              <a:gd name="connsiteX5-193" fmla="*/ 2010755 w 2978120"/>
              <a:gd name="connsiteY5-194" fmla="*/ 714292 h 714300"/>
              <a:gd name="connsiteX6-195" fmla="*/ 1891704 w 2978120"/>
              <a:gd name="connsiteY6-196" fmla="*/ 576960 h 714300"/>
              <a:gd name="connsiteX7-197" fmla="*/ 0 w 2978120"/>
              <a:gd name="connsiteY7-198" fmla="*/ 357146 h 714300"/>
              <a:gd name="connsiteX8-199" fmla="*/ 1891704 w 2978120"/>
              <a:gd name="connsiteY8-200" fmla="*/ 137332 h 714300"/>
              <a:gd name="connsiteX9-201" fmla="*/ 2010755 w 2978120"/>
              <a:gd name="connsiteY9-202" fmla="*/ 0 h 714300"/>
              <a:gd name="connsiteX0-203" fmla="*/ 2010755 w 2978120"/>
              <a:gd name="connsiteY0-204" fmla="*/ 0 h 714296"/>
              <a:gd name="connsiteX1-205" fmla="*/ 2859069 w 2978120"/>
              <a:gd name="connsiteY1-206" fmla="*/ 0 h 714296"/>
              <a:gd name="connsiteX2-207" fmla="*/ 2978120 w 2978120"/>
              <a:gd name="connsiteY2-208" fmla="*/ 119051 h 714296"/>
              <a:gd name="connsiteX3-209" fmla="*/ 2978120 w 2978120"/>
              <a:gd name="connsiteY3-210" fmla="*/ 595241 h 714296"/>
              <a:gd name="connsiteX4-211" fmla="*/ 2859069 w 2978120"/>
              <a:gd name="connsiteY4-212" fmla="*/ 714292 h 714296"/>
              <a:gd name="connsiteX5-213" fmla="*/ 2010755 w 2978120"/>
              <a:gd name="connsiteY5-214" fmla="*/ 714292 h 714296"/>
              <a:gd name="connsiteX6-215" fmla="*/ 1891704 w 2978120"/>
              <a:gd name="connsiteY6-216" fmla="*/ 576960 h 714296"/>
              <a:gd name="connsiteX7-217" fmla="*/ 0 w 2978120"/>
              <a:gd name="connsiteY7-218" fmla="*/ 357146 h 714296"/>
              <a:gd name="connsiteX8-219" fmla="*/ 1891704 w 2978120"/>
              <a:gd name="connsiteY8-220" fmla="*/ 137332 h 714296"/>
              <a:gd name="connsiteX9-221" fmla="*/ 2010755 w 2978120"/>
              <a:gd name="connsiteY9-222" fmla="*/ 0 h 714296"/>
              <a:gd name="connsiteX0-223" fmla="*/ 1996468 w 2963833"/>
              <a:gd name="connsiteY0-224" fmla="*/ 0 h 714300"/>
              <a:gd name="connsiteX1-225" fmla="*/ 2844782 w 2963833"/>
              <a:gd name="connsiteY1-226" fmla="*/ 0 h 714300"/>
              <a:gd name="connsiteX2-227" fmla="*/ 2963833 w 2963833"/>
              <a:gd name="connsiteY2-228" fmla="*/ 119051 h 714300"/>
              <a:gd name="connsiteX3-229" fmla="*/ 2963833 w 2963833"/>
              <a:gd name="connsiteY3-230" fmla="*/ 595241 h 714300"/>
              <a:gd name="connsiteX4-231" fmla="*/ 2844782 w 2963833"/>
              <a:gd name="connsiteY4-232" fmla="*/ 714292 h 714300"/>
              <a:gd name="connsiteX5-233" fmla="*/ 1996468 w 2963833"/>
              <a:gd name="connsiteY5-234" fmla="*/ 714292 h 714300"/>
              <a:gd name="connsiteX6-235" fmla="*/ 1877417 w 2963833"/>
              <a:gd name="connsiteY6-236" fmla="*/ 576960 h 714300"/>
              <a:gd name="connsiteX7-237" fmla="*/ 0 w 2963833"/>
              <a:gd name="connsiteY7-238" fmla="*/ 357146 h 714300"/>
              <a:gd name="connsiteX8-239" fmla="*/ 1877417 w 2963833"/>
              <a:gd name="connsiteY8-240" fmla="*/ 137332 h 714300"/>
              <a:gd name="connsiteX9-241" fmla="*/ 1996468 w 2963833"/>
              <a:gd name="connsiteY9-242" fmla="*/ 0 h 714300"/>
              <a:gd name="connsiteX0-243" fmla="*/ 1996468 w 2963833"/>
              <a:gd name="connsiteY0-244" fmla="*/ 0 h 714296"/>
              <a:gd name="connsiteX1-245" fmla="*/ 2844782 w 2963833"/>
              <a:gd name="connsiteY1-246" fmla="*/ 0 h 714296"/>
              <a:gd name="connsiteX2-247" fmla="*/ 2963833 w 2963833"/>
              <a:gd name="connsiteY2-248" fmla="*/ 119051 h 714296"/>
              <a:gd name="connsiteX3-249" fmla="*/ 2963833 w 2963833"/>
              <a:gd name="connsiteY3-250" fmla="*/ 595241 h 714296"/>
              <a:gd name="connsiteX4-251" fmla="*/ 2844782 w 2963833"/>
              <a:gd name="connsiteY4-252" fmla="*/ 714292 h 714296"/>
              <a:gd name="connsiteX5-253" fmla="*/ 1996468 w 2963833"/>
              <a:gd name="connsiteY5-254" fmla="*/ 714292 h 714296"/>
              <a:gd name="connsiteX6-255" fmla="*/ 1877417 w 2963833"/>
              <a:gd name="connsiteY6-256" fmla="*/ 576960 h 714296"/>
              <a:gd name="connsiteX7-257" fmla="*/ 0 w 2963833"/>
              <a:gd name="connsiteY7-258" fmla="*/ 357146 h 714296"/>
              <a:gd name="connsiteX8-259" fmla="*/ 1877417 w 2963833"/>
              <a:gd name="connsiteY8-260" fmla="*/ 137332 h 714296"/>
              <a:gd name="connsiteX9-261" fmla="*/ 1996468 w 2963833"/>
              <a:gd name="connsiteY9-262" fmla="*/ 0 h 714296"/>
              <a:gd name="connsiteX0-263" fmla="*/ 1996468 w 2963833"/>
              <a:gd name="connsiteY0-264" fmla="*/ 0 h 714296"/>
              <a:gd name="connsiteX1-265" fmla="*/ 2844782 w 2963833"/>
              <a:gd name="connsiteY1-266" fmla="*/ 0 h 714296"/>
              <a:gd name="connsiteX2-267" fmla="*/ 2963833 w 2963833"/>
              <a:gd name="connsiteY2-268" fmla="*/ 119051 h 714296"/>
              <a:gd name="connsiteX3-269" fmla="*/ 2963833 w 2963833"/>
              <a:gd name="connsiteY3-270" fmla="*/ 595241 h 714296"/>
              <a:gd name="connsiteX4-271" fmla="*/ 2844782 w 2963833"/>
              <a:gd name="connsiteY4-272" fmla="*/ 714292 h 714296"/>
              <a:gd name="connsiteX5-273" fmla="*/ 1996468 w 2963833"/>
              <a:gd name="connsiteY5-274" fmla="*/ 714292 h 714296"/>
              <a:gd name="connsiteX6-275" fmla="*/ 1877417 w 2963833"/>
              <a:gd name="connsiteY6-276" fmla="*/ 576960 h 714296"/>
              <a:gd name="connsiteX7-277" fmla="*/ 0 w 2963833"/>
              <a:gd name="connsiteY7-278" fmla="*/ 357146 h 714296"/>
              <a:gd name="connsiteX8-279" fmla="*/ 1996468 w 2963833"/>
              <a:gd name="connsiteY8-280" fmla="*/ 0 h 714296"/>
              <a:gd name="connsiteX0-281" fmla="*/ 1996468 w 2963833"/>
              <a:gd name="connsiteY0-282" fmla="*/ 0 h 714292"/>
              <a:gd name="connsiteX1-283" fmla="*/ 2844782 w 2963833"/>
              <a:gd name="connsiteY1-284" fmla="*/ 0 h 714292"/>
              <a:gd name="connsiteX2-285" fmla="*/ 2963833 w 2963833"/>
              <a:gd name="connsiteY2-286" fmla="*/ 119051 h 714292"/>
              <a:gd name="connsiteX3-287" fmla="*/ 2963833 w 2963833"/>
              <a:gd name="connsiteY3-288" fmla="*/ 595241 h 714292"/>
              <a:gd name="connsiteX4-289" fmla="*/ 2844782 w 2963833"/>
              <a:gd name="connsiteY4-290" fmla="*/ 714292 h 714292"/>
              <a:gd name="connsiteX5-291" fmla="*/ 1996468 w 2963833"/>
              <a:gd name="connsiteY5-292" fmla="*/ 714292 h 714292"/>
              <a:gd name="connsiteX6-293" fmla="*/ 0 w 2963833"/>
              <a:gd name="connsiteY6-294" fmla="*/ 357146 h 714292"/>
              <a:gd name="connsiteX7-295" fmla="*/ 1996468 w 2963833"/>
              <a:gd name="connsiteY7-296" fmla="*/ 0 h 714292"/>
              <a:gd name="connsiteX0-297" fmla="*/ 1996468 w 2963833"/>
              <a:gd name="connsiteY0-298" fmla="*/ 0 h 714292"/>
              <a:gd name="connsiteX1-299" fmla="*/ 2844782 w 2963833"/>
              <a:gd name="connsiteY1-300" fmla="*/ 0 h 714292"/>
              <a:gd name="connsiteX2-301" fmla="*/ 2963833 w 2963833"/>
              <a:gd name="connsiteY2-302" fmla="*/ 119051 h 714292"/>
              <a:gd name="connsiteX3-303" fmla="*/ 2963833 w 2963833"/>
              <a:gd name="connsiteY3-304" fmla="*/ 595241 h 714292"/>
              <a:gd name="connsiteX4-305" fmla="*/ 2844782 w 2963833"/>
              <a:gd name="connsiteY4-306" fmla="*/ 714292 h 714292"/>
              <a:gd name="connsiteX5-307" fmla="*/ 1996468 w 2963833"/>
              <a:gd name="connsiteY5-308" fmla="*/ 714292 h 714292"/>
              <a:gd name="connsiteX6-309" fmla="*/ 0 w 2963833"/>
              <a:gd name="connsiteY6-310" fmla="*/ 357146 h 714292"/>
              <a:gd name="connsiteX7-311" fmla="*/ 1996468 w 2963833"/>
              <a:gd name="connsiteY7-312" fmla="*/ 0 h 7142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963833" h="714292">
                <a:moveTo>
                  <a:pt x="1996468" y="0"/>
                </a:moveTo>
                <a:lnTo>
                  <a:pt x="2844782" y="0"/>
                </a:lnTo>
                <a:cubicBezTo>
                  <a:pt x="2910532" y="0"/>
                  <a:pt x="2963833" y="53301"/>
                  <a:pt x="2963833" y="119051"/>
                </a:cubicBezTo>
                <a:lnTo>
                  <a:pt x="2963833" y="595241"/>
                </a:lnTo>
                <a:cubicBezTo>
                  <a:pt x="2963833" y="660991"/>
                  <a:pt x="2910532" y="714292"/>
                  <a:pt x="2844782" y="714292"/>
                </a:cubicBezTo>
                <a:lnTo>
                  <a:pt x="1996468" y="714292"/>
                </a:lnTo>
                <a:cubicBezTo>
                  <a:pt x="1522338" y="654768"/>
                  <a:pt x="0" y="358720"/>
                  <a:pt x="0" y="357146"/>
                </a:cubicBezTo>
                <a:cubicBezTo>
                  <a:pt x="0" y="355572"/>
                  <a:pt x="1330979" y="119049"/>
                  <a:pt x="1996468"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schemeClr val="accent1"/>
              </a:solidFill>
              <a:latin typeface="微软雅黑" panose="020B0503020204020204" charset="-122"/>
              <a:ea typeface="微软雅黑" panose="020B0503020204020204" charset="-122"/>
            </a:endParaRPr>
          </a:p>
        </p:txBody>
      </p:sp>
      <p:sp>
        <p:nvSpPr>
          <p:cNvPr id="43" name="矩形: 圆角 9"/>
          <p:cNvSpPr/>
          <p:nvPr>
            <p:custDataLst>
              <p:tags r:id="rId5"/>
            </p:custDataLst>
          </p:nvPr>
        </p:nvSpPr>
        <p:spPr>
          <a:xfrm>
            <a:off x="1632585" y="2837021"/>
            <a:ext cx="2217420" cy="945356"/>
          </a:xfrm>
          <a:custGeom>
            <a:avLst/>
            <a:gdLst>
              <a:gd name="connsiteX0" fmla="*/ 0 w 1086416"/>
              <a:gd name="connsiteY0" fmla="*/ 119051 h 714292"/>
              <a:gd name="connsiteX1" fmla="*/ 119051 w 1086416"/>
              <a:gd name="connsiteY1" fmla="*/ 0 h 714292"/>
              <a:gd name="connsiteX2" fmla="*/ 967365 w 1086416"/>
              <a:gd name="connsiteY2" fmla="*/ 0 h 714292"/>
              <a:gd name="connsiteX3" fmla="*/ 1086416 w 1086416"/>
              <a:gd name="connsiteY3" fmla="*/ 119051 h 714292"/>
              <a:gd name="connsiteX4" fmla="*/ 1086416 w 1086416"/>
              <a:gd name="connsiteY4" fmla="*/ 595241 h 714292"/>
              <a:gd name="connsiteX5" fmla="*/ 967365 w 1086416"/>
              <a:gd name="connsiteY5" fmla="*/ 714292 h 714292"/>
              <a:gd name="connsiteX6" fmla="*/ 119051 w 1086416"/>
              <a:gd name="connsiteY6" fmla="*/ 714292 h 714292"/>
              <a:gd name="connsiteX7" fmla="*/ 0 w 1086416"/>
              <a:gd name="connsiteY7" fmla="*/ 595241 h 714292"/>
              <a:gd name="connsiteX8" fmla="*/ 0 w 1086416"/>
              <a:gd name="connsiteY8" fmla="*/ 119051 h 714292"/>
              <a:gd name="connsiteX0-1" fmla="*/ 0 w 1086416"/>
              <a:gd name="connsiteY0-2" fmla="*/ 595241 h 714292"/>
              <a:gd name="connsiteX1-3" fmla="*/ 119051 w 1086416"/>
              <a:gd name="connsiteY1-4" fmla="*/ 0 h 714292"/>
              <a:gd name="connsiteX2-5" fmla="*/ 967365 w 1086416"/>
              <a:gd name="connsiteY2-6" fmla="*/ 0 h 714292"/>
              <a:gd name="connsiteX3-7" fmla="*/ 1086416 w 1086416"/>
              <a:gd name="connsiteY3-8" fmla="*/ 119051 h 714292"/>
              <a:gd name="connsiteX4-9" fmla="*/ 1086416 w 1086416"/>
              <a:gd name="connsiteY4-10" fmla="*/ 595241 h 714292"/>
              <a:gd name="connsiteX5-11" fmla="*/ 967365 w 1086416"/>
              <a:gd name="connsiteY5-12" fmla="*/ 714292 h 714292"/>
              <a:gd name="connsiteX6-13" fmla="*/ 119051 w 1086416"/>
              <a:gd name="connsiteY6-14" fmla="*/ 714292 h 714292"/>
              <a:gd name="connsiteX7-15" fmla="*/ 0 w 1086416"/>
              <a:gd name="connsiteY7-16" fmla="*/ 595241 h 714292"/>
              <a:gd name="connsiteX0-17" fmla="*/ 0 w 2987643"/>
              <a:gd name="connsiteY0-18" fmla="*/ 2080009 h 2082206"/>
              <a:gd name="connsiteX1-19" fmla="*/ 2020278 w 2987643"/>
              <a:gd name="connsiteY1-20" fmla="*/ 0 h 2082206"/>
              <a:gd name="connsiteX2-21" fmla="*/ 2868592 w 2987643"/>
              <a:gd name="connsiteY2-22" fmla="*/ 0 h 2082206"/>
              <a:gd name="connsiteX3-23" fmla="*/ 2987643 w 2987643"/>
              <a:gd name="connsiteY3-24" fmla="*/ 119051 h 2082206"/>
              <a:gd name="connsiteX4-25" fmla="*/ 2987643 w 2987643"/>
              <a:gd name="connsiteY4-26" fmla="*/ 595241 h 2082206"/>
              <a:gd name="connsiteX5-27" fmla="*/ 2868592 w 2987643"/>
              <a:gd name="connsiteY5-28" fmla="*/ 714292 h 2082206"/>
              <a:gd name="connsiteX6-29" fmla="*/ 2020278 w 2987643"/>
              <a:gd name="connsiteY6-30" fmla="*/ 714292 h 2082206"/>
              <a:gd name="connsiteX7-31" fmla="*/ 0 w 2987643"/>
              <a:gd name="connsiteY7-32" fmla="*/ 2080009 h 2082206"/>
              <a:gd name="connsiteX0-33" fmla="*/ 0 w 2951429"/>
              <a:gd name="connsiteY0-34" fmla="*/ 1210876 h 1216223"/>
              <a:gd name="connsiteX1-35" fmla="*/ 1984064 w 2951429"/>
              <a:gd name="connsiteY1-36" fmla="*/ 0 h 1216223"/>
              <a:gd name="connsiteX2-37" fmla="*/ 2832378 w 2951429"/>
              <a:gd name="connsiteY2-38" fmla="*/ 0 h 1216223"/>
              <a:gd name="connsiteX3-39" fmla="*/ 2951429 w 2951429"/>
              <a:gd name="connsiteY3-40" fmla="*/ 119051 h 1216223"/>
              <a:gd name="connsiteX4-41" fmla="*/ 2951429 w 2951429"/>
              <a:gd name="connsiteY4-42" fmla="*/ 595241 h 1216223"/>
              <a:gd name="connsiteX5-43" fmla="*/ 2832378 w 2951429"/>
              <a:gd name="connsiteY5-44" fmla="*/ 714292 h 1216223"/>
              <a:gd name="connsiteX6-45" fmla="*/ 1984064 w 2951429"/>
              <a:gd name="connsiteY6-46" fmla="*/ 714292 h 1216223"/>
              <a:gd name="connsiteX7-47" fmla="*/ 0 w 2951429"/>
              <a:gd name="connsiteY7-48" fmla="*/ 1210876 h 1216223"/>
              <a:gd name="connsiteX0-49" fmla="*/ 0 w 2987643"/>
              <a:gd name="connsiteY0-50" fmla="*/ 1219930 h 1225198"/>
              <a:gd name="connsiteX1-51" fmla="*/ 2020278 w 2987643"/>
              <a:gd name="connsiteY1-52" fmla="*/ 0 h 1225198"/>
              <a:gd name="connsiteX2-53" fmla="*/ 2868592 w 2987643"/>
              <a:gd name="connsiteY2-54" fmla="*/ 0 h 1225198"/>
              <a:gd name="connsiteX3-55" fmla="*/ 2987643 w 2987643"/>
              <a:gd name="connsiteY3-56" fmla="*/ 119051 h 1225198"/>
              <a:gd name="connsiteX4-57" fmla="*/ 2987643 w 2987643"/>
              <a:gd name="connsiteY4-58" fmla="*/ 595241 h 1225198"/>
              <a:gd name="connsiteX5-59" fmla="*/ 2868592 w 2987643"/>
              <a:gd name="connsiteY5-60" fmla="*/ 714292 h 1225198"/>
              <a:gd name="connsiteX6-61" fmla="*/ 2020278 w 2987643"/>
              <a:gd name="connsiteY6-62" fmla="*/ 714292 h 1225198"/>
              <a:gd name="connsiteX7-63" fmla="*/ 0 w 2987643"/>
              <a:gd name="connsiteY7-64" fmla="*/ 1219930 h 1225198"/>
              <a:gd name="connsiteX0-65" fmla="*/ 0 w 2987643"/>
              <a:gd name="connsiteY0-66" fmla="*/ 1219930 h 1219933"/>
              <a:gd name="connsiteX1-67" fmla="*/ 2020278 w 2987643"/>
              <a:gd name="connsiteY1-68" fmla="*/ 0 h 1219933"/>
              <a:gd name="connsiteX2-69" fmla="*/ 2868592 w 2987643"/>
              <a:gd name="connsiteY2-70" fmla="*/ 0 h 1219933"/>
              <a:gd name="connsiteX3-71" fmla="*/ 2987643 w 2987643"/>
              <a:gd name="connsiteY3-72" fmla="*/ 119051 h 1219933"/>
              <a:gd name="connsiteX4-73" fmla="*/ 2987643 w 2987643"/>
              <a:gd name="connsiteY4-74" fmla="*/ 595241 h 1219933"/>
              <a:gd name="connsiteX5-75" fmla="*/ 2868592 w 2987643"/>
              <a:gd name="connsiteY5-76" fmla="*/ 714292 h 1219933"/>
              <a:gd name="connsiteX6-77" fmla="*/ 2020278 w 2987643"/>
              <a:gd name="connsiteY6-78" fmla="*/ 714292 h 1219933"/>
              <a:gd name="connsiteX7-79" fmla="*/ 0 w 2987643"/>
              <a:gd name="connsiteY7-80" fmla="*/ 1219930 h 1219933"/>
              <a:gd name="connsiteX0-81" fmla="*/ 0 w 2987643"/>
              <a:gd name="connsiteY0-82" fmla="*/ 1265174 h 1265176"/>
              <a:gd name="connsiteX1-83" fmla="*/ 2020278 w 2987643"/>
              <a:gd name="connsiteY1-84" fmla="*/ 0 h 1265176"/>
              <a:gd name="connsiteX2-85" fmla="*/ 2868592 w 2987643"/>
              <a:gd name="connsiteY2-86" fmla="*/ 0 h 1265176"/>
              <a:gd name="connsiteX3-87" fmla="*/ 2987643 w 2987643"/>
              <a:gd name="connsiteY3-88" fmla="*/ 119051 h 1265176"/>
              <a:gd name="connsiteX4-89" fmla="*/ 2987643 w 2987643"/>
              <a:gd name="connsiteY4-90" fmla="*/ 595241 h 1265176"/>
              <a:gd name="connsiteX5-91" fmla="*/ 2868592 w 2987643"/>
              <a:gd name="connsiteY5-92" fmla="*/ 714292 h 1265176"/>
              <a:gd name="connsiteX6-93" fmla="*/ 2020278 w 2987643"/>
              <a:gd name="connsiteY6-94" fmla="*/ 714292 h 1265176"/>
              <a:gd name="connsiteX7-95" fmla="*/ 0 w 2987643"/>
              <a:gd name="connsiteY7-96" fmla="*/ 1265174 h 1265176"/>
              <a:gd name="connsiteX0-97" fmla="*/ 0 w 2968593"/>
              <a:gd name="connsiteY0-98" fmla="*/ 1362805 h 1362807"/>
              <a:gd name="connsiteX1-99" fmla="*/ 2001228 w 2968593"/>
              <a:gd name="connsiteY1-100" fmla="*/ 0 h 1362807"/>
              <a:gd name="connsiteX2-101" fmla="*/ 2849542 w 2968593"/>
              <a:gd name="connsiteY2-102" fmla="*/ 0 h 1362807"/>
              <a:gd name="connsiteX3-103" fmla="*/ 2968593 w 2968593"/>
              <a:gd name="connsiteY3-104" fmla="*/ 119051 h 1362807"/>
              <a:gd name="connsiteX4-105" fmla="*/ 2968593 w 2968593"/>
              <a:gd name="connsiteY4-106" fmla="*/ 595241 h 1362807"/>
              <a:gd name="connsiteX5-107" fmla="*/ 2849542 w 2968593"/>
              <a:gd name="connsiteY5-108" fmla="*/ 714292 h 1362807"/>
              <a:gd name="connsiteX6-109" fmla="*/ 2001228 w 2968593"/>
              <a:gd name="connsiteY6-110" fmla="*/ 714292 h 1362807"/>
              <a:gd name="connsiteX7-111" fmla="*/ 0 w 2968593"/>
              <a:gd name="connsiteY7-112" fmla="*/ 1362805 h 1362807"/>
              <a:gd name="connsiteX0-113" fmla="*/ 0 w 2954306"/>
              <a:gd name="connsiteY0-114" fmla="*/ 1262792 h 1262794"/>
              <a:gd name="connsiteX1-115" fmla="*/ 1986941 w 2954306"/>
              <a:gd name="connsiteY1-116" fmla="*/ 0 h 1262794"/>
              <a:gd name="connsiteX2-117" fmla="*/ 2835255 w 2954306"/>
              <a:gd name="connsiteY2-118" fmla="*/ 0 h 1262794"/>
              <a:gd name="connsiteX3-119" fmla="*/ 2954306 w 2954306"/>
              <a:gd name="connsiteY3-120" fmla="*/ 119051 h 1262794"/>
              <a:gd name="connsiteX4-121" fmla="*/ 2954306 w 2954306"/>
              <a:gd name="connsiteY4-122" fmla="*/ 595241 h 1262794"/>
              <a:gd name="connsiteX5-123" fmla="*/ 2835255 w 2954306"/>
              <a:gd name="connsiteY5-124" fmla="*/ 714292 h 1262794"/>
              <a:gd name="connsiteX6-125" fmla="*/ 1986941 w 2954306"/>
              <a:gd name="connsiteY6-126" fmla="*/ 714292 h 1262794"/>
              <a:gd name="connsiteX7-127" fmla="*/ 0 w 2954306"/>
              <a:gd name="connsiteY7-128" fmla="*/ 1262792 h 1262794"/>
              <a:gd name="connsiteX0-129" fmla="*/ 0 w 2951925"/>
              <a:gd name="connsiteY0-130" fmla="*/ 1272317 h 1272319"/>
              <a:gd name="connsiteX1-131" fmla="*/ 1984560 w 2951925"/>
              <a:gd name="connsiteY1-132" fmla="*/ 0 h 1272319"/>
              <a:gd name="connsiteX2-133" fmla="*/ 2832874 w 2951925"/>
              <a:gd name="connsiteY2-134" fmla="*/ 0 h 1272319"/>
              <a:gd name="connsiteX3-135" fmla="*/ 2951925 w 2951925"/>
              <a:gd name="connsiteY3-136" fmla="*/ 119051 h 1272319"/>
              <a:gd name="connsiteX4-137" fmla="*/ 2951925 w 2951925"/>
              <a:gd name="connsiteY4-138" fmla="*/ 595241 h 1272319"/>
              <a:gd name="connsiteX5-139" fmla="*/ 2832874 w 2951925"/>
              <a:gd name="connsiteY5-140" fmla="*/ 714292 h 1272319"/>
              <a:gd name="connsiteX6-141" fmla="*/ 1984560 w 2951925"/>
              <a:gd name="connsiteY6-142" fmla="*/ 714292 h 1272319"/>
              <a:gd name="connsiteX7-143" fmla="*/ 0 w 2951925"/>
              <a:gd name="connsiteY7-144" fmla="*/ 1272317 h 1272319"/>
              <a:gd name="connsiteX0-145" fmla="*/ 0 w 2956688"/>
              <a:gd name="connsiteY0-146" fmla="*/ 1260411 h 1260413"/>
              <a:gd name="connsiteX1-147" fmla="*/ 1989323 w 2956688"/>
              <a:gd name="connsiteY1-148" fmla="*/ 0 h 1260413"/>
              <a:gd name="connsiteX2-149" fmla="*/ 2837637 w 2956688"/>
              <a:gd name="connsiteY2-150" fmla="*/ 0 h 1260413"/>
              <a:gd name="connsiteX3-151" fmla="*/ 2956688 w 2956688"/>
              <a:gd name="connsiteY3-152" fmla="*/ 119051 h 1260413"/>
              <a:gd name="connsiteX4-153" fmla="*/ 2956688 w 2956688"/>
              <a:gd name="connsiteY4-154" fmla="*/ 595241 h 1260413"/>
              <a:gd name="connsiteX5-155" fmla="*/ 2837637 w 2956688"/>
              <a:gd name="connsiteY5-156" fmla="*/ 714292 h 1260413"/>
              <a:gd name="connsiteX6-157" fmla="*/ 1989323 w 2956688"/>
              <a:gd name="connsiteY6-158" fmla="*/ 714292 h 1260413"/>
              <a:gd name="connsiteX7-159" fmla="*/ 0 w 2956688"/>
              <a:gd name="connsiteY7-160" fmla="*/ 1260411 h 126041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956688" h="1260413">
                <a:moveTo>
                  <a:pt x="0" y="1260411"/>
                </a:moveTo>
                <a:cubicBezTo>
                  <a:pt x="0" y="1258954"/>
                  <a:pt x="1315897" y="406643"/>
                  <a:pt x="1989323" y="0"/>
                </a:cubicBezTo>
                <a:lnTo>
                  <a:pt x="2837637" y="0"/>
                </a:lnTo>
                <a:cubicBezTo>
                  <a:pt x="2903387" y="0"/>
                  <a:pt x="2956688" y="53301"/>
                  <a:pt x="2956688" y="119051"/>
                </a:cubicBezTo>
                <a:lnTo>
                  <a:pt x="2956688" y="595241"/>
                </a:lnTo>
                <a:cubicBezTo>
                  <a:pt x="2956688" y="660991"/>
                  <a:pt x="2903387" y="714292"/>
                  <a:pt x="2837637" y="714292"/>
                </a:cubicBezTo>
                <a:lnTo>
                  <a:pt x="1989323" y="714292"/>
                </a:lnTo>
                <a:cubicBezTo>
                  <a:pt x="1923573" y="714292"/>
                  <a:pt x="0" y="1261868"/>
                  <a:pt x="0" y="12604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accent1"/>
              </a:solidFill>
              <a:latin typeface="微软雅黑" panose="020B0503020204020204" charset="-122"/>
              <a:ea typeface="微软雅黑" panose="020B0503020204020204" charset="-122"/>
            </a:endParaRPr>
          </a:p>
        </p:txBody>
      </p:sp>
      <p:pic>
        <p:nvPicPr>
          <p:cNvPr id="12" name="图片 6" descr="343435383038363b343532323338363bb9d8bcfcb5e3"/>
          <p:cNvPicPr>
            <a:picLocks noChangeAspect="1"/>
          </p:cNvPicPr>
          <p:nvPr>
            <p:custDataLst>
              <p:tags r:id="rId6"/>
            </p:custDataLst>
          </p:nvPr>
        </p:nvPicPr>
        <p:blipFill>
          <a:blip/>
          <a:stretch>
            <a:fillRect/>
          </a:stretch>
        </p:blipFill>
        <p:spPr>
          <a:xfrm>
            <a:off x="3319939" y="3628549"/>
            <a:ext cx="356235" cy="356235"/>
          </a:xfrm>
          <a:prstGeom prst="rect">
            <a:avLst/>
          </a:prstGeom>
        </p:spPr>
      </p:pic>
      <p:sp>
        <p:nvSpPr>
          <p:cNvPr id="46" name="矩形: 圆角 9"/>
          <p:cNvSpPr/>
          <p:nvPr>
            <p:custDataLst>
              <p:tags r:id="rId7"/>
            </p:custDataLst>
          </p:nvPr>
        </p:nvSpPr>
        <p:spPr>
          <a:xfrm flipV="1">
            <a:off x="1630680" y="3818096"/>
            <a:ext cx="2219325" cy="955834"/>
          </a:xfrm>
          <a:custGeom>
            <a:avLst/>
            <a:gdLst>
              <a:gd name="connsiteX0" fmla="*/ 0 w 1086416"/>
              <a:gd name="connsiteY0" fmla="*/ 119051 h 714292"/>
              <a:gd name="connsiteX1" fmla="*/ 119051 w 1086416"/>
              <a:gd name="connsiteY1" fmla="*/ 0 h 714292"/>
              <a:gd name="connsiteX2" fmla="*/ 967365 w 1086416"/>
              <a:gd name="connsiteY2" fmla="*/ 0 h 714292"/>
              <a:gd name="connsiteX3" fmla="*/ 1086416 w 1086416"/>
              <a:gd name="connsiteY3" fmla="*/ 119051 h 714292"/>
              <a:gd name="connsiteX4" fmla="*/ 1086416 w 1086416"/>
              <a:gd name="connsiteY4" fmla="*/ 595241 h 714292"/>
              <a:gd name="connsiteX5" fmla="*/ 967365 w 1086416"/>
              <a:gd name="connsiteY5" fmla="*/ 714292 h 714292"/>
              <a:gd name="connsiteX6" fmla="*/ 119051 w 1086416"/>
              <a:gd name="connsiteY6" fmla="*/ 714292 h 714292"/>
              <a:gd name="connsiteX7" fmla="*/ 0 w 1086416"/>
              <a:gd name="connsiteY7" fmla="*/ 595241 h 714292"/>
              <a:gd name="connsiteX8" fmla="*/ 0 w 1086416"/>
              <a:gd name="connsiteY8" fmla="*/ 119051 h 714292"/>
              <a:gd name="connsiteX0-1" fmla="*/ 0 w 1086416"/>
              <a:gd name="connsiteY0-2" fmla="*/ 595241 h 714292"/>
              <a:gd name="connsiteX1-3" fmla="*/ 119051 w 1086416"/>
              <a:gd name="connsiteY1-4" fmla="*/ 0 h 714292"/>
              <a:gd name="connsiteX2-5" fmla="*/ 967365 w 1086416"/>
              <a:gd name="connsiteY2-6" fmla="*/ 0 h 714292"/>
              <a:gd name="connsiteX3-7" fmla="*/ 1086416 w 1086416"/>
              <a:gd name="connsiteY3-8" fmla="*/ 119051 h 714292"/>
              <a:gd name="connsiteX4-9" fmla="*/ 1086416 w 1086416"/>
              <a:gd name="connsiteY4-10" fmla="*/ 595241 h 714292"/>
              <a:gd name="connsiteX5-11" fmla="*/ 967365 w 1086416"/>
              <a:gd name="connsiteY5-12" fmla="*/ 714292 h 714292"/>
              <a:gd name="connsiteX6-13" fmla="*/ 119051 w 1086416"/>
              <a:gd name="connsiteY6-14" fmla="*/ 714292 h 714292"/>
              <a:gd name="connsiteX7-15" fmla="*/ 0 w 1086416"/>
              <a:gd name="connsiteY7-16" fmla="*/ 595241 h 714292"/>
              <a:gd name="connsiteX0-17" fmla="*/ 0 w 2987643"/>
              <a:gd name="connsiteY0-18" fmla="*/ 2080009 h 2082206"/>
              <a:gd name="connsiteX1-19" fmla="*/ 2020278 w 2987643"/>
              <a:gd name="connsiteY1-20" fmla="*/ 0 h 2082206"/>
              <a:gd name="connsiteX2-21" fmla="*/ 2868592 w 2987643"/>
              <a:gd name="connsiteY2-22" fmla="*/ 0 h 2082206"/>
              <a:gd name="connsiteX3-23" fmla="*/ 2987643 w 2987643"/>
              <a:gd name="connsiteY3-24" fmla="*/ 119051 h 2082206"/>
              <a:gd name="connsiteX4-25" fmla="*/ 2987643 w 2987643"/>
              <a:gd name="connsiteY4-26" fmla="*/ 595241 h 2082206"/>
              <a:gd name="connsiteX5-27" fmla="*/ 2868592 w 2987643"/>
              <a:gd name="connsiteY5-28" fmla="*/ 714292 h 2082206"/>
              <a:gd name="connsiteX6-29" fmla="*/ 2020278 w 2987643"/>
              <a:gd name="connsiteY6-30" fmla="*/ 714292 h 2082206"/>
              <a:gd name="connsiteX7-31" fmla="*/ 0 w 2987643"/>
              <a:gd name="connsiteY7-32" fmla="*/ 2080009 h 2082206"/>
              <a:gd name="connsiteX0-33" fmla="*/ 0 w 2951429"/>
              <a:gd name="connsiteY0-34" fmla="*/ 1210876 h 1216223"/>
              <a:gd name="connsiteX1-35" fmla="*/ 1984064 w 2951429"/>
              <a:gd name="connsiteY1-36" fmla="*/ 0 h 1216223"/>
              <a:gd name="connsiteX2-37" fmla="*/ 2832378 w 2951429"/>
              <a:gd name="connsiteY2-38" fmla="*/ 0 h 1216223"/>
              <a:gd name="connsiteX3-39" fmla="*/ 2951429 w 2951429"/>
              <a:gd name="connsiteY3-40" fmla="*/ 119051 h 1216223"/>
              <a:gd name="connsiteX4-41" fmla="*/ 2951429 w 2951429"/>
              <a:gd name="connsiteY4-42" fmla="*/ 595241 h 1216223"/>
              <a:gd name="connsiteX5-43" fmla="*/ 2832378 w 2951429"/>
              <a:gd name="connsiteY5-44" fmla="*/ 714292 h 1216223"/>
              <a:gd name="connsiteX6-45" fmla="*/ 1984064 w 2951429"/>
              <a:gd name="connsiteY6-46" fmla="*/ 714292 h 1216223"/>
              <a:gd name="connsiteX7-47" fmla="*/ 0 w 2951429"/>
              <a:gd name="connsiteY7-48" fmla="*/ 1210876 h 1216223"/>
              <a:gd name="connsiteX0-49" fmla="*/ 0 w 2987643"/>
              <a:gd name="connsiteY0-50" fmla="*/ 1219930 h 1225198"/>
              <a:gd name="connsiteX1-51" fmla="*/ 2020278 w 2987643"/>
              <a:gd name="connsiteY1-52" fmla="*/ 0 h 1225198"/>
              <a:gd name="connsiteX2-53" fmla="*/ 2868592 w 2987643"/>
              <a:gd name="connsiteY2-54" fmla="*/ 0 h 1225198"/>
              <a:gd name="connsiteX3-55" fmla="*/ 2987643 w 2987643"/>
              <a:gd name="connsiteY3-56" fmla="*/ 119051 h 1225198"/>
              <a:gd name="connsiteX4-57" fmla="*/ 2987643 w 2987643"/>
              <a:gd name="connsiteY4-58" fmla="*/ 595241 h 1225198"/>
              <a:gd name="connsiteX5-59" fmla="*/ 2868592 w 2987643"/>
              <a:gd name="connsiteY5-60" fmla="*/ 714292 h 1225198"/>
              <a:gd name="connsiteX6-61" fmla="*/ 2020278 w 2987643"/>
              <a:gd name="connsiteY6-62" fmla="*/ 714292 h 1225198"/>
              <a:gd name="connsiteX7-63" fmla="*/ 0 w 2987643"/>
              <a:gd name="connsiteY7-64" fmla="*/ 1219930 h 1225198"/>
              <a:gd name="connsiteX0-65" fmla="*/ 0 w 2987643"/>
              <a:gd name="connsiteY0-66" fmla="*/ 1219930 h 1219940"/>
              <a:gd name="connsiteX1-67" fmla="*/ 2020278 w 2987643"/>
              <a:gd name="connsiteY1-68" fmla="*/ 0 h 1219940"/>
              <a:gd name="connsiteX2-69" fmla="*/ 2868592 w 2987643"/>
              <a:gd name="connsiteY2-70" fmla="*/ 0 h 1219940"/>
              <a:gd name="connsiteX3-71" fmla="*/ 2987643 w 2987643"/>
              <a:gd name="connsiteY3-72" fmla="*/ 119051 h 1219940"/>
              <a:gd name="connsiteX4-73" fmla="*/ 2987643 w 2987643"/>
              <a:gd name="connsiteY4-74" fmla="*/ 595241 h 1219940"/>
              <a:gd name="connsiteX5-75" fmla="*/ 2868592 w 2987643"/>
              <a:gd name="connsiteY5-76" fmla="*/ 714292 h 1219940"/>
              <a:gd name="connsiteX6-77" fmla="*/ 2020278 w 2987643"/>
              <a:gd name="connsiteY6-78" fmla="*/ 714292 h 1219940"/>
              <a:gd name="connsiteX7-79" fmla="*/ 0 w 2987643"/>
              <a:gd name="connsiteY7-80" fmla="*/ 1219930 h 1219940"/>
              <a:gd name="connsiteX0-81" fmla="*/ 0 w 2987643"/>
              <a:gd name="connsiteY0-82" fmla="*/ 1265173 h 1265182"/>
              <a:gd name="connsiteX1-83" fmla="*/ 2020278 w 2987643"/>
              <a:gd name="connsiteY1-84" fmla="*/ 0 h 1265182"/>
              <a:gd name="connsiteX2-85" fmla="*/ 2868592 w 2987643"/>
              <a:gd name="connsiteY2-86" fmla="*/ 0 h 1265182"/>
              <a:gd name="connsiteX3-87" fmla="*/ 2987643 w 2987643"/>
              <a:gd name="connsiteY3-88" fmla="*/ 119051 h 1265182"/>
              <a:gd name="connsiteX4-89" fmla="*/ 2987643 w 2987643"/>
              <a:gd name="connsiteY4-90" fmla="*/ 595241 h 1265182"/>
              <a:gd name="connsiteX5-91" fmla="*/ 2868592 w 2987643"/>
              <a:gd name="connsiteY5-92" fmla="*/ 714292 h 1265182"/>
              <a:gd name="connsiteX6-93" fmla="*/ 2020278 w 2987643"/>
              <a:gd name="connsiteY6-94" fmla="*/ 714292 h 1265182"/>
              <a:gd name="connsiteX7-95" fmla="*/ 0 w 2987643"/>
              <a:gd name="connsiteY7-96" fmla="*/ 1265173 h 1265182"/>
              <a:gd name="connsiteX0-97" fmla="*/ 0 w 2973355"/>
              <a:gd name="connsiteY0-98" fmla="*/ 1388998 h 1389006"/>
              <a:gd name="connsiteX1-99" fmla="*/ 2005990 w 2973355"/>
              <a:gd name="connsiteY1-100" fmla="*/ 0 h 1389006"/>
              <a:gd name="connsiteX2-101" fmla="*/ 2854304 w 2973355"/>
              <a:gd name="connsiteY2-102" fmla="*/ 0 h 1389006"/>
              <a:gd name="connsiteX3-103" fmla="*/ 2973355 w 2973355"/>
              <a:gd name="connsiteY3-104" fmla="*/ 119051 h 1389006"/>
              <a:gd name="connsiteX4-105" fmla="*/ 2973355 w 2973355"/>
              <a:gd name="connsiteY4-106" fmla="*/ 595241 h 1389006"/>
              <a:gd name="connsiteX5-107" fmla="*/ 2854304 w 2973355"/>
              <a:gd name="connsiteY5-108" fmla="*/ 714292 h 1389006"/>
              <a:gd name="connsiteX6-109" fmla="*/ 2005990 w 2973355"/>
              <a:gd name="connsiteY6-110" fmla="*/ 714292 h 1389006"/>
              <a:gd name="connsiteX7-111" fmla="*/ 0 w 2973355"/>
              <a:gd name="connsiteY7-112" fmla="*/ 1388998 h 1389006"/>
              <a:gd name="connsiteX0-113" fmla="*/ 0 w 2951923"/>
              <a:gd name="connsiteY0-114" fmla="*/ 1272317 h 1272326"/>
              <a:gd name="connsiteX1-115" fmla="*/ 1984558 w 2951923"/>
              <a:gd name="connsiteY1-116" fmla="*/ 0 h 1272326"/>
              <a:gd name="connsiteX2-117" fmla="*/ 2832872 w 2951923"/>
              <a:gd name="connsiteY2-118" fmla="*/ 0 h 1272326"/>
              <a:gd name="connsiteX3-119" fmla="*/ 2951923 w 2951923"/>
              <a:gd name="connsiteY3-120" fmla="*/ 119051 h 1272326"/>
              <a:gd name="connsiteX4-121" fmla="*/ 2951923 w 2951923"/>
              <a:gd name="connsiteY4-122" fmla="*/ 595241 h 1272326"/>
              <a:gd name="connsiteX5-123" fmla="*/ 2832872 w 2951923"/>
              <a:gd name="connsiteY5-124" fmla="*/ 714292 h 1272326"/>
              <a:gd name="connsiteX6-125" fmla="*/ 1984558 w 2951923"/>
              <a:gd name="connsiteY6-126" fmla="*/ 714292 h 1272326"/>
              <a:gd name="connsiteX7-127" fmla="*/ 0 w 2951923"/>
              <a:gd name="connsiteY7-128" fmla="*/ 1272317 h 1272326"/>
              <a:gd name="connsiteX0-129" fmla="*/ 0 w 2961448"/>
              <a:gd name="connsiteY0-130" fmla="*/ 1260410 h 1260419"/>
              <a:gd name="connsiteX1-131" fmla="*/ 1994083 w 2961448"/>
              <a:gd name="connsiteY1-132" fmla="*/ 0 h 1260419"/>
              <a:gd name="connsiteX2-133" fmla="*/ 2842397 w 2961448"/>
              <a:gd name="connsiteY2-134" fmla="*/ 0 h 1260419"/>
              <a:gd name="connsiteX3-135" fmla="*/ 2961448 w 2961448"/>
              <a:gd name="connsiteY3-136" fmla="*/ 119051 h 1260419"/>
              <a:gd name="connsiteX4-137" fmla="*/ 2961448 w 2961448"/>
              <a:gd name="connsiteY4-138" fmla="*/ 595241 h 1260419"/>
              <a:gd name="connsiteX5-139" fmla="*/ 2842397 w 2961448"/>
              <a:gd name="connsiteY5-140" fmla="*/ 714292 h 1260419"/>
              <a:gd name="connsiteX6-141" fmla="*/ 1994083 w 2961448"/>
              <a:gd name="connsiteY6-142" fmla="*/ 714292 h 1260419"/>
              <a:gd name="connsiteX7-143" fmla="*/ 0 w 2961448"/>
              <a:gd name="connsiteY7-144" fmla="*/ 1260410 h 1260419"/>
              <a:gd name="connsiteX0-145" fmla="*/ 0 w 2959067"/>
              <a:gd name="connsiteY0-146" fmla="*/ 1274698 h 1274707"/>
              <a:gd name="connsiteX1-147" fmla="*/ 1991702 w 2959067"/>
              <a:gd name="connsiteY1-148" fmla="*/ 0 h 1274707"/>
              <a:gd name="connsiteX2-149" fmla="*/ 2840016 w 2959067"/>
              <a:gd name="connsiteY2-150" fmla="*/ 0 h 1274707"/>
              <a:gd name="connsiteX3-151" fmla="*/ 2959067 w 2959067"/>
              <a:gd name="connsiteY3-152" fmla="*/ 119051 h 1274707"/>
              <a:gd name="connsiteX4-153" fmla="*/ 2959067 w 2959067"/>
              <a:gd name="connsiteY4-154" fmla="*/ 595241 h 1274707"/>
              <a:gd name="connsiteX5-155" fmla="*/ 2840016 w 2959067"/>
              <a:gd name="connsiteY5-156" fmla="*/ 714292 h 1274707"/>
              <a:gd name="connsiteX6-157" fmla="*/ 1991702 w 2959067"/>
              <a:gd name="connsiteY6-158" fmla="*/ 714292 h 1274707"/>
              <a:gd name="connsiteX7-159" fmla="*/ 0 w 2959067"/>
              <a:gd name="connsiteY7-160" fmla="*/ 1274698 h 127470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959067" h="1274707">
                <a:moveTo>
                  <a:pt x="0" y="1274698"/>
                </a:moveTo>
                <a:cubicBezTo>
                  <a:pt x="0" y="1278004"/>
                  <a:pt x="1318276" y="406643"/>
                  <a:pt x="1991702" y="0"/>
                </a:cubicBezTo>
                <a:lnTo>
                  <a:pt x="2840016" y="0"/>
                </a:lnTo>
                <a:cubicBezTo>
                  <a:pt x="2905766" y="0"/>
                  <a:pt x="2959067" y="53301"/>
                  <a:pt x="2959067" y="119051"/>
                </a:cubicBezTo>
                <a:lnTo>
                  <a:pt x="2959067" y="595241"/>
                </a:lnTo>
                <a:cubicBezTo>
                  <a:pt x="2959067" y="660991"/>
                  <a:pt x="2905766" y="714292"/>
                  <a:pt x="2840016" y="714292"/>
                </a:cubicBezTo>
                <a:lnTo>
                  <a:pt x="1991702" y="714292"/>
                </a:lnTo>
                <a:cubicBezTo>
                  <a:pt x="1925952" y="714292"/>
                  <a:pt x="0" y="1271392"/>
                  <a:pt x="0" y="1274698"/>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accent1"/>
              </a:solidFill>
              <a:latin typeface="微软雅黑" panose="020B0503020204020204" charset="-122"/>
              <a:ea typeface="微软雅黑" panose="020B0503020204020204" charset="-122"/>
            </a:endParaRPr>
          </a:p>
        </p:txBody>
      </p:sp>
      <p:pic>
        <p:nvPicPr>
          <p:cNvPr id="14" name="图片 15" descr="343435383038363b343532323430353bcdf8c2e7d3aacffa"/>
          <p:cNvPicPr>
            <a:picLocks noChangeAspect="1"/>
          </p:cNvPicPr>
          <p:nvPr>
            <p:custDataLst>
              <p:tags r:id="rId8"/>
            </p:custDataLst>
          </p:nvPr>
        </p:nvPicPr>
        <p:blipFill>
          <a:blip r:embed="rId9">
            <a:extLst>
              <a:ext uri="{96DAC541-7B7A-43D3-8B79-37D633B846F1}">
                <asvg:svgBlip xmlns:asvg="http://schemas.microsoft.com/office/drawing/2016/SVG/main" r:embed="rId10"/>
              </a:ext>
            </a:extLst>
          </a:blip>
          <a:stretch>
            <a:fillRect/>
          </a:stretch>
        </p:blipFill>
        <p:spPr>
          <a:xfrm flipH="1">
            <a:off x="3315653" y="3645535"/>
            <a:ext cx="356235" cy="356235"/>
          </a:xfrm>
          <a:prstGeom prst="rect">
            <a:avLst/>
          </a:prstGeom>
        </p:spPr>
      </p:pic>
      <p:pic>
        <p:nvPicPr>
          <p:cNvPr id="15" name="图片 17" descr="343435383038363b343532323430323bcdc6b9e3b7bdb0b8"/>
          <p:cNvPicPr>
            <a:picLocks noChangeAspect="1"/>
          </p:cNvPicPr>
          <p:nvPr>
            <p:custDataLst>
              <p:tags r:id="rId11"/>
            </p:custDataLst>
          </p:nvPr>
        </p:nvPicPr>
        <p:blipFill>
          <a:blip r:embed="rId12">
            <a:extLst>
              <a:ext uri="{96DAC541-7B7A-43D3-8B79-37D633B846F1}">
                <asvg:svgBlip xmlns:asvg="http://schemas.microsoft.com/office/drawing/2016/SVG/main" r:embed="rId13"/>
              </a:ext>
            </a:extLst>
          </a:blip>
          <a:stretch>
            <a:fillRect/>
          </a:stretch>
        </p:blipFill>
        <p:spPr>
          <a:xfrm>
            <a:off x="3315653" y="2923699"/>
            <a:ext cx="356235" cy="356235"/>
          </a:xfrm>
          <a:prstGeom prst="rect">
            <a:avLst/>
          </a:prstGeom>
        </p:spPr>
      </p:pic>
      <p:pic>
        <p:nvPicPr>
          <p:cNvPr id="13" name="图片 3" descr="343439383331313b343532303031393bd2b5bca8b9dcc0ed"/>
          <p:cNvPicPr>
            <a:picLocks noChangeAspect="1"/>
          </p:cNvPicPr>
          <p:nvPr>
            <p:custDataLst>
              <p:tags r:id="rId14"/>
            </p:custDataLst>
          </p:nvPr>
        </p:nvPicPr>
        <p:blipFill>
          <a:blip r:embed="rId15">
            <a:extLst>
              <a:ext uri="{96DAC541-7B7A-43D3-8B79-37D633B846F1}">
                <asvg:svgBlip xmlns:asvg="http://schemas.microsoft.com/office/drawing/2016/SVG/main" r:embed="rId16"/>
              </a:ext>
            </a:extLst>
          </a:blip>
          <a:stretch>
            <a:fillRect/>
          </a:stretch>
        </p:blipFill>
        <p:spPr>
          <a:xfrm>
            <a:off x="803435" y="3470435"/>
            <a:ext cx="514826" cy="514826"/>
          </a:xfrm>
          <a:prstGeom prst="rect">
            <a:avLst/>
          </a:prstGeom>
        </p:spPr>
      </p:pic>
      <p:sp>
        <p:nvSpPr>
          <p:cNvPr id="2" name="矩形 1"/>
          <p:cNvSpPr/>
          <p:nvPr>
            <p:custDataLst>
              <p:tags r:id="rId17"/>
            </p:custDataLst>
          </p:nvPr>
        </p:nvSpPr>
        <p:spPr>
          <a:xfrm>
            <a:off x="4128135" y="2080895"/>
            <a:ext cx="2383155" cy="557530"/>
          </a:xfrm>
          <a:prstGeom prst="rect">
            <a:avLst/>
          </a:prstGeom>
          <a:noFill/>
        </p:spPr>
        <p:txBody>
          <a:bodyPr wrap="square" lIns="0" tIns="0" rIns="0" bIns="0" rtlCol="0" anchor="ctr">
            <a:noAutofit/>
          </a:bodyPr>
          <a:lstStyle/>
          <a:p>
            <a:pPr algn="just">
              <a:lnSpc>
                <a:spcPct val="140000"/>
              </a:lnSpc>
              <a:spcBef>
                <a:spcPct val="0"/>
              </a:spcBef>
              <a:spcAft>
                <a:spcPct val="0"/>
              </a:spcAft>
            </a:pPr>
            <a:r>
              <a:rPr lang="en-US" altLang="zh-CN" sz="1400" kern="0">
                <a:solidFill>
                  <a:schemeClr val="lt1"/>
                </a:solidFill>
                <a:latin typeface="微软雅黑" panose="020B0503020204020204" charset="-122"/>
                <a:ea typeface="微软雅黑" panose="020B0503020204020204" charset="-122"/>
                <a:cs typeface="微软雅黑" panose="020B0503020204020204" charset="-122"/>
              </a:rPr>
              <a:t>1</a:t>
            </a:r>
            <a:r>
              <a:rPr lang="zh-CN" altLang="en-US" sz="1400" kern="0">
                <a:solidFill>
                  <a:schemeClr val="lt1"/>
                </a:solidFill>
                <a:latin typeface="微软雅黑" panose="020B0503020204020204" charset="-122"/>
                <a:ea typeface="微软雅黑" panose="020B0503020204020204" charset="-122"/>
                <a:cs typeface="微软雅黑" panose="020B0503020204020204" charset="-122"/>
              </a:rPr>
              <a:t>、进入特权模式与全局模式；</a:t>
            </a:r>
            <a:endParaRPr lang="zh-CN" altLang="en-US" sz="1400" kern="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3" name="矩形 2"/>
          <p:cNvSpPr/>
          <p:nvPr>
            <p:custDataLst>
              <p:tags r:id="rId18"/>
            </p:custDataLst>
          </p:nvPr>
        </p:nvSpPr>
        <p:spPr>
          <a:xfrm>
            <a:off x="4128135" y="2791460"/>
            <a:ext cx="1450340" cy="557530"/>
          </a:xfrm>
          <a:prstGeom prst="rect">
            <a:avLst/>
          </a:prstGeom>
          <a:noFill/>
        </p:spPr>
        <p:txBody>
          <a:bodyPr wrap="square" lIns="0" tIns="0" rIns="0" bIns="0" rtlCol="0" anchor="ctr">
            <a:normAutofit/>
          </a:bodyPr>
          <a:lstStyle/>
          <a:p>
            <a:pPr algn="just">
              <a:lnSpc>
                <a:spcPct val="140000"/>
              </a:lnSpc>
              <a:spcBef>
                <a:spcPct val="0"/>
              </a:spcBef>
              <a:spcAft>
                <a:spcPct val="0"/>
              </a:spcAft>
            </a:pPr>
            <a:r>
              <a:rPr lang="en-US" altLang="zh-CN" sz="900" kern="0" dirty="0">
                <a:solidFill>
                  <a:schemeClr val="lt1"/>
                </a:solidFill>
                <a:latin typeface="微软雅黑" panose="020B0503020204020204" charset="-122"/>
                <a:ea typeface="微软雅黑" panose="020B0503020204020204" charset="-122"/>
                <a:cs typeface="微软雅黑" panose="020B0503020204020204" charset="-122"/>
              </a:rPr>
              <a:t>2</a:t>
            </a:r>
            <a:r>
              <a:rPr lang="zh-CN" altLang="en-US" sz="1400" kern="0" dirty="0">
                <a:solidFill>
                  <a:schemeClr val="lt1"/>
                </a:solidFill>
                <a:latin typeface="微软雅黑" panose="020B0503020204020204" charset="-122"/>
                <a:ea typeface="微软雅黑" panose="020B0503020204020204" charset="-122"/>
                <a:cs typeface="微软雅黑" panose="020B0503020204020204" charset="-122"/>
              </a:rPr>
              <a:t>、创建</a:t>
            </a:r>
            <a:r>
              <a:rPr lang="en-US" altLang="zh-CN" sz="1400" kern="0" dirty="0">
                <a:solidFill>
                  <a:schemeClr val="lt1"/>
                </a:solidFill>
                <a:latin typeface="微软雅黑" panose="020B0503020204020204" charset="-122"/>
                <a:ea typeface="微软雅黑" panose="020B0503020204020204" charset="-122"/>
                <a:cs typeface="微软雅黑" panose="020B0503020204020204" charset="-122"/>
              </a:rPr>
              <a:t>Vlan</a:t>
            </a:r>
            <a:r>
              <a:rPr lang="zh-CN" altLang="en-US" sz="1400" kern="0" dirty="0">
                <a:solidFill>
                  <a:schemeClr val="lt1"/>
                </a:solidFill>
                <a:latin typeface="微软雅黑" panose="020B0503020204020204" charset="-122"/>
                <a:ea typeface="微软雅黑" panose="020B0503020204020204" charset="-122"/>
                <a:cs typeface="微软雅黑" panose="020B0503020204020204" charset="-122"/>
              </a:rPr>
              <a:t>；</a:t>
            </a:r>
            <a:endParaRPr lang="zh-CN" altLang="en-US" sz="1400" kern="0" dirty="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custDataLst>
              <p:tags r:id="rId19"/>
            </p:custDataLst>
          </p:nvPr>
        </p:nvSpPr>
        <p:spPr>
          <a:xfrm>
            <a:off x="4128135" y="3489484"/>
            <a:ext cx="4100988" cy="557213"/>
          </a:xfrm>
          <a:prstGeom prst="rect">
            <a:avLst/>
          </a:prstGeom>
          <a:noFill/>
        </p:spPr>
        <p:txBody>
          <a:bodyPr wrap="square" lIns="0" tIns="0" rIns="0" bIns="0" rtlCol="0" anchor="ctr">
            <a:normAutofit/>
          </a:bodyPr>
          <a:lstStyle/>
          <a:p>
            <a:pPr algn="just">
              <a:lnSpc>
                <a:spcPct val="140000"/>
              </a:lnSpc>
              <a:spcBef>
                <a:spcPct val="0"/>
              </a:spcBef>
              <a:spcAft>
                <a:spcPct val="0"/>
              </a:spcAft>
            </a:pPr>
            <a:r>
              <a:rPr lang="en-US" altLang="zh-CN" sz="1400" kern="0">
                <a:solidFill>
                  <a:schemeClr val="lt1"/>
                </a:solidFill>
                <a:latin typeface="微软雅黑" panose="020B0503020204020204" charset="-122"/>
                <a:ea typeface="微软雅黑" panose="020B0503020204020204" charset="-122"/>
                <a:cs typeface="微软雅黑" panose="020B0503020204020204" charset="-122"/>
              </a:rPr>
              <a:t>3</a:t>
            </a:r>
            <a:r>
              <a:rPr lang="zh-CN" altLang="en-US" sz="1400" kern="0">
                <a:solidFill>
                  <a:schemeClr val="lt1"/>
                </a:solidFill>
                <a:latin typeface="微软雅黑" panose="020B0503020204020204" charset="-122"/>
                <a:ea typeface="微软雅黑" panose="020B0503020204020204" charset="-122"/>
                <a:cs typeface="微软雅黑" panose="020B0503020204020204" charset="-122"/>
              </a:rPr>
              <a:t>、配置端口，并将端口号加入</a:t>
            </a:r>
            <a:r>
              <a:rPr lang="en-US" altLang="zh-CN" sz="1400" kern="0">
                <a:solidFill>
                  <a:schemeClr val="lt1"/>
                </a:solidFill>
                <a:latin typeface="微软雅黑" panose="020B0503020204020204" charset="-122"/>
                <a:ea typeface="微软雅黑" panose="020B0503020204020204" charset="-122"/>
                <a:cs typeface="微软雅黑" panose="020B0503020204020204" charset="-122"/>
              </a:rPr>
              <a:t>Vlan</a:t>
            </a:r>
            <a:r>
              <a:rPr lang="zh-CN" altLang="en-US" sz="1200" kern="0">
                <a:solidFill>
                  <a:schemeClr val="lt1"/>
                </a:solidFill>
                <a:latin typeface="微软雅黑" panose="020B0503020204020204" charset="-122"/>
                <a:ea typeface="微软雅黑" panose="020B0503020204020204" charset="-122"/>
                <a:cs typeface="微软雅黑" panose="020B0503020204020204" charset="-122"/>
              </a:rPr>
              <a:t>；</a:t>
            </a:r>
            <a:endParaRPr lang="zh-CN" altLang="en-US" sz="1200" kern="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8" name="矩形 7"/>
          <p:cNvSpPr/>
          <p:nvPr>
            <p:custDataLst>
              <p:tags r:id="rId20"/>
            </p:custDataLst>
          </p:nvPr>
        </p:nvSpPr>
        <p:spPr>
          <a:xfrm>
            <a:off x="4128135" y="4180046"/>
            <a:ext cx="4100988" cy="557213"/>
          </a:xfrm>
          <a:prstGeom prst="rect">
            <a:avLst/>
          </a:prstGeom>
          <a:noFill/>
        </p:spPr>
        <p:txBody>
          <a:bodyPr wrap="square" lIns="0" tIns="0" rIns="0" bIns="0" rtlCol="0" anchor="ctr">
            <a:noAutofit/>
          </a:bodyPr>
          <a:lstStyle/>
          <a:p>
            <a:pPr algn="just">
              <a:lnSpc>
                <a:spcPct val="140000"/>
              </a:lnSpc>
              <a:spcBef>
                <a:spcPct val="0"/>
              </a:spcBef>
              <a:spcAft>
                <a:spcPct val="0"/>
              </a:spcAft>
            </a:pPr>
            <a:r>
              <a:rPr lang="en-US" altLang="zh-CN" sz="1400" kern="0">
                <a:solidFill>
                  <a:schemeClr val="lt1"/>
                </a:solidFill>
                <a:latin typeface="微软雅黑" panose="020B0503020204020204" charset="-122"/>
                <a:ea typeface="微软雅黑" panose="020B0503020204020204" charset="-122"/>
                <a:cs typeface="微软雅黑" panose="020B0503020204020204" charset="-122"/>
              </a:rPr>
              <a:t>4</a:t>
            </a:r>
            <a:r>
              <a:rPr lang="zh-CN" altLang="en-US" sz="1400" kern="0">
                <a:solidFill>
                  <a:schemeClr val="lt1"/>
                </a:solidFill>
                <a:latin typeface="微软雅黑" panose="020B0503020204020204" charset="-122"/>
                <a:ea typeface="微软雅黑" panose="020B0503020204020204" charset="-122"/>
                <a:cs typeface="微软雅黑" panose="020B0503020204020204" charset="-122"/>
              </a:rPr>
              <a:t>、配置</a:t>
            </a:r>
            <a:r>
              <a:rPr lang="en-US" altLang="zh-CN" sz="1400" kern="0">
                <a:solidFill>
                  <a:schemeClr val="lt1"/>
                </a:solidFill>
                <a:latin typeface="微软雅黑" panose="020B0503020204020204" charset="-122"/>
                <a:ea typeface="微软雅黑" panose="020B0503020204020204" charset="-122"/>
                <a:cs typeface="微软雅黑" panose="020B0503020204020204" charset="-122"/>
              </a:rPr>
              <a:t> trunk </a:t>
            </a:r>
            <a:r>
              <a:rPr lang="zh-CN" altLang="en-US" sz="1400" kern="0">
                <a:solidFill>
                  <a:schemeClr val="lt1"/>
                </a:solidFill>
                <a:latin typeface="微软雅黑" panose="020B0503020204020204" charset="-122"/>
                <a:ea typeface="微软雅黑" panose="020B0503020204020204" charset="-122"/>
                <a:cs typeface="微软雅黑" panose="020B0503020204020204" charset="-122"/>
              </a:rPr>
              <a:t>端口（如果有交换机之间的连接端口需要配置为</a:t>
            </a:r>
            <a:r>
              <a:rPr lang="en-US" altLang="zh-CN" sz="1400" kern="0">
                <a:solidFill>
                  <a:schemeClr val="lt1"/>
                </a:solidFill>
                <a:latin typeface="微软雅黑" panose="020B0503020204020204" charset="-122"/>
                <a:ea typeface="微软雅黑" panose="020B0503020204020204" charset="-122"/>
                <a:cs typeface="微软雅黑" panose="020B0503020204020204" charset="-122"/>
              </a:rPr>
              <a:t> trunk </a:t>
            </a:r>
            <a:r>
              <a:rPr lang="zh-CN" altLang="en-US" sz="1400" kern="0">
                <a:solidFill>
                  <a:schemeClr val="lt1"/>
                </a:solidFill>
                <a:latin typeface="微软雅黑" panose="020B0503020204020204" charset="-122"/>
                <a:ea typeface="微软雅黑" panose="020B0503020204020204" charset="-122"/>
                <a:cs typeface="微软雅黑" panose="020B0503020204020204" charset="-122"/>
              </a:rPr>
              <a:t>模式）</a:t>
            </a:r>
            <a:endParaRPr lang="zh-CN" altLang="en-US" sz="1400" kern="0">
              <a:solidFill>
                <a:schemeClr val="lt1"/>
              </a:solidFill>
              <a:latin typeface="微软雅黑" panose="020B0503020204020204" charset="-122"/>
              <a:ea typeface="微软雅黑" panose="020B0503020204020204" charset="-122"/>
              <a:cs typeface="微软雅黑" panose="020B0503020204020204" charset="-122"/>
            </a:endParaRPr>
          </a:p>
        </p:txBody>
      </p:sp>
      <p:pic>
        <p:nvPicPr>
          <p:cNvPr id="11" name="图片 3" descr="343435383038363b343532323337393bc9cfcad0cdcbb3f6"/>
          <p:cNvPicPr>
            <a:picLocks noChangeAspect="1"/>
          </p:cNvPicPr>
          <p:nvPr>
            <p:custDataLst>
              <p:tags r:id="rId21"/>
            </p:custDataLst>
          </p:nvPr>
        </p:nvPicPr>
        <p:blipFill>
          <a:blip r:embed="rId22">
            <a:extLst>
              <a:ext uri="{96DAC541-7B7A-43D3-8B79-37D633B846F1}">
                <asvg:svgBlip xmlns:asvg="http://schemas.microsoft.com/office/drawing/2016/SVG/main" r:embed="rId23"/>
              </a:ext>
            </a:extLst>
          </a:blip>
          <a:stretch>
            <a:fillRect/>
          </a:stretch>
        </p:blipFill>
        <p:spPr>
          <a:xfrm>
            <a:off x="3315653" y="4333875"/>
            <a:ext cx="356235" cy="356235"/>
          </a:xfrm>
          <a:prstGeom prst="rect">
            <a:avLst/>
          </a:prstGeom>
        </p:spPr>
      </p:pic>
      <p:pic>
        <p:nvPicPr>
          <p:cNvPr id="6" name="图片 21" descr="343435383038363b343532323430383bd3aacffab2bcbed6"/>
          <p:cNvPicPr>
            <a:picLocks noChangeAspect="1"/>
          </p:cNvPicPr>
          <p:nvPr>
            <p:custDataLst>
              <p:tags r:id="rId24"/>
            </p:custDataLst>
          </p:nvPr>
        </p:nvPicPr>
        <p:blipFill>
          <a:blip r:embed="rId25">
            <a:extLst>
              <a:ext uri="{96DAC541-7B7A-43D3-8B79-37D633B846F1}">
                <asvg:svgBlip xmlns:asvg="http://schemas.microsoft.com/office/drawing/2016/SVG/main" r:embed="rId26"/>
              </a:ext>
            </a:extLst>
          </a:blip>
          <a:stretch>
            <a:fillRect/>
          </a:stretch>
        </p:blipFill>
        <p:spPr>
          <a:xfrm>
            <a:off x="3315653" y="2210276"/>
            <a:ext cx="357188" cy="357188"/>
          </a:xfrm>
          <a:prstGeom prst="rect">
            <a:avLst/>
          </a:prstGeom>
        </p:spPr>
      </p:pic>
      <p:sp>
        <p:nvSpPr>
          <p:cNvPr id="9" name="矩形 8"/>
          <p:cNvSpPr/>
          <p:nvPr>
            <p:custDataLst>
              <p:tags r:id="rId27"/>
            </p:custDataLst>
          </p:nvPr>
        </p:nvSpPr>
        <p:spPr>
          <a:xfrm>
            <a:off x="534670" y="4059555"/>
            <a:ext cx="1092835" cy="630555"/>
          </a:xfrm>
          <a:prstGeom prst="rect">
            <a:avLst/>
          </a:prstGeom>
          <a:noFill/>
        </p:spPr>
        <p:txBody>
          <a:bodyPr wrap="square" lIns="0" tIns="0" rIns="0" bIns="0" rtlCol="0" anchor="t" anchorCtr="0">
            <a:normAutofit/>
          </a:bodyPr>
          <a:lstStyle/>
          <a:p>
            <a:pPr algn="ctr">
              <a:spcBef>
                <a:spcPct val="0"/>
              </a:spcBef>
              <a:spcAft>
                <a:spcPct val="0"/>
              </a:spcAft>
            </a:pPr>
            <a:r>
              <a:rPr lang="zh-CN" altLang="en-US" sz="1500" b="1" kern="0">
                <a:solidFill>
                  <a:schemeClr val="lt1"/>
                </a:solidFill>
                <a:latin typeface="汉仪旗黑-85S" charset="0"/>
                <a:ea typeface="汉仪旗黑-85S" charset="0"/>
                <a:cs typeface="汉仪旗黑-85S" charset="0"/>
              </a:rPr>
              <a:t>基于端口划分</a:t>
            </a:r>
            <a:r>
              <a:rPr lang="en-US" altLang="zh-CN" sz="1500" b="1" kern="0">
                <a:solidFill>
                  <a:schemeClr val="lt1"/>
                </a:solidFill>
                <a:latin typeface="汉仪旗黑-85S" charset="0"/>
                <a:ea typeface="汉仪旗黑-85S" charset="0"/>
                <a:cs typeface="汉仪旗黑-85S" charset="0"/>
              </a:rPr>
              <a:t>Vlan</a:t>
            </a:r>
            <a:endParaRPr lang="en-US" altLang="zh-CN" sz="1500" b="1" kern="0">
              <a:solidFill>
                <a:schemeClr val="lt1"/>
              </a:solidFill>
              <a:latin typeface="汉仪旗黑-85S" charset="0"/>
              <a:ea typeface="汉仪旗黑-85S" charset="0"/>
              <a:cs typeface="汉仪旗黑-85S" charset="0"/>
            </a:endParaRPr>
          </a:p>
        </p:txBody>
      </p:sp>
      <p:pic>
        <p:nvPicPr>
          <p:cNvPr id="17" name="图片 16"/>
          <p:cNvPicPr>
            <a:picLocks noChangeAspect="1"/>
          </p:cNvPicPr>
          <p:nvPr/>
        </p:nvPicPr>
        <p:blipFill>
          <a:blip r:embed="rId28"/>
          <a:stretch>
            <a:fillRect/>
          </a:stretch>
        </p:blipFill>
        <p:spPr>
          <a:xfrm>
            <a:off x="7116445" y="2649220"/>
            <a:ext cx="1744345" cy="570230"/>
          </a:xfrm>
          <a:prstGeom prst="rect">
            <a:avLst/>
          </a:prstGeom>
        </p:spPr>
      </p:pic>
      <p:pic>
        <p:nvPicPr>
          <p:cNvPr id="18" name="图片 17"/>
          <p:cNvPicPr>
            <a:picLocks noChangeAspect="1"/>
          </p:cNvPicPr>
          <p:nvPr/>
        </p:nvPicPr>
        <p:blipFill>
          <a:blip r:embed="rId29"/>
          <a:stretch>
            <a:fillRect/>
          </a:stretch>
        </p:blipFill>
        <p:spPr>
          <a:xfrm>
            <a:off x="7116445" y="3645535"/>
            <a:ext cx="1743710" cy="607060"/>
          </a:xfrm>
          <a:prstGeom prst="rect">
            <a:avLst/>
          </a:prstGeom>
        </p:spPr>
      </p:pic>
      <p:pic>
        <p:nvPicPr>
          <p:cNvPr id="24" name="图片 23"/>
          <p:cNvPicPr>
            <a:picLocks noChangeAspect="1"/>
          </p:cNvPicPr>
          <p:nvPr/>
        </p:nvPicPr>
        <p:blipFill>
          <a:blip r:embed="rId30"/>
          <a:stretch>
            <a:fillRect/>
          </a:stretch>
        </p:blipFill>
        <p:spPr>
          <a:xfrm>
            <a:off x="6776085" y="4921885"/>
            <a:ext cx="2084705" cy="681990"/>
          </a:xfrm>
          <a:prstGeom prst="rect">
            <a:avLst/>
          </a:prstGeom>
        </p:spPr>
      </p:pic>
      <p:sp>
        <p:nvSpPr>
          <p:cNvPr id="16" name="标题 15"/>
          <p:cNvSpPr>
            <a:spLocks noGrp="1"/>
          </p:cNvSpPr>
          <p:nvPr>
            <p:custDataLst>
              <p:tags r:id="rId31"/>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en-US" altLang="zh-CN" dirty="0">
                <a:solidFill>
                  <a:schemeClr val="lt1"/>
                </a:solidFill>
                <a:latin typeface="汉仪旗黑-85S" charset="0"/>
                <a:ea typeface="汉仪旗黑-85S" charset="0"/>
                <a:cs typeface="汉仪旗黑-85S" charset="0"/>
                <a:sym typeface="+mn-ea"/>
              </a:rPr>
              <a:t>1) </a:t>
            </a:r>
            <a:r>
              <a:rPr lang="zh-CN" altLang="en-US" dirty="0">
                <a:solidFill>
                  <a:schemeClr val="lt1"/>
                </a:solidFill>
                <a:latin typeface="汉仪旗黑-85S" charset="0"/>
                <a:ea typeface="汉仪旗黑-85S" charset="0"/>
                <a:cs typeface="汉仪旗黑-85S" charset="0"/>
                <a:sym typeface="+mn-ea"/>
              </a:rPr>
              <a:t>基于端口划分Vlan</a:t>
            </a:r>
            <a:endParaRPr lang="zh-CN" altLang="en-US" dirty="0">
              <a:solidFill>
                <a:schemeClr val="lt1"/>
              </a:solidFill>
              <a:latin typeface="汉仪旗黑-85S" charset="0"/>
              <a:ea typeface="汉仪旗黑-85S" charset="0"/>
              <a:cs typeface="汉仪旗黑-85S" charset="0"/>
              <a:sym typeface="+mn-ea"/>
            </a:endParaRPr>
          </a:p>
        </p:txBody>
      </p:sp>
    </p:spTree>
    <p:custDataLst>
      <p:tags r:id="rId3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标题 3"/>
          <p:cNvSpPr>
            <a:spLocks noGrp="1"/>
          </p:cNvSpPr>
          <p:nvPr/>
        </p:nvSpPr>
        <p:spPr>
          <a:xfrm>
            <a:off x="612140" y="3033395"/>
            <a:ext cx="8009890" cy="415290"/>
          </a:xfrm>
          <a:prstGeom prst="rect">
            <a:avLst/>
          </a:prstGeom>
        </p:spPr>
        <p:txBody>
          <a:bodyPr vert="horz" wrap="square" lIns="0" tIns="0" rIns="0" bIns="0" rtlCol="0" anchor="b">
            <a:normAutofit lnSpcReduction="10000"/>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sz="2800" dirty="0">
                <a:solidFill>
                  <a:schemeClr val="lt1"/>
                </a:solidFill>
                <a:latin typeface="汉仪旗黑-85S" charset="0"/>
                <a:ea typeface="汉仪旗黑-85S" charset="0"/>
                <a:sym typeface="+mn-ea"/>
              </a:rPr>
              <a:t>课程简介：</a:t>
            </a:r>
            <a:endParaRPr lang="zh-CN" altLang="en-US" sz="2800" dirty="0">
              <a:solidFill>
                <a:schemeClr val="lt1"/>
              </a:solidFill>
              <a:latin typeface="汉仪旗黑-85S" charset="0"/>
              <a:ea typeface="汉仪旗黑-85S" charset="0"/>
              <a:sym typeface="+mn-ea"/>
            </a:endParaRPr>
          </a:p>
        </p:txBody>
      </p:sp>
      <p:sp>
        <p:nvSpPr>
          <p:cNvPr id="3" name="文本框 2"/>
          <p:cNvSpPr txBox="1"/>
          <p:nvPr/>
        </p:nvSpPr>
        <p:spPr>
          <a:xfrm>
            <a:off x="521970" y="3708400"/>
            <a:ext cx="1958340" cy="583565"/>
          </a:xfrm>
          <a:prstGeom prst="rect">
            <a:avLst/>
          </a:prstGeom>
          <a:noFill/>
        </p:spPr>
        <p:txBody>
          <a:bodyPr wrap="square" rtlCol="0" anchor="t">
            <a:spAutoFit/>
          </a:bodyPr>
          <a:p>
            <a:pPr marL="508000" indent="-508000" algn="just" latinLnBrk="0">
              <a:lnSpc>
                <a:spcPct val="100000"/>
              </a:lnSpc>
              <a:spcBef>
                <a:spcPts val="0"/>
              </a:spcBef>
              <a:buNone/>
            </a:pPr>
            <a:r>
              <a:rPr lang="zh-CN" altLang="en-US" sz="3200" b="1" dirty="0">
                <a:solidFill>
                  <a:schemeClr val="lt1"/>
                </a:solidFill>
                <a:latin typeface="微软雅黑" panose="020B0503020204020204" charset="-122"/>
                <a:ea typeface="微软雅黑" panose="020B0503020204020204" charset="-122"/>
                <a:sym typeface="+mn-ea"/>
              </a:rPr>
              <a:t>前导课程：</a:t>
            </a:r>
            <a:endParaRPr lang="zh-CN" altLang="en-US" sz="3200" b="1" dirty="0">
              <a:solidFill>
                <a:schemeClr val="lt1"/>
              </a:solidFill>
              <a:latin typeface="微软雅黑" panose="020B0503020204020204" charset="-122"/>
              <a:ea typeface="微软雅黑" panose="020B0503020204020204" charset="-122"/>
              <a:sym typeface="+mn-ea"/>
            </a:endParaRPr>
          </a:p>
        </p:txBody>
      </p:sp>
      <p:sp>
        <p:nvSpPr>
          <p:cNvPr id="5" name="文本框 4"/>
          <p:cNvSpPr txBox="1"/>
          <p:nvPr/>
        </p:nvSpPr>
        <p:spPr>
          <a:xfrm>
            <a:off x="539115" y="4618355"/>
            <a:ext cx="1947545" cy="583565"/>
          </a:xfrm>
          <a:prstGeom prst="rect">
            <a:avLst/>
          </a:prstGeom>
          <a:noFill/>
        </p:spPr>
        <p:txBody>
          <a:bodyPr wrap="square" rtlCol="0" anchor="t">
            <a:spAutoFit/>
          </a:bodyPr>
          <a:p>
            <a:pPr marL="508000" indent="-508000" latinLnBrk="0">
              <a:lnSpc>
                <a:spcPct val="100000"/>
              </a:lnSpc>
              <a:spcBef>
                <a:spcPts val="0"/>
              </a:spcBef>
              <a:buNone/>
            </a:pPr>
            <a:r>
              <a:rPr lang="zh-CN" altLang="en-US" sz="3200" b="1" dirty="0">
                <a:solidFill>
                  <a:schemeClr val="lt1"/>
                </a:solidFill>
                <a:latin typeface="微软雅黑" panose="020B0503020204020204" charset="-122"/>
                <a:ea typeface="微软雅黑" panose="020B0503020204020204" charset="-122"/>
                <a:sym typeface="+mn-ea"/>
              </a:rPr>
              <a:t>基本原理：</a:t>
            </a:r>
            <a:endParaRPr lang="zh-CN" altLang="en-US" sz="3200" b="1" dirty="0">
              <a:solidFill>
                <a:schemeClr val="lt1"/>
              </a:solidFill>
              <a:latin typeface="微软雅黑" panose="020B0503020204020204" charset="-122"/>
              <a:ea typeface="微软雅黑" panose="020B0503020204020204" charset="-122"/>
              <a:sym typeface="+mn-ea"/>
            </a:endParaRPr>
          </a:p>
        </p:txBody>
      </p:sp>
      <p:sp>
        <p:nvSpPr>
          <p:cNvPr id="7" name="文本框 6"/>
          <p:cNvSpPr txBox="1"/>
          <p:nvPr/>
        </p:nvSpPr>
        <p:spPr>
          <a:xfrm>
            <a:off x="539115" y="5580380"/>
            <a:ext cx="2016760" cy="583565"/>
          </a:xfrm>
          <a:prstGeom prst="rect">
            <a:avLst/>
          </a:prstGeom>
          <a:noFill/>
        </p:spPr>
        <p:txBody>
          <a:bodyPr wrap="square" rtlCol="0" anchor="t">
            <a:spAutoFit/>
          </a:bodyPr>
          <a:p>
            <a:pPr marL="508000" indent="-508000" latinLnBrk="0">
              <a:lnSpc>
                <a:spcPct val="100000"/>
              </a:lnSpc>
              <a:spcBef>
                <a:spcPts val="0"/>
              </a:spcBef>
              <a:buNone/>
            </a:pPr>
            <a:r>
              <a:rPr lang="zh-CN" altLang="en-US" sz="3200" b="1" dirty="0">
                <a:solidFill>
                  <a:schemeClr val="lt1"/>
                </a:solidFill>
                <a:latin typeface="微软雅黑" panose="020B0503020204020204" charset="-122"/>
                <a:ea typeface="微软雅黑" panose="020B0503020204020204" charset="-122"/>
                <a:sym typeface="+mn-ea"/>
              </a:rPr>
              <a:t>基本手段：</a:t>
            </a:r>
            <a:endParaRPr lang="zh-CN" altLang="en-US" sz="3200" b="1" dirty="0">
              <a:solidFill>
                <a:schemeClr val="lt1"/>
              </a:solidFill>
              <a:latin typeface="微软雅黑" panose="020B0503020204020204" charset="-122"/>
              <a:ea typeface="微软雅黑" panose="020B0503020204020204" charset="-122"/>
              <a:sym typeface="+mn-ea"/>
            </a:endParaRPr>
          </a:p>
        </p:txBody>
      </p:sp>
      <p:sp>
        <p:nvSpPr>
          <p:cNvPr id="9" name="Rectangle 3"/>
          <p:cNvSpPr>
            <a:spLocks noGrp="1"/>
          </p:cNvSpPr>
          <p:nvPr>
            <p:custDataLst>
              <p:tags r:id="rId3"/>
            </p:custDataLst>
          </p:nvPr>
        </p:nvSpPr>
        <p:spPr>
          <a:xfrm>
            <a:off x="553720" y="476250"/>
            <a:ext cx="2002155" cy="594995"/>
          </a:xfrm>
          <a:prstGeom prst="rect">
            <a:avLst/>
          </a:prstGeom>
          <a:noFill/>
          <a:ln w="9525">
            <a:noFill/>
          </a:ln>
        </p:spPr>
        <p:txBody>
          <a:bodyPr vert="horz" wrap="square" lIns="91440" tIns="45720" rIns="91440" bIns="45720" anchor="t" anchorCtr="0">
            <a:normAutofit fontScale="8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pPr marL="508000" indent="-508000" latinLnBrk="0">
              <a:lnSpc>
                <a:spcPct val="100000"/>
              </a:lnSpc>
              <a:spcBef>
                <a:spcPts val="0"/>
              </a:spcBef>
              <a:buNone/>
            </a:pPr>
            <a:r>
              <a:rPr lang="zh-CN" altLang="en-US" sz="3200" b="1" dirty="0">
                <a:solidFill>
                  <a:schemeClr val="lt1"/>
                </a:solidFill>
                <a:latin typeface="微软雅黑" panose="020B0503020204020204" charset="-122"/>
                <a:ea typeface="微软雅黑" panose="020B0503020204020204" charset="-122"/>
              </a:rPr>
              <a:t>课程目的：</a:t>
            </a:r>
            <a:endParaRPr lang="zh-CN" altLang="en-US" sz="3200" b="1" dirty="0">
              <a:solidFill>
                <a:schemeClr val="lt1"/>
              </a:solidFill>
              <a:latin typeface="微软雅黑" panose="020B0503020204020204" charset="-122"/>
              <a:ea typeface="微软雅黑" panose="020B0503020204020204" charset="-122"/>
            </a:endParaRPr>
          </a:p>
        </p:txBody>
      </p:sp>
      <p:sp>
        <p:nvSpPr>
          <p:cNvPr id="10" name="文本框 9"/>
          <p:cNvSpPr txBox="1"/>
          <p:nvPr/>
        </p:nvSpPr>
        <p:spPr>
          <a:xfrm>
            <a:off x="2486660" y="3717290"/>
            <a:ext cx="6358890" cy="521970"/>
          </a:xfrm>
          <a:prstGeom prst="rect">
            <a:avLst/>
          </a:prstGeom>
          <a:noFill/>
        </p:spPr>
        <p:txBody>
          <a:bodyPr wrap="square" rtlCol="0" anchor="t">
            <a:spAutoFit/>
          </a:bodyPr>
          <a:p>
            <a:pPr marL="508000" indent="-508000" algn="just" latinLnBrk="0">
              <a:lnSpc>
                <a:spcPct val="100000"/>
              </a:lnSpc>
              <a:spcBef>
                <a:spcPts val="0"/>
              </a:spcBef>
              <a:buNone/>
            </a:pPr>
            <a:r>
              <a:rPr lang="zh-CN" altLang="en-US" sz="2800" b="1" dirty="0">
                <a:solidFill>
                  <a:schemeClr val="lt1"/>
                </a:solidFill>
                <a:latin typeface="微软雅黑" panose="020B0503020204020204" charset="-122"/>
                <a:ea typeface="微软雅黑" panose="020B0503020204020204" charset="-122"/>
                <a:sym typeface="+mn-ea"/>
              </a:rPr>
              <a:t>计算机组成原理，程序设计，数据结构</a:t>
            </a:r>
            <a:endParaRPr lang="zh-CN" altLang="en-US" sz="2800" b="1" dirty="0">
              <a:solidFill>
                <a:schemeClr val="lt1"/>
              </a:solidFill>
              <a:latin typeface="微软雅黑" panose="020B0503020204020204" charset="-122"/>
              <a:ea typeface="微软雅黑" panose="020B0503020204020204" charset="-122"/>
              <a:sym typeface="+mn-ea"/>
            </a:endParaRPr>
          </a:p>
        </p:txBody>
      </p:sp>
      <p:sp>
        <p:nvSpPr>
          <p:cNvPr id="11" name="文本框 10"/>
          <p:cNvSpPr txBox="1"/>
          <p:nvPr/>
        </p:nvSpPr>
        <p:spPr>
          <a:xfrm>
            <a:off x="2555875" y="4622800"/>
            <a:ext cx="4572000" cy="521970"/>
          </a:xfrm>
          <a:prstGeom prst="rect">
            <a:avLst/>
          </a:prstGeom>
          <a:noFill/>
        </p:spPr>
        <p:txBody>
          <a:bodyPr wrap="square" rtlCol="0" anchor="t">
            <a:spAutoFit/>
          </a:bodyPr>
          <a:p>
            <a:pPr marL="508000" indent="-508000" latinLnBrk="0">
              <a:lnSpc>
                <a:spcPct val="100000"/>
              </a:lnSpc>
              <a:spcBef>
                <a:spcPts val="0"/>
              </a:spcBef>
              <a:buNone/>
            </a:pPr>
            <a:r>
              <a:rPr lang="zh-CN" altLang="en-US" sz="2800" b="1" dirty="0">
                <a:solidFill>
                  <a:schemeClr val="lt1"/>
                </a:solidFill>
                <a:latin typeface="微软雅黑" panose="020B0503020204020204" charset="-122"/>
                <a:ea typeface="微软雅黑" panose="020B0503020204020204" charset="-122"/>
                <a:sym typeface="+mn-ea"/>
              </a:rPr>
              <a:t>计算机网络和协议模型</a:t>
            </a:r>
            <a:endParaRPr lang="zh-CN" altLang="en-US" sz="2800" b="1" dirty="0">
              <a:solidFill>
                <a:schemeClr val="lt1"/>
              </a:solidFill>
              <a:latin typeface="微软雅黑" panose="020B0503020204020204" charset="-122"/>
              <a:ea typeface="微软雅黑" panose="020B0503020204020204" charset="-122"/>
              <a:sym typeface="+mn-ea"/>
            </a:endParaRPr>
          </a:p>
        </p:txBody>
      </p:sp>
      <p:sp>
        <p:nvSpPr>
          <p:cNvPr id="12" name="文本框 11"/>
          <p:cNvSpPr txBox="1"/>
          <p:nvPr/>
        </p:nvSpPr>
        <p:spPr>
          <a:xfrm>
            <a:off x="2627630" y="5589270"/>
            <a:ext cx="4572000" cy="521970"/>
          </a:xfrm>
          <a:prstGeom prst="rect">
            <a:avLst/>
          </a:prstGeom>
          <a:noFill/>
        </p:spPr>
        <p:txBody>
          <a:bodyPr wrap="square" rtlCol="0" anchor="t">
            <a:spAutoFit/>
          </a:bodyPr>
          <a:p>
            <a:pPr marL="508000" indent="-508000" latinLnBrk="0">
              <a:lnSpc>
                <a:spcPct val="100000"/>
              </a:lnSpc>
              <a:spcBef>
                <a:spcPts val="0"/>
              </a:spcBef>
              <a:buNone/>
            </a:pPr>
            <a:r>
              <a:rPr lang="zh-CN" altLang="en-US" sz="2800" b="1" dirty="0">
                <a:solidFill>
                  <a:schemeClr val="lt1"/>
                </a:solidFill>
                <a:latin typeface="微软雅黑" panose="020B0503020204020204" charset="-122"/>
                <a:ea typeface="微软雅黑" panose="020B0503020204020204" charset="-122"/>
                <a:sym typeface="+mn-ea"/>
              </a:rPr>
              <a:t>软件操作和编程</a:t>
            </a:r>
            <a:endParaRPr lang="zh-CN" altLang="en-US" sz="2800" b="1" dirty="0">
              <a:solidFill>
                <a:schemeClr val="lt1"/>
              </a:solidFill>
              <a:latin typeface="微软雅黑" panose="020B0503020204020204" charset="-122"/>
              <a:ea typeface="微软雅黑" panose="020B0503020204020204" charset="-122"/>
              <a:sym typeface="+mn-ea"/>
            </a:endParaRPr>
          </a:p>
        </p:txBody>
      </p:sp>
      <p:sp>
        <p:nvSpPr>
          <p:cNvPr id="13" name="文本框 12"/>
          <p:cNvSpPr txBox="1"/>
          <p:nvPr/>
        </p:nvSpPr>
        <p:spPr>
          <a:xfrm>
            <a:off x="611505" y="1071245"/>
            <a:ext cx="8154670" cy="1579245"/>
          </a:xfrm>
          <a:prstGeom prst="rect">
            <a:avLst/>
          </a:prstGeom>
          <a:noFill/>
        </p:spPr>
        <p:txBody>
          <a:bodyPr wrap="square" rtlCol="0" anchor="t">
            <a:noAutofit/>
          </a:bodyPr>
          <a:p>
            <a:r>
              <a:rPr lang="zh-CN" altLang="en-US" sz="2800" b="1" dirty="0">
                <a:solidFill>
                  <a:schemeClr val="lt1"/>
                </a:solidFill>
                <a:latin typeface="微软雅黑" panose="020B0503020204020204" charset="-122"/>
                <a:ea typeface="微软雅黑" panose="020B0503020204020204" charset="-122"/>
                <a:sym typeface="+mn-ea"/>
              </a:rPr>
              <a:t>加深学生对计算机网络基本原理的理解，培养理论联系实际的能力，进一步培养学生进行网络设计、实现和测试的工程实践能力。培养学生大胆质疑、勇于</a:t>
            </a:r>
            <a:r>
              <a:rPr lang="zh-CN" altLang="en-US" sz="2800" b="1" dirty="0">
                <a:solidFill>
                  <a:schemeClr val="lt1"/>
                </a:solidFill>
                <a:latin typeface="微软雅黑" panose="020B0503020204020204" charset="-122"/>
                <a:ea typeface="微软雅黑" panose="020B0503020204020204" charset="-122"/>
                <a:sym typeface="+mn-ea"/>
              </a:rPr>
              <a:t>探索、认真求学、严谨踏实的实验</a:t>
            </a:r>
            <a:r>
              <a:rPr lang="zh-CN" altLang="en-US" sz="2800" b="1" dirty="0">
                <a:solidFill>
                  <a:schemeClr val="lt1"/>
                </a:solidFill>
                <a:latin typeface="微软雅黑" panose="020B0503020204020204" charset="-122"/>
                <a:ea typeface="微软雅黑" panose="020B0503020204020204" charset="-122"/>
                <a:sym typeface="+mn-ea"/>
              </a:rPr>
              <a:t>态度。</a:t>
            </a:r>
            <a:endParaRPr lang="zh-CN" altLang="en-US" sz="2800" b="1" dirty="0">
              <a:solidFill>
                <a:schemeClr val="lt1"/>
              </a:solidFill>
              <a:latin typeface="微软雅黑" panose="020B0503020204020204" charset="-122"/>
              <a:ea typeface="微软雅黑" panose="020B0503020204020204" charset="-122"/>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blinds(horizontal)">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ox(in)">
                                      <p:cBhvr>
                                        <p:cTn id="17" dur="20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down)">
                                      <p:cBhvr>
                                        <p:cTn id="30" dur="500"/>
                                        <p:tgtEl>
                                          <p:spTgt spid="1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wipe(down)">
                                      <p:cBhvr>
                                        <p:cTn id="35" dur="500"/>
                                        <p:tgtEl>
                                          <p:spTgt spid="1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2">
                                            <p:txEl>
                                              <p:pRg st="0" end="0"/>
                                            </p:txEl>
                                          </p:spTgt>
                                        </p:tgtEl>
                                        <p:attrNameLst>
                                          <p:attrName>style.visibility</p:attrName>
                                        </p:attrNameLst>
                                      </p:cBhvr>
                                      <p:to>
                                        <p:strVal val="visible"/>
                                      </p:to>
                                    </p:set>
                                    <p:animEffect transition="in" filter="wipe(down)">
                                      <p:cBhvr>
                                        <p:cTn id="4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5" grpId="0"/>
      <p:bldP spid="7" grpId="0"/>
      <p:bldP spid="3" grpId="1"/>
      <p:bldP spid="5" grpId="1"/>
      <p:bldP spid="7" grpId="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4" name="图片 3"/>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10" name="矩形: 圆角 9"/>
          <p:cNvSpPr/>
          <p:nvPr>
            <p:custDataLst>
              <p:tags r:id="rId3"/>
            </p:custDataLst>
          </p:nvPr>
        </p:nvSpPr>
        <p:spPr>
          <a:xfrm>
            <a:off x="1627664" y="1701165"/>
            <a:ext cx="2210276" cy="1634966"/>
          </a:xfrm>
          <a:custGeom>
            <a:avLst/>
            <a:gdLst>
              <a:gd name="connsiteX0" fmla="*/ 0 w 1086416"/>
              <a:gd name="connsiteY0" fmla="*/ 119051 h 714292"/>
              <a:gd name="connsiteX1" fmla="*/ 119051 w 1086416"/>
              <a:gd name="connsiteY1" fmla="*/ 0 h 714292"/>
              <a:gd name="connsiteX2" fmla="*/ 967365 w 1086416"/>
              <a:gd name="connsiteY2" fmla="*/ 0 h 714292"/>
              <a:gd name="connsiteX3" fmla="*/ 1086416 w 1086416"/>
              <a:gd name="connsiteY3" fmla="*/ 119051 h 714292"/>
              <a:gd name="connsiteX4" fmla="*/ 1086416 w 1086416"/>
              <a:gd name="connsiteY4" fmla="*/ 595241 h 714292"/>
              <a:gd name="connsiteX5" fmla="*/ 967365 w 1086416"/>
              <a:gd name="connsiteY5" fmla="*/ 714292 h 714292"/>
              <a:gd name="connsiteX6" fmla="*/ 119051 w 1086416"/>
              <a:gd name="connsiteY6" fmla="*/ 714292 h 714292"/>
              <a:gd name="connsiteX7" fmla="*/ 0 w 1086416"/>
              <a:gd name="connsiteY7" fmla="*/ 595241 h 714292"/>
              <a:gd name="connsiteX8" fmla="*/ 0 w 1086416"/>
              <a:gd name="connsiteY8" fmla="*/ 119051 h 714292"/>
              <a:gd name="connsiteX0-1" fmla="*/ 0 w 1086416"/>
              <a:gd name="connsiteY0-2" fmla="*/ 595241 h 714292"/>
              <a:gd name="connsiteX1-3" fmla="*/ 119051 w 1086416"/>
              <a:gd name="connsiteY1-4" fmla="*/ 0 h 714292"/>
              <a:gd name="connsiteX2-5" fmla="*/ 967365 w 1086416"/>
              <a:gd name="connsiteY2-6" fmla="*/ 0 h 714292"/>
              <a:gd name="connsiteX3-7" fmla="*/ 1086416 w 1086416"/>
              <a:gd name="connsiteY3-8" fmla="*/ 119051 h 714292"/>
              <a:gd name="connsiteX4-9" fmla="*/ 1086416 w 1086416"/>
              <a:gd name="connsiteY4-10" fmla="*/ 595241 h 714292"/>
              <a:gd name="connsiteX5-11" fmla="*/ 967365 w 1086416"/>
              <a:gd name="connsiteY5-12" fmla="*/ 714292 h 714292"/>
              <a:gd name="connsiteX6-13" fmla="*/ 119051 w 1086416"/>
              <a:gd name="connsiteY6-14" fmla="*/ 714292 h 714292"/>
              <a:gd name="connsiteX7-15" fmla="*/ 0 w 1086416"/>
              <a:gd name="connsiteY7-16" fmla="*/ 595241 h 714292"/>
              <a:gd name="connsiteX0-17" fmla="*/ 0 w 2987643"/>
              <a:gd name="connsiteY0-18" fmla="*/ 2080009 h 2082206"/>
              <a:gd name="connsiteX1-19" fmla="*/ 2020278 w 2987643"/>
              <a:gd name="connsiteY1-20" fmla="*/ 0 h 2082206"/>
              <a:gd name="connsiteX2-21" fmla="*/ 2868592 w 2987643"/>
              <a:gd name="connsiteY2-22" fmla="*/ 0 h 2082206"/>
              <a:gd name="connsiteX3-23" fmla="*/ 2987643 w 2987643"/>
              <a:gd name="connsiteY3-24" fmla="*/ 119051 h 2082206"/>
              <a:gd name="connsiteX4-25" fmla="*/ 2987643 w 2987643"/>
              <a:gd name="connsiteY4-26" fmla="*/ 595241 h 2082206"/>
              <a:gd name="connsiteX5-27" fmla="*/ 2868592 w 2987643"/>
              <a:gd name="connsiteY5-28" fmla="*/ 714292 h 2082206"/>
              <a:gd name="connsiteX6-29" fmla="*/ 2020278 w 2987643"/>
              <a:gd name="connsiteY6-30" fmla="*/ 714292 h 2082206"/>
              <a:gd name="connsiteX7-31" fmla="*/ 0 w 2987643"/>
              <a:gd name="connsiteY7-32" fmla="*/ 2080009 h 2082206"/>
              <a:gd name="connsiteX0-33" fmla="*/ 3 w 2987646"/>
              <a:gd name="connsiteY0-34" fmla="*/ 2080009 h 2080017"/>
              <a:gd name="connsiteX1-35" fmla="*/ 2020281 w 2987646"/>
              <a:gd name="connsiteY1-36" fmla="*/ 0 h 2080017"/>
              <a:gd name="connsiteX2-37" fmla="*/ 2868595 w 2987646"/>
              <a:gd name="connsiteY2-38" fmla="*/ 0 h 2080017"/>
              <a:gd name="connsiteX3-39" fmla="*/ 2987646 w 2987646"/>
              <a:gd name="connsiteY3-40" fmla="*/ 119051 h 2080017"/>
              <a:gd name="connsiteX4-41" fmla="*/ 2987646 w 2987646"/>
              <a:gd name="connsiteY4-42" fmla="*/ 595241 h 2080017"/>
              <a:gd name="connsiteX5-43" fmla="*/ 2868595 w 2987646"/>
              <a:gd name="connsiteY5-44" fmla="*/ 714292 h 2080017"/>
              <a:gd name="connsiteX6-45" fmla="*/ 2020281 w 2987646"/>
              <a:gd name="connsiteY6-46" fmla="*/ 714292 h 2080017"/>
              <a:gd name="connsiteX7-47" fmla="*/ 3 w 2987646"/>
              <a:gd name="connsiteY7-48" fmla="*/ 2080009 h 2080017"/>
              <a:gd name="connsiteX0-49" fmla="*/ 4 w 2985265"/>
              <a:gd name="connsiteY0-50" fmla="*/ 2170497 h 2170504"/>
              <a:gd name="connsiteX1-51" fmla="*/ 2017900 w 2985265"/>
              <a:gd name="connsiteY1-52" fmla="*/ 0 h 2170504"/>
              <a:gd name="connsiteX2-53" fmla="*/ 2866214 w 2985265"/>
              <a:gd name="connsiteY2-54" fmla="*/ 0 h 2170504"/>
              <a:gd name="connsiteX3-55" fmla="*/ 2985265 w 2985265"/>
              <a:gd name="connsiteY3-56" fmla="*/ 119051 h 2170504"/>
              <a:gd name="connsiteX4-57" fmla="*/ 2985265 w 2985265"/>
              <a:gd name="connsiteY4-58" fmla="*/ 595241 h 2170504"/>
              <a:gd name="connsiteX5-59" fmla="*/ 2866214 w 2985265"/>
              <a:gd name="connsiteY5-60" fmla="*/ 714292 h 2170504"/>
              <a:gd name="connsiteX6-61" fmla="*/ 2017900 w 2985265"/>
              <a:gd name="connsiteY6-62" fmla="*/ 714292 h 2170504"/>
              <a:gd name="connsiteX7-63" fmla="*/ 4 w 2985265"/>
              <a:gd name="connsiteY7-64" fmla="*/ 2170497 h 2170504"/>
              <a:gd name="connsiteX0-65" fmla="*/ 4 w 2968597"/>
              <a:gd name="connsiteY0-66" fmla="*/ 2384809 h 2384815"/>
              <a:gd name="connsiteX1-67" fmla="*/ 2001232 w 2968597"/>
              <a:gd name="connsiteY1-68" fmla="*/ 0 h 2384815"/>
              <a:gd name="connsiteX2-69" fmla="*/ 2849546 w 2968597"/>
              <a:gd name="connsiteY2-70" fmla="*/ 0 h 2384815"/>
              <a:gd name="connsiteX3-71" fmla="*/ 2968597 w 2968597"/>
              <a:gd name="connsiteY3-72" fmla="*/ 119051 h 2384815"/>
              <a:gd name="connsiteX4-73" fmla="*/ 2968597 w 2968597"/>
              <a:gd name="connsiteY4-74" fmla="*/ 595241 h 2384815"/>
              <a:gd name="connsiteX5-75" fmla="*/ 2849546 w 2968597"/>
              <a:gd name="connsiteY5-76" fmla="*/ 714292 h 2384815"/>
              <a:gd name="connsiteX6-77" fmla="*/ 2001232 w 2968597"/>
              <a:gd name="connsiteY6-78" fmla="*/ 714292 h 2384815"/>
              <a:gd name="connsiteX7-79" fmla="*/ 4 w 2968597"/>
              <a:gd name="connsiteY7-80" fmla="*/ 2384809 h 2384815"/>
              <a:gd name="connsiteX0-81" fmla="*/ 4 w 2947166"/>
              <a:gd name="connsiteY0-82" fmla="*/ 2180022 h 2180029"/>
              <a:gd name="connsiteX1-83" fmla="*/ 1979801 w 2947166"/>
              <a:gd name="connsiteY1-84" fmla="*/ 0 h 2180029"/>
              <a:gd name="connsiteX2-85" fmla="*/ 2828115 w 2947166"/>
              <a:gd name="connsiteY2-86" fmla="*/ 0 h 2180029"/>
              <a:gd name="connsiteX3-87" fmla="*/ 2947166 w 2947166"/>
              <a:gd name="connsiteY3-88" fmla="*/ 119051 h 2180029"/>
              <a:gd name="connsiteX4-89" fmla="*/ 2947166 w 2947166"/>
              <a:gd name="connsiteY4-90" fmla="*/ 595241 h 2180029"/>
              <a:gd name="connsiteX5-91" fmla="*/ 2828115 w 2947166"/>
              <a:gd name="connsiteY5-92" fmla="*/ 714292 h 2180029"/>
              <a:gd name="connsiteX6-93" fmla="*/ 1979801 w 2947166"/>
              <a:gd name="connsiteY6-94" fmla="*/ 714292 h 2180029"/>
              <a:gd name="connsiteX7-95" fmla="*/ 4 w 2947166"/>
              <a:gd name="connsiteY7-96" fmla="*/ 2180022 h 218002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947166" h="2180029">
                <a:moveTo>
                  <a:pt x="4" y="2180022"/>
                </a:moveTo>
                <a:cubicBezTo>
                  <a:pt x="-2377" y="2176185"/>
                  <a:pt x="1306375" y="693336"/>
                  <a:pt x="1979801" y="0"/>
                </a:cubicBezTo>
                <a:lnTo>
                  <a:pt x="2828115" y="0"/>
                </a:lnTo>
                <a:cubicBezTo>
                  <a:pt x="2893865" y="0"/>
                  <a:pt x="2947166" y="53301"/>
                  <a:pt x="2947166" y="119051"/>
                </a:cubicBezTo>
                <a:lnTo>
                  <a:pt x="2947166" y="595241"/>
                </a:lnTo>
                <a:cubicBezTo>
                  <a:pt x="2947166" y="660991"/>
                  <a:pt x="2893865" y="714292"/>
                  <a:pt x="2828115" y="714292"/>
                </a:cubicBezTo>
                <a:lnTo>
                  <a:pt x="1979801" y="714292"/>
                </a:lnTo>
                <a:cubicBezTo>
                  <a:pt x="1914051" y="714292"/>
                  <a:pt x="2385" y="2183859"/>
                  <a:pt x="4" y="2180022"/>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accent1"/>
              </a:solidFill>
              <a:latin typeface="微软雅黑" panose="020B0503020204020204" charset="-122"/>
              <a:ea typeface="微软雅黑" panose="020B0503020204020204" charset="-122"/>
            </a:endParaRPr>
          </a:p>
        </p:txBody>
      </p:sp>
      <p:sp>
        <p:nvSpPr>
          <p:cNvPr id="44" name="任意多边形: 形状 43"/>
          <p:cNvSpPr/>
          <p:nvPr>
            <p:custDataLst>
              <p:tags r:id="rId4"/>
            </p:custDataLst>
          </p:nvPr>
        </p:nvSpPr>
        <p:spPr>
          <a:xfrm>
            <a:off x="1615281" y="3117056"/>
            <a:ext cx="2222659" cy="535781"/>
          </a:xfrm>
          <a:custGeom>
            <a:avLst/>
            <a:gdLst>
              <a:gd name="connsiteX0" fmla="*/ 2020280 w 2987645"/>
              <a:gd name="connsiteY0" fmla="*/ 0 h 714292"/>
              <a:gd name="connsiteX1" fmla="*/ 2868594 w 2987645"/>
              <a:gd name="connsiteY1" fmla="*/ 0 h 714292"/>
              <a:gd name="connsiteX2" fmla="*/ 2987645 w 2987645"/>
              <a:gd name="connsiteY2" fmla="*/ 119051 h 714292"/>
              <a:gd name="connsiteX3" fmla="*/ 2987645 w 2987645"/>
              <a:gd name="connsiteY3" fmla="*/ 595241 h 714292"/>
              <a:gd name="connsiteX4" fmla="*/ 2868594 w 2987645"/>
              <a:gd name="connsiteY4" fmla="*/ 714292 h 714292"/>
              <a:gd name="connsiteX5" fmla="*/ 2020280 w 2987645"/>
              <a:gd name="connsiteY5" fmla="*/ 714292 h 714292"/>
              <a:gd name="connsiteX6" fmla="*/ 1901229 w 2987645"/>
              <a:gd name="connsiteY6" fmla="*/ 595241 h 714292"/>
              <a:gd name="connsiteX7" fmla="*/ 1901229 w 2987645"/>
              <a:gd name="connsiteY7" fmla="*/ 576960 h 714292"/>
              <a:gd name="connsiteX8" fmla="*/ 0 w 2987645"/>
              <a:gd name="connsiteY8" fmla="*/ 357146 h 714292"/>
              <a:gd name="connsiteX9" fmla="*/ 1901229 w 2987645"/>
              <a:gd name="connsiteY9" fmla="*/ 137332 h 714292"/>
              <a:gd name="connsiteX10" fmla="*/ 1901229 w 2987645"/>
              <a:gd name="connsiteY10" fmla="*/ 119051 h 714292"/>
              <a:gd name="connsiteX11" fmla="*/ 2020280 w 2987645"/>
              <a:gd name="connsiteY11" fmla="*/ 0 h 714292"/>
              <a:gd name="connsiteX0-1" fmla="*/ 2020280 w 2987645"/>
              <a:gd name="connsiteY0-2" fmla="*/ 0 h 714292"/>
              <a:gd name="connsiteX1-3" fmla="*/ 2868594 w 2987645"/>
              <a:gd name="connsiteY1-4" fmla="*/ 0 h 714292"/>
              <a:gd name="connsiteX2-5" fmla="*/ 2987645 w 2987645"/>
              <a:gd name="connsiteY2-6" fmla="*/ 119051 h 714292"/>
              <a:gd name="connsiteX3-7" fmla="*/ 2987645 w 2987645"/>
              <a:gd name="connsiteY3-8" fmla="*/ 595241 h 714292"/>
              <a:gd name="connsiteX4-9" fmla="*/ 2868594 w 2987645"/>
              <a:gd name="connsiteY4-10" fmla="*/ 714292 h 714292"/>
              <a:gd name="connsiteX5-11" fmla="*/ 2020280 w 2987645"/>
              <a:gd name="connsiteY5-12" fmla="*/ 714292 h 714292"/>
              <a:gd name="connsiteX6-13" fmla="*/ 1901229 w 2987645"/>
              <a:gd name="connsiteY6-14" fmla="*/ 595241 h 714292"/>
              <a:gd name="connsiteX7-15" fmla="*/ 1901229 w 2987645"/>
              <a:gd name="connsiteY7-16" fmla="*/ 576960 h 714292"/>
              <a:gd name="connsiteX8-17" fmla="*/ 0 w 2987645"/>
              <a:gd name="connsiteY8-18" fmla="*/ 357146 h 714292"/>
              <a:gd name="connsiteX9-19" fmla="*/ 1901229 w 2987645"/>
              <a:gd name="connsiteY9-20" fmla="*/ 137332 h 714292"/>
              <a:gd name="connsiteX10-21" fmla="*/ 2020280 w 2987645"/>
              <a:gd name="connsiteY10-22" fmla="*/ 0 h 714292"/>
              <a:gd name="connsiteX0-23" fmla="*/ 2020280 w 2987645"/>
              <a:gd name="connsiteY0-24" fmla="*/ 0 h 714292"/>
              <a:gd name="connsiteX1-25" fmla="*/ 2868594 w 2987645"/>
              <a:gd name="connsiteY1-26" fmla="*/ 0 h 714292"/>
              <a:gd name="connsiteX2-27" fmla="*/ 2987645 w 2987645"/>
              <a:gd name="connsiteY2-28" fmla="*/ 119051 h 714292"/>
              <a:gd name="connsiteX3-29" fmla="*/ 2987645 w 2987645"/>
              <a:gd name="connsiteY3-30" fmla="*/ 595241 h 714292"/>
              <a:gd name="connsiteX4-31" fmla="*/ 2868594 w 2987645"/>
              <a:gd name="connsiteY4-32" fmla="*/ 714292 h 714292"/>
              <a:gd name="connsiteX5-33" fmla="*/ 2020280 w 2987645"/>
              <a:gd name="connsiteY5-34" fmla="*/ 714292 h 714292"/>
              <a:gd name="connsiteX6-35" fmla="*/ 1901229 w 2987645"/>
              <a:gd name="connsiteY6-36" fmla="*/ 576960 h 714292"/>
              <a:gd name="connsiteX7-37" fmla="*/ 0 w 2987645"/>
              <a:gd name="connsiteY7-38" fmla="*/ 357146 h 714292"/>
              <a:gd name="connsiteX8-39" fmla="*/ 1901229 w 2987645"/>
              <a:gd name="connsiteY8-40" fmla="*/ 137332 h 714292"/>
              <a:gd name="connsiteX9-41" fmla="*/ 2020280 w 2987645"/>
              <a:gd name="connsiteY9-42" fmla="*/ 0 h 714292"/>
              <a:gd name="connsiteX0-43" fmla="*/ 2020280 w 2987645"/>
              <a:gd name="connsiteY0-44" fmla="*/ 0 h 714292"/>
              <a:gd name="connsiteX1-45" fmla="*/ 2868594 w 2987645"/>
              <a:gd name="connsiteY1-46" fmla="*/ 0 h 714292"/>
              <a:gd name="connsiteX2-47" fmla="*/ 2987645 w 2987645"/>
              <a:gd name="connsiteY2-48" fmla="*/ 119051 h 714292"/>
              <a:gd name="connsiteX3-49" fmla="*/ 2987645 w 2987645"/>
              <a:gd name="connsiteY3-50" fmla="*/ 595241 h 714292"/>
              <a:gd name="connsiteX4-51" fmla="*/ 2868594 w 2987645"/>
              <a:gd name="connsiteY4-52" fmla="*/ 714292 h 714292"/>
              <a:gd name="connsiteX5-53" fmla="*/ 2020280 w 2987645"/>
              <a:gd name="connsiteY5-54" fmla="*/ 714292 h 714292"/>
              <a:gd name="connsiteX6-55" fmla="*/ 1901229 w 2987645"/>
              <a:gd name="connsiteY6-56" fmla="*/ 576960 h 714292"/>
              <a:gd name="connsiteX7-57" fmla="*/ 0 w 2987645"/>
              <a:gd name="connsiteY7-58" fmla="*/ 357146 h 714292"/>
              <a:gd name="connsiteX8-59" fmla="*/ 1901229 w 2987645"/>
              <a:gd name="connsiteY8-60" fmla="*/ 137332 h 714292"/>
              <a:gd name="connsiteX9-61" fmla="*/ 2020280 w 2987645"/>
              <a:gd name="connsiteY9-62" fmla="*/ 0 h 714292"/>
              <a:gd name="connsiteX0-63" fmla="*/ 2020280 w 2987645"/>
              <a:gd name="connsiteY0-64" fmla="*/ 0 h 714296"/>
              <a:gd name="connsiteX1-65" fmla="*/ 2868594 w 2987645"/>
              <a:gd name="connsiteY1-66" fmla="*/ 0 h 714296"/>
              <a:gd name="connsiteX2-67" fmla="*/ 2987645 w 2987645"/>
              <a:gd name="connsiteY2-68" fmla="*/ 119051 h 714296"/>
              <a:gd name="connsiteX3-69" fmla="*/ 2987645 w 2987645"/>
              <a:gd name="connsiteY3-70" fmla="*/ 595241 h 714296"/>
              <a:gd name="connsiteX4-71" fmla="*/ 2868594 w 2987645"/>
              <a:gd name="connsiteY4-72" fmla="*/ 714292 h 714296"/>
              <a:gd name="connsiteX5-73" fmla="*/ 2020280 w 2987645"/>
              <a:gd name="connsiteY5-74" fmla="*/ 714292 h 714296"/>
              <a:gd name="connsiteX6-75" fmla="*/ 1901229 w 2987645"/>
              <a:gd name="connsiteY6-76" fmla="*/ 576960 h 714296"/>
              <a:gd name="connsiteX7-77" fmla="*/ 0 w 2987645"/>
              <a:gd name="connsiteY7-78" fmla="*/ 357146 h 714296"/>
              <a:gd name="connsiteX8-79" fmla="*/ 1901229 w 2987645"/>
              <a:gd name="connsiteY8-80" fmla="*/ 137332 h 714296"/>
              <a:gd name="connsiteX9-81" fmla="*/ 2020280 w 2987645"/>
              <a:gd name="connsiteY9-82" fmla="*/ 0 h 714296"/>
              <a:gd name="connsiteX0-83" fmla="*/ 2020280 w 2987645"/>
              <a:gd name="connsiteY0-84" fmla="*/ 0 h 714296"/>
              <a:gd name="connsiteX1-85" fmla="*/ 2868594 w 2987645"/>
              <a:gd name="connsiteY1-86" fmla="*/ 0 h 714296"/>
              <a:gd name="connsiteX2-87" fmla="*/ 2987645 w 2987645"/>
              <a:gd name="connsiteY2-88" fmla="*/ 119051 h 714296"/>
              <a:gd name="connsiteX3-89" fmla="*/ 2987645 w 2987645"/>
              <a:gd name="connsiteY3-90" fmla="*/ 595241 h 714296"/>
              <a:gd name="connsiteX4-91" fmla="*/ 2868594 w 2987645"/>
              <a:gd name="connsiteY4-92" fmla="*/ 714292 h 714296"/>
              <a:gd name="connsiteX5-93" fmla="*/ 2020280 w 2987645"/>
              <a:gd name="connsiteY5-94" fmla="*/ 714292 h 714296"/>
              <a:gd name="connsiteX6-95" fmla="*/ 1901229 w 2987645"/>
              <a:gd name="connsiteY6-96" fmla="*/ 576960 h 714296"/>
              <a:gd name="connsiteX7-97" fmla="*/ 0 w 2987645"/>
              <a:gd name="connsiteY7-98" fmla="*/ 357146 h 714296"/>
              <a:gd name="connsiteX8-99" fmla="*/ 1901229 w 2987645"/>
              <a:gd name="connsiteY8-100" fmla="*/ 137332 h 714296"/>
              <a:gd name="connsiteX9-101" fmla="*/ 2020280 w 2987645"/>
              <a:gd name="connsiteY9-102" fmla="*/ 0 h 714296"/>
              <a:gd name="connsiteX0-103" fmla="*/ 1918680 w 2886045"/>
              <a:gd name="connsiteY0-104" fmla="*/ 0 h 714300"/>
              <a:gd name="connsiteX1-105" fmla="*/ 2766994 w 2886045"/>
              <a:gd name="connsiteY1-106" fmla="*/ 0 h 714300"/>
              <a:gd name="connsiteX2-107" fmla="*/ 2886045 w 2886045"/>
              <a:gd name="connsiteY2-108" fmla="*/ 119051 h 714300"/>
              <a:gd name="connsiteX3-109" fmla="*/ 2886045 w 2886045"/>
              <a:gd name="connsiteY3-110" fmla="*/ 595241 h 714300"/>
              <a:gd name="connsiteX4-111" fmla="*/ 2766994 w 2886045"/>
              <a:gd name="connsiteY4-112" fmla="*/ 714292 h 714300"/>
              <a:gd name="connsiteX5-113" fmla="*/ 1918680 w 2886045"/>
              <a:gd name="connsiteY5-114" fmla="*/ 714292 h 714300"/>
              <a:gd name="connsiteX6-115" fmla="*/ 1799629 w 2886045"/>
              <a:gd name="connsiteY6-116" fmla="*/ 576960 h 714300"/>
              <a:gd name="connsiteX7-117" fmla="*/ 0 w 2886045"/>
              <a:gd name="connsiteY7-118" fmla="*/ 357146 h 714300"/>
              <a:gd name="connsiteX8-119" fmla="*/ 1799629 w 2886045"/>
              <a:gd name="connsiteY8-120" fmla="*/ 137332 h 714300"/>
              <a:gd name="connsiteX9-121" fmla="*/ 1918680 w 2886045"/>
              <a:gd name="connsiteY9-122" fmla="*/ 0 h 714300"/>
              <a:gd name="connsiteX0-123" fmla="*/ 2001230 w 2968595"/>
              <a:gd name="connsiteY0-124" fmla="*/ 0 h 714300"/>
              <a:gd name="connsiteX1-125" fmla="*/ 2849544 w 2968595"/>
              <a:gd name="connsiteY1-126" fmla="*/ 0 h 714300"/>
              <a:gd name="connsiteX2-127" fmla="*/ 2968595 w 2968595"/>
              <a:gd name="connsiteY2-128" fmla="*/ 119051 h 714300"/>
              <a:gd name="connsiteX3-129" fmla="*/ 2968595 w 2968595"/>
              <a:gd name="connsiteY3-130" fmla="*/ 595241 h 714300"/>
              <a:gd name="connsiteX4-131" fmla="*/ 2849544 w 2968595"/>
              <a:gd name="connsiteY4-132" fmla="*/ 714292 h 714300"/>
              <a:gd name="connsiteX5-133" fmla="*/ 2001230 w 2968595"/>
              <a:gd name="connsiteY5-134" fmla="*/ 714292 h 714300"/>
              <a:gd name="connsiteX6-135" fmla="*/ 1882179 w 2968595"/>
              <a:gd name="connsiteY6-136" fmla="*/ 576960 h 714300"/>
              <a:gd name="connsiteX7-137" fmla="*/ 0 w 2968595"/>
              <a:gd name="connsiteY7-138" fmla="*/ 357146 h 714300"/>
              <a:gd name="connsiteX8-139" fmla="*/ 1882179 w 2968595"/>
              <a:gd name="connsiteY8-140" fmla="*/ 137332 h 714300"/>
              <a:gd name="connsiteX9-141" fmla="*/ 2001230 w 2968595"/>
              <a:gd name="connsiteY9-142" fmla="*/ 0 h 714300"/>
              <a:gd name="connsiteX0-143" fmla="*/ 1982180 w 2949545"/>
              <a:gd name="connsiteY0-144" fmla="*/ 0 h 714300"/>
              <a:gd name="connsiteX1-145" fmla="*/ 2830494 w 2949545"/>
              <a:gd name="connsiteY1-146" fmla="*/ 0 h 714300"/>
              <a:gd name="connsiteX2-147" fmla="*/ 2949545 w 2949545"/>
              <a:gd name="connsiteY2-148" fmla="*/ 119051 h 714300"/>
              <a:gd name="connsiteX3-149" fmla="*/ 2949545 w 2949545"/>
              <a:gd name="connsiteY3-150" fmla="*/ 595241 h 714300"/>
              <a:gd name="connsiteX4-151" fmla="*/ 2830494 w 2949545"/>
              <a:gd name="connsiteY4-152" fmla="*/ 714292 h 714300"/>
              <a:gd name="connsiteX5-153" fmla="*/ 1982180 w 2949545"/>
              <a:gd name="connsiteY5-154" fmla="*/ 714292 h 714300"/>
              <a:gd name="connsiteX6-155" fmla="*/ 1863129 w 2949545"/>
              <a:gd name="connsiteY6-156" fmla="*/ 576960 h 714300"/>
              <a:gd name="connsiteX7-157" fmla="*/ 0 w 2949545"/>
              <a:gd name="connsiteY7-158" fmla="*/ 357146 h 714300"/>
              <a:gd name="connsiteX8-159" fmla="*/ 1863129 w 2949545"/>
              <a:gd name="connsiteY8-160" fmla="*/ 137332 h 714300"/>
              <a:gd name="connsiteX9-161" fmla="*/ 1982180 w 2949545"/>
              <a:gd name="connsiteY9-162" fmla="*/ 0 h 714300"/>
              <a:gd name="connsiteX0-163" fmla="*/ 1982180 w 2949545"/>
              <a:gd name="connsiteY0-164" fmla="*/ 0 h 714296"/>
              <a:gd name="connsiteX1-165" fmla="*/ 2830494 w 2949545"/>
              <a:gd name="connsiteY1-166" fmla="*/ 0 h 714296"/>
              <a:gd name="connsiteX2-167" fmla="*/ 2949545 w 2949545"/>
              <a:gd name="connsiteY2-168" fmla="*/ 119051 h 714296"/>
              <a:gd name="connsiteX3-169" fmla="*/ 2949545 w 2949545"/>
              <a:gd name="connsiteY3-170" fmla="*/ 595241 h 714296"/>
              <a:gd name="connsiteX4-171" fmla="*/ 2830494 w 2949545"/>
              <a:gd name="connsiteY4-172" fmla="*/ 714292 h 714296"/>
              <a:gd name="connsiteX5-173" fmla="*/ 1982180 w 2949545"/>
              <a:gd name="connsiteY5-174" fmla="*/ 714292 h 714296"/>
              <a:gd name="connsiteX6-175" fmla="*/ 1863129 w 2949545"/>
              <a:gd name="connsiteY6-176" fmla="*/ 576960 h 714296"/>
              <a:gd name="connsiteX7-177" fmla="*/ 0 w 2949545"/>
              <a:gd name="connsiteY7-178" fmla="*/ 357146 h 714296"/>
              <a:gd name="connsiteX8-179" fmla="*/ 1863129 w 2949545"/>
              <a:gd name="connsiteY8-180" fmla="*/ 137332 h 714296"/>
              <a:gd name="connsiteX9-181" fmla="*/ 1982180 w 2949545"/>
              <a:gd name="connsiteY9-182" fmla="*/ 0 h 714296"/>
              <a:gd name="connsiteX0-183" fmla="*/ 2010755 w 2978120"/>
              <a:gd name="connsiteY0-184" fmla="*/ 0 h 714300"/>
              <a:gd name="connsiteX1-185" fmla="*/ 2859069 w 2978120"/>
              <a:gd name="connsiteY1-186" fmla="*/ 0 h 714300"/>
              <a:gd name="connsiteX2-187" fmla="*/ 2978120 w 2978120"/>
              <a:gd name="connsiteY2-188" fmla="*/ 119051 h 714300"/>
              <a:gd name="connsiteX3-189" fmla="*/ 2978120 w 2978120"/>
              <a:gd name="connsiteY3-190" fmla="*/ 595241 h 714300"/>
              <a:gd name="connsiteX4-191" fmla="*/ 2859069 w 2978120"/>
              <a:gd name="connsiteY4-192" fmla="*/ 714292 h 714300"/>
              <a:gd name="connsiteX5-193" fmla="*/ 2010755 w 2978120"/>
              <a:gd name="connsiteY5-194" fmla="*/ 714292 h 714300"/>
              <a:gd name="connsiteX6-195" fmla="*/ 1891704 w 2978120"/>
              <a:gd name="connsiteY6-196" fmla="*/ 576960 h 714300"/>
              <a:gd name="connsiteX7-197" fmla="*/ 0 w 2978120"/>
              <a:gd name="connsiteY7-198" fmla="*/ 357146 h 714300"/>
              <a:gd name="connsiteX8-199" fmla="*/ 1891704 w 2978120"/>
              <a:gd name="connsiteY8-200" fmla="*/ 137332 h 714300"/>
              <a:gd name="connsiteX9-201" fmla="*/ 2010755 w 2978120"/>
              <a:gd name="connsiteY9-202" fmla="*/ 0 h 714300"/>
              <a:gd name="connsiteX0-203" fmla="*/ 2010755 w 2978120"/>
              <a:gd name="connsiteY0-204" fmla="*/ 0 h 714296"/>
              <a:gd name="connsiteX1-205" fmla="*/ 2859069 w 2978120"/>
              <a:gd name="connsiteY1-206" fmla="*/ 0 h 714296"/>
              <a:gd name="connsiteX2-207" fmla="*/ 2978120 w 2978120"/>
              <a:gd name="connsiteY2-208" fmla="*/ 119051 h 714296"/>
              <a:gd name="connsiteX3-209" fmla="*/ 2978120 w 2978120"/>
              <a:gd name="connsiteY3-210" fmla="*/ 595241 h 714296"/>
              <a:gd name="connsiteX4-211" fmla="*/ 2859069 w 2978120"/>
              <a:gd name="connsiteY4-212" fmla="*/ 714292 h 714296"/>
              <a:gd name="connsiteX5-213" fmla="*/ 2010755 w 2978120"/>
              <a:gd name="connsiteY5-214" fmla="*/ 714292 h 714296"/>
              <a:gd name="connsiteX6-215" fmla="*/ 1891704 w 2978120"/>
              <a:gd name="connsiteY6-216" fmla="*/ 576960 h 714296"/>
              <a:gd name="connsiteX7-217" fmla="*/ 0 w 2978120"/>
              <a:gd name="connsiteY7-218" fmla="*/ 357146 h 714296"/>
              <a:gd name="connsiteX8-219" fmla="*/ 1891704 w 2978120"/>
              <a:gd name="connsiteY8-220" fmla="*/ 137332 h 714296"/>
              <a:gd name="connsiteX9-221" fmla="*/ 2010755 w 2978120"/>
              <a:gd name="connsiteY9-222" fmla="*/ 0 h 714296"/>
              <a:gd name="connsiteX0-223" fmla="*/ 1996468 w 2963833"/>
              <a:gd name="connsiteY0-224" fmla="*/ 0 h 714300"/>
              <a:gd name="connsiteX1-225" fmla="*/ 2844782 w 2963833"/>
              <a:gd name="connsiteY1-226" fmla="*/ 0 h 714300"/>
              <a:gd name="connsiteX2-227" fmla="*/ 2963833 w 2963833"/>
              <a:gd name="connsiteY2-228" fmla="*/ 119051 h 714300"/>
              <a:gd name="connsiteX3-229" fmla="*/ 2963833 w 2963833"/>
              <a:gd name="connsiteY3-230" fmla="*/ 595241 h 714300"/>
              <a:gd name="connsiteX4-231" fmla="*/ 2844782 w 2963833"/>
              <a:gd name="connsiteY4-232" fmla="*/ 714292 h 714300"/>
              <a:gd name="connsiteX5-233" fmla="*/ 1996468 w 2963833"/>
              <a:gd name="connsiteY5-234" fmla="*/ 714292 h 714300"/>
              <a:gd name="connsiteX6-235" fmla="*/ 1877417 w 2963833"/>
              <a:gd name="connsiteY6-236" fmla="*/ 576960 h 714300"/>
              <a:gd name="connsiteX7-237" fmla="*/ 0 w 2963833"/>
              <a:gd name="connsiteY7-238" fmla="*/ 357146 h 714300"/>
              <a:gd name="connsiteX8-239" fmla="*/ 1877417 w 2963833"/>
              <a:gd name="connsiteY8-240" fmla="*/ 137332 h 714300"/>
              <a:gd name="connsiteX9-241" fmla="*/ 1996468 w 2963833"/>
              <a:gd name="connsiteY9-242" fmla="*/ 0 h 714300"/>
              <a:gd name="connsiteX0-243" fmla="*/ 1996468 w 2963833"/>
              <a:gd name="connsiteY0-244" fmla="*/ 0 h 714296"/>
              <a:gd name="connsiteX1-245" fmla="*/ 2844782 w 2963833"/>
              <a:gd name="connsiteY1-246" fmla="*/ 0 h 714296"/>
              <a:gd name="connsiteX2-247" fmla="*/ 2963833 w 2963833"/>
              <a:gd name="connsiteY2-248" fmla="*/ 119051 h 714296"/>
              <a:gd name="connsiteX3-249" fmla="*/ 2963833 w 2963833"/>
              <a:gd name="connsiteY3-250" fmla="*/ 595241 h 714296"/>
              <a:gd name="connsiteX4-251" fmla="*/ 2844782 w 2963833"/>
              <a:gd name="connsiteY4-252" fmla="*/ 714292 h 714296"/>
              <a:gd name="connsiteX5-253" fmla="*/ 1996468 w 2963833"/>
              <a:gd name="connsiteY5-254" fmla="*/ 714292 h 714296"/>
              <a:gd name="connsiteX6-255" fmla="*/ 1877417 w 2963833"/>
              <a:gd name="connsiteY6-256" fmla="*/ 576960 h 714296"/>
              <a:gd name="connsiteX7-257" fmla="*/ 0 w 2963833"/>
              <a:gd name="connsiteY7-258" fmla="*/ 357146 h 714296"/>
              <a:gd name="connsiteX8-259" fmla="*/ 1877417 w 2963833"/>
              <a:gd name="connsiteY8-260" fmla="*/ 137332 h 714296"/>
              <a:gd name="connsiteX9-261" fmla="*/ 1996468 w 2963833"/>
              <a:gd name="connsiteY9-262" fmla="*/ 0 h 714296"/>
              <a:gd name="connsiteX0-263" fmla="*/ 1996468 w 2963833"/>
              <a:gd name="connsiteY0-264" fmla="*/ 0 h 714296"/>
              <a:gd name="connsiteX1-265" fmla="*/ 2844782 w 2963833"/>
              <a:gd name="connsiteY1-266" fmla="*/ 0 h 714296"/>
              <a:gd name="connsiteX2-267" fmla="*/ 2963833 w 2963833"/>
              <a:gd name="connsiteY2-268" fmla="*/ 119051 h 714296"/>
              <a:gd name="connsiteX3-269" fmla="*/ 2963833 w 2963833"/>
              <a:gd name="connsiteY3-270" fmla="*/ 595241 h 714296"/>
              <a:gd name="connsiteX4-271" fmla="*/ 2844782 w 2963833"/>
              <a:gd name="connsiteY4-272" fmla="*/ 714292 h 714296"/>
              <a:gd name="connsiteX5-273" fmla="*/ 1996468 w 2963833"/>
              <a:gd name="connsiteY5-274" fmla="*/ 714292 h 714296"/>
              <a:gd name="connsiteX6-275" fmla="*/ 1877417 w 2963833"/>
              <a:gd name="connsiteY6-276" fmla="*/ 576960 h 714296"/>
              <a:gd name="connsiteX7-277" fmla="*/ 0 w 2963833"/>
              <a:gd name="connsiteY7-278" fmla="*/ 357146 h 714296"/>
              <a:gd name="connsiteX8-279" fmla="*/ 1996468 w 2963833"/>
              <a:gd name="connsiteY8-280" fmla="*/ 0 h 714296"/>
              <a:gd name="connsiteX0-281" fmla="*/ 1996468 w 2963833"/>
              <a:gd name="connsiteY0-282" fmla="*/ 0 h 714292"/>
              <a:gd name="connsiteX1-283" fmla="*/ 2844782 w 2963833"/>
              <a:gd name="connsiteY1-284" fmla="*/ 0 h 714292"/>
              <a:gd name="connsiteX2-285" fmla="*/ 2963833 w 2963833"/>
              <a:gd name="connsiteY2-286" fmla="*/ 119051 h 714292"/>
              <a:gd name="connsiteX3-287" fmla="*/ 2963833 w 2963833"/>
              <a:gd name="connsiteY3-288" fmla="*/ 595241 h 714292"/>
              <a:gd name="connsiteX4-289" fmla="*/ 2844782 w 2963833"/>
              <a:gd name="connsiteY4-290" fmla="*/ 714292 h 714292"/>
              <a:gd name="connsiteX5-291" fmla="*/ 1996468 w 2963833"/>
              <a:gd name="connsiteY5-292" fmla="*/ 714292 h 714292"/>
              <a:gd name="connsiteX6-293" fmla="*/ 0 w 2963833"/>
              <a:gd name="connsiteY6-294" fmla="*/ 357146 h 714292"/>
              <a:gd name="connsiteX7-295" fmla="*/ 1996468 w 2963833"/>
              <a:gd name="connsiteY7-296" fmla="*/ 0 h 714292"/>
              <a:gd name="connsiteX0-297" fmla="*/ 1996468 w 2963833"/>
              <a:gd name="connsiteY0-298" fmla="*/ 0 h 714292"/>
              <a:gd name="connsiteX1-299" fmla="*/ 2844782 w 2963833"/>
              <a:gd name="connsiteY1-300" fmla="*/ 0 h 714292"/>
              <a:gd name="connsiteX2-301" fmla="*/ 2963833 w 2963833"/>
              <a:gd name="connsiteY2-302" fmla="*/ 119051 h 714292"/>
              <a:gd name="connsiteX3-303" fmla="*/ 2963833 w 2963833"/>
              <a:gd name="connsiteY3-304" fmla="*/ 595241 h 714292"/>
              <a:gd name="connsiteX4-305" fmla="*/ 2844782 w 2963833"/>
              <a:gd name="connsiteY4-306" fmla="*/ 714292 h 714292"/>
              <a:gd name="connsiteX5-307" fmla="*/ 1996468 w 2963833"/>
              <a:gd name="connsiteY5-308" fmla="*/ 714292 h 714292"/>
              <a:gd name="connsiteX6-309" fmla="*/ 0 w 2963833"/>
              <a:gd name="connsiteY6-310" fmla="*/ 357146 h 714292"/>
              <a:gd name="connsiteX7-311" fmla="*/ 1996468 w 2963833"/>
              <a:gd name="connsiteY7-312" fmla="*/ 0 h 7142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963833" h="714292">
                <a:moveTo>
                  <a:pt x="1996468" y="0"/>
                </a:moveTo>
                <a:lnTo>
                  <a:pt x="2844782" y="0"/>
                </a:lnTo>
                <a:cubicBezTo>
                  <a:pt x="2910532" y="0"/>
                  <a:pt x="2963833" y="53301"/>
                  <a:pt x="2963833" y="119051"/>
                </a:cubicBezTo>
                <a:lnTo>
                  <a:pt x="2963833" y="595241"/>
                </a:lnTo>
                <a:cubicBezTo>
                  <a:pt x="2963833" y="660991"/>
                  <a:pt x="2910532" y="714292"/>
                  <a:pt x="2844782" y="714292"/>
                </a:cubicBezTo>
                <a:lnTo>
                  <a:pt x="1996468" y="714292"/>
                </a:lnTo>
                <a:cubicBezTo>
                  <a:pt x="1522338" y="654768"/>
                  <a:pt x="0" y="358720"/>
                  <a:pt x="0" y="357146"/>
                </a:cubicBezTo>
                <a:cubicBezTo>
                  <a:pt x="0" y="355572"/>
                  <a:pt x="1330979" y="119049"/>
                  <a:pt x="1996468" y="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350" dirty="0">
              <a:solidFill>
                <a:schemeClr val="accent1"/>
              </a:solidFill>
              <a:latin typeface="微软雅黑" panose="020B0503020204020204" charset="-122"/>
              <a:ea typeface="微软雅黑" panose="020B0503020204020204" charset="-122"/>
            </a:endParaRPr>
          </a:p>
        </p:txBody>
      </p:sp>
      <p:sp>
        <p:nvSpPr>
          <p:cNvPr id="45" name="矩形: 圆角 9"/>
          <p:cNvSpPr/>
          <p:nvPr>
            <p:custDataLst>
              <p:tags r:id="rId5"/>
            </p:custDataLst>
          </p:nvPr>
        </p:nvSpPr>
        <p:spPr>
          <a:xfrm flipV="1">
            <a:off x="1622425" y="3429000"/>
            <a:ext cx="2215515" cy="1656398"/>
          </a:xfrm>
          <a:custGeom>
            <a:avLst/>
            <a:gdLst>
              <a:gd name="connsiteX0" fmla="*/ 0 w 1086416"/>
              <a:gd name="connsiteY0" fmla="*/ 119051 h 714292"/>
              <a:gd name="connsiteX1" fmla="*/ 119051 w 1086416"/>
              <a:gd name="connsiteY1" fmla="*/ 0 h 714292"/>
              <a:gd name="connsiteX2" fmla="*/ 967365 w 1086416"/>
              <a:gd name="connsiteY2" fmla="*/ 0 h 714292"/>
              <a:gd name="connsiteX3" fmla="*/ 1086416 w 1086416"/>
              <a:gd name="connsiteY3" fmla="*/ 119051 h 714292"/>
              <a:gd name="connsiteX4" fmla="*/ 1086416 w 1086416"/>
              <a:gd name="connsiteY4" fmla="*/ 595241 h 714292"/>
              <a:gd name="connsiteX5" fmla="*/ 967365 w 1086416"/>
              <a:gd name="connsiteY5" fmla="*/ 714292 h 714292"/>
              <a:gd name="connsiteX6" fmla="*/ 119051 w 1086416"/>
              <a:gd name="connsiteY6" fmla="*/ 714292 h 714292"/>
              <a:gd name="connsiteX7" fmla="*/ 0 w 1086416"/>
              <a:gd name="connsiteY7" fmla="*/ 595241 h 714292"/>
              <a:gd name="connsiteX8" fmla="*/ 0 w 1086416"/>
              <a:gd name="connsiteY8" fmla="*/ 119051 h 714292"/>
              <a:gd name="connsiteX0-1" fmla="*/ 0 w 1086416"/>
              <a:gd name="connsiteY0-2" fmla="*/ 595241 h 714292"/>
              <a:gd name="connsiteX1-3" fmla="*/ 119051 w 1086416"/>
              <a:gd name="connsiteY1-4" fmla="*/ 0 h 714292"/>
              <a:gd name="connsiteX2-5" fmla="*/ 967365 w 1086416"/>
              <a:gd name="connsiteY2-6" fmla="*/ 0 h 714292"/>
              <a:gd name="connsiteX3-7" fmla="*/ 1086416 w 1086416"/>
              <a:gd name="connsiteY3-8" fmla="*/ 119051 h 714292"/>
              <a:gd name="connsiteX4-9" fmla="*/ 1086416 w 1086416"/>
              <a:gd name="connsiteY4-10" fmla="*/ 595241 h 714292"/>
              <a:gd name="connsiteX5-11" fmla="*/ 967365 w 1086416"/>
              <a:gd name="connsiteY5-12" fmla="*/ 714292 h 714292"/>
              <a:gd name="connsiteX6-13" fmla="*/ 119051 w 1086416"/>
              <a:gd name="connsiteY6-14" fmla="*/ 714292 h 714292"/>
              <a:gd name="connsiteX7-15" fmla="*/ 0 w 1086416"/>
              <a:gd name="connsiteY7-16" fmla="*/ 595241 h 714292"/>
              <a:gd name="connsiteX0-17" fmla="*/ 0 w 2987643"/>
              <a:gd name="connsiteY0-18" fmla="*/ 2080009 h 2082206"/>
              <a:gd name="connsiteX1-19" fmla="*/ 2020278 w 2987643"/>
              <a:gd name="connsiteY1-20" fmla="*/ 0 h 2082206"/>
              <a:gd name="connsiteX2-21" fmla="*/ 2868592 w 2987643"/>
              <a:gd name="connsiteY2-22" fmla="*/ 0 h 2082206"/>
              <a:gd name="connsiteX3-23" fmla="*/ 2987643 w 2987643"/>
              <a:gd name="connsiteY3-24" fmla="*/ 119051 h 2082206"/>
              <a:gd name="connsiteX4-25" fmla="*/ 2987643 w 2987643"/>
              <a:gd name="connsiteY4-26" fmla="*/ 595241 h 2082206"/>
              <a:gd name="connsiteX5-27" fmla="*/ 2868592 w 2987643"/>
              <a:gd name="connsiteY5-28" fmla="*/ 714292 h 2082206"/>
              <a:gd name="connsiteX6-29" fmla="*/ 2020278 w 2987643"/>
              <a:gd name="connsiteY6-30" fmla="*/ 714292 h 2082206"/>
              <a:gd name="connsiteX7-31" fmla="*/ 0 w 2987643"/>
              <a:gd name="connsiteY7-32" fmla="*/ 2080009 h 2082206"/>
              <a:gd name="connsiteX0-33" fmla="*/ 3 w 2987646"/>
              <a:gd name="connsiteY0-34" fmla="*/ 2080009 h 2080009"/>
              <a:gd name="connsiteX1-35" fmla="*/ 2020281 w 2987646"/>
              <a:gd name="connsiteY1-36" fmla="*/ 0 h 2080009"/>
              <a:gd name="connsiteX2-37" fmla="*/ 2868595 w 2987646"/>
              <a:gd name="connsiteY2-38" fmla="*/ 0 h 2080009"/>
              <a:gd name="connsiteX3-39" fmla="*/ 2987646 w 2987646"/>
              <a:gd name="connsiteY3-40" fmla="*/ 119051 h 2080009"/>
              <a:gd name="connsiteX4-41" fmla="*/ 2987646 w 2987646"/>
              <a:gd name="connsiteY4-42" fmla="*/ 595241 h 2080009"/>
              <a:gd name="connsiteX5-43" fmla="*/ 2868595 w 2987646"/>
              <a:gd name="connsiteY5-44" fmla="*/ 714292 h 2080009"/>
              <a:gd name="connsiteX6-45" fmla="*/ 2020281 w 2987646"/>
              <a:gd name="connsiteY6-46" fmla="*/ 714292 h 2080009"/>
              <a:gd name="connsiteX7-47" fmla="*/ 3 w 2987646"/>
              <a:gd name="connsiteY7-48" fmla="*/ 2080009 h 2080009"/>
              <a:gd name="connsiteX0-49" fmla="*/ 3 w 2987646"/>
              <a:gd name="connsiteY0-50" fmla="*/ 2144303 h 2144303"/>
              <a:gd name="connsiteX1-51" fmla="*/ 2020281 w 2987646"/>
              <a:gd name="connsiteY1-52" fmla="*/ 0 h 2144303"/>
              <a:gd name="connsiteX2-53" fmla="*/ 2868595 w 2987646"/>
              <a:gd name="connsiteY2-54" fmla="*/ 0 h 2144303"/>
              <a:gd name="connsiteX3-55" fmla="*/ 2987646 w 2987646"/>
              <a:gd name="connsiteY3-56" fmla="*/ 119051 h 2144303"/>
              <a:gd name="connsiteX4-57" fmla="*/ 2987646 w 2987646"/>
              <a:gd name="connsiteY4-58" fmla="*/ 595241 h 2144303"/>
              <a:gd name="connsiteX5-59" fmla="*/ 2868595 w 2987646"/>
              <a:gd name="connsiteY5-60" fmla="*/ 714292 h 2144303"/>
              <a:gd name="connsiteX6-61" fmla="*/ 2020281 w 2987646"/>
              <a:gd name="connsiteY6-62" fmla="*/ 714292 h 2144303"/>
              <a:gd name="connsiteX7-63" fmla="*/ 3 w 2987646"/>
              <a:gd name="connsiteY7-64" fmla="*/ 2144303 h 2144303"/>
              <a:gd name="connsiteX0-65" fmla="*/ 4 w 2968597"/>
              <a:gd name="connsiteY0-66" fmla="*/ 2387190 h 2387190"/>
              <a:gd name="connsiteX1-67" fmla="*/ 2001232 w 2968597"/>
              <a:gd name="connsiteY1-68" fmla="*/ 0 h 2387190"/>
              <a:gd name="connsiteX2-69" fmla="*/ 2849546 w 2968597"/>
              <a:gd name="connsiteY2-70" fmla="*/ 0 h 2387190"/>
              <a:gd name="connsiteX3-71" fmla="*/ 2968597 w 2968597"/>
              <a:gd name="connsiteY3-72" fmla="*/ 119051 h 2387190"/>
              <a:gd name="connsiteX4-73" fmla="*/ 2968597 w 2968597"/>
              <a:gd name="connsiteY4-74" fmla="*/ 595241 h 2387190"/>
              <a:gd name="connsiteX5-75" fmla="*/ 2849546 w 2968597"/>
              <a:gd name="connsiteY5-76" fmla="*/ 714292 h 2387190"/>
              <a:gd name="connsiteX6-77" fmla="*/ 2001232 w 2968597"/>
              <a:gd name="connsiteY6-78" fmla="*/ 714292 h 2387190"/>
              <a:gd name="connsiteX7-79" fmla="*/ 4 w 2968597"/>
              <a:gd name="connsiteY7-80" fmla="*/ 2387190 h 2387190"/>
              <a:gd name="connsiteX0-81" fmla="*/ 4 w 2954310"/>
              <a:gd name="connsiteY0-82" fmla="*/ 2208597 h 2208597"/>
              <a:gd name="connsiteX1-83" fmla="*/ 1986945 w 2954310"/>
              <a:gd name="connsiteY1-84" fmla="*/ 0 h 2208597"/>
              <a:gd name="connsiteX2-85" fmla="*/ 2835259 w 2954310"/>
              <a:gd name="connsiteY2-86" fmla="*/ 0 h 2208597"/>
              <a:gd name="connsiteX3-87" fmla="*/ 2954310 w 2954310"/>
              <a:gd name="connsiteY3-88" fmla="*/ 119051 h 2208597"/>
              <a:gd name="connsiteX4-89" fmla="*/ 2954310 w 2954310"/>
              <a:gd name="connsiteY4-90" fmla="*/ 595241 h 2208597"/>
              <a:gd name="connsiteX5-91" fmla="*/ 2835259 w 2954310"/>
              <a:gd name="connsiteY5-92" fmla="*/ 714292 h 2208597"/>
              <a:gd name="connsiteX6-93" fmla="*/ 1986945 w 2954310"/>
              <a:gd name="connsiteY6-94" fmla="*/ 714292 h 2208597"/>
              <a:gd name="connsiteX7-95" fmla="*/ 4 w 2954310"/>
              <a:gd name="connsiteY7-96" fmla="*/ 2208597 h 220859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2954310" h="2208597">
                <a:moveTo>
                  <a:pt x="4" y="2208597"/>
                </a:moveTo>
                <a:cubicBezTo>
                  <a:pt x="-2377" y="2209522"/>
                  <a:pt x="1313519" y="693336"/>
                  <a:pt x="1986945" y="0"/>
                </a:cubicBezTo>
                <a:lnTo>
                  <a:pt x="2835259" y="0"/>
                </a:lnTo>
                <a:cubicBezTo>
                  <a:pt x="2901009" y="0"/>
                  <a:pt x="2954310" y="53301"/>
                  <a:pt x="2954310" y="119051"/>
                </a:cubicBezTo>
                <a:lnTo>
                  <a:pt x="2954310" y="595241"/>
                </a:lnTo>
                <a:cubicBezTo>
                  <a:pt x="2954310" y="660991"/>
                  <a:pt x="2901009" y="714292"/>
                  <a:pt x="2835259" y="714292"/>
                </a:cubicBezTo>
                <a:lnTo>
                  <a:pt x="1986945" y="714292"/>
                </a:lnTo>
                <a:cubicBezTo>
                  <a:pt x="1921195" y="714292"/>
                  <a:pt x="2385" y="2207672"/>
                  <a:pt x="4" y="2208597"/>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accent1"/>
              </a:solidFill>
              <a:latin typeface="微软雅黑" panose="020B0503020204020204" charset="-122"/>
              <a:ea typeface="微软雅黑" panose="020B0503020204020204" charset="-122"/>
            </a:endParaRPr>
          </a:p>
        </p:txBody>
      </p:sp>
      <p:pic>
        <p:nvPicPr>
          <p:cNvPr id="12" name="图片 6" descr="343435383038363b343532323338363bb9d8bcfcb5e3"/>
          <p:cNvPicPr>
            <a:picLocks noChangeAspect="1"/>
          </p:cNvPicPr>
          <p:nvPr>
            <p:custDataLst>
              <p:tags r:id="rId6"/>
            </p:custDataLst>
          </p:nvPr>
        </p:nvPicPr>
        <p:blipFill>
          <a:blip/>
          <a:stretch>
            <a:fillRect/>
          </a:stretch>
        </p:blipFill>
        <p:spPr>
          <a:xfrm>
            <a:off x="3307874" y="3285014"/>
            <a:ext cx="356235" cy="356235"/>
          </a:xfrm>
          <a:prstGeom prst="rect">
            <a:avLst/>
          </a:prstGeom>
        </p:spPr>
      </p:pic>
      <p:pic>
        <p:nvPicPr>
          <p:cNvPr id="14" name="图片 15" descr="343435383038363b343532323430353bcdf8c2e7d3aacffa"/>
          <p:cNvPicPr>
            <a:picLocks noChangeAspect="1"/>
          </p:cNvPicPr>
          <p:nvPr>
            <p:custDataLst>
              <p:tags r:id="rId7"/>
            </p:custDataLst>
          </p:nvPr>
        </p:nvPicPr>
        <p:blipFill>
          <a:blip r:embed="rId8">
            <a:extLst>
              <a:ext uri="{96DAC541-7B7A-43D3-8B79-37D633B846F1}">
                <asvg:svgBlip xmlns:asvg="http://schemas.microsoft.com/office/drawing/2016/SVG/main" r:embed="rId9"/>
              </a:ext>
            </a:extLst>
          </a:blip>
          <a:stretch>
            <a:fillRect/>
          </a:stretch>
        </p:blipFill>
        <p:spPr>
          <a:xfrm flipH="1">
            <a:off x="3303588" y="4716145"/>
            <a:ext cx="356235" cy="356235"/>
          </a:xfrm>
          <a:prstGeom prst="rect">
            <a:avLst/>
          </a:prstGeom>
        </p:spPr>
      </p:pic>
      <p:pic>
        <p:nvPicPr>
          <p:cNvPr id="13" name="图片 3" descr="343439383331313b343532303031393bd2b5bca8b9dcc0ed"/>
          <p:cNvPicPr>
            <a:picLocks noChangeAspect="1"/>
          </p:cNvPicPr>
          <p:nvPr>
            <p:custDataLst>
              <p:tags r:id="rId10"/>
            </p:custDataLst>
          </p:nvPr>
        </p:nvPicPr>
        <p:blipFill>
          <a:blip r:embed="rId11">
            <a:extLst>
              <a:ext uri="{96DAC541-7B7A-43D3-8B79-37D633B846F1}">
                <asvg:svgBlip xmlns:asvg="http://schemas.microsoft.com/office/drawing/2016/SVG/main" r:embed="rId12"/>
              </a:ext>
            </a:extLst>
          </a:blip>
          <a:stretch>
            <a:fillRect/>
          </a:stretch>
        </p:blipFill>
        <p:spPr>
          <a:xfrm>
            <a:off x="791370" y="3126900"/>
            <a:ext cx="514826" cy="514826"/>
          </a:xfrm>
          <a:prstGeom prst="rect">
            <a:avLst/>
          </a:prstGeom>
        </p:spPr>
      </p:pic>
      <p:sp>
        <p:nvSpPr>
          <p:cNvPr id="3" name="矩形 2"/>
          <p:cNvSpPr/>
          <p:nvPr>
            <p:custDataLst>
              <p:tags r:id="rId13"/>
            </p:custDataLst>
          </p:nvPr>
        </p:nvSpPr>
        <p:spPr>
          <a:xfrm>
            <a:off x="3996690" y="1701165"/>
            <a:ext cx="1151255" cy="557530"/>
          </a:xfrm>
          <a:prstGeom prst="rect">
            <a:avLst/>
          </a:prstGeom>
          <a:noFill/>
        </p:spPr>
        <p:txBody>
          <a:bodyPr wrap="square" lIns="0" tIns="0" rIns="0" bIns="0" rtlCol="0" anchor="ctr">
            <a:normAutofit/>
          </a:bodyPr>
          <a:lstStyle/>
          <a:p>
            <a:pPr algn="just">
              <a:lnSpc>
                <a:spcPct val="140000"/>
              </a:lnSpc>
              <a:spcBef>
                <a:spcPct val="0"/>
              </a:spcBef>
              <a:spcAft>
                <a:spcPct val="0"/>
              </a:spcAft>
            </a:pPr>
            <a:r>
              <a:rPr lang="en-US" altLang="zh-CN" sz="1400" kern="0" dirty="0">
                <a:solidFill>
                  <a:schemeClr val="lt1"/>
                </a:solidFill>
                <a:latin typeface="微软雅黑" panose="020B0503020204020204" charset="-122"/>
                <a:ea typeface="微软雅黑" panose="020B0503020204020204" charset="-122"/>
                <a:cs typeface="微软雅黑" panose="020B0503020204020204" charset="-122"/>
              </a:rPr>
              <a:t>1</a:t>
            </a:r>
            <a:r>
              <a:rPr lang="zh-CN" altLang="en-US" sz="1400" kern="0" dirty="0">
                <a:solidFill>
                  <a:schemeClr val="lt1"/>
                </a:solidFill>
                <a:latin typeface="微软雅黑" panose="020B0503020204020204" charset="-122"/>
                <a:ea typeface="微软雅黑" panose="020B0503020204020204" charset="-122"/>
                <a:cs typeface="微软雅黑" panose="020B0503020204020204" charset="-122"/>
              </a:rPr>
              <a:t>、创建</a:t>
            </a:r>
            <a:r>
              <a:rPr lang="en-US" altLang="zh-CN" sz="1400" kern="0" dirty="0">
                <a:solidFill>
                  <a:schemeClr val="lt1"/>
                </a:solidFill>
                <a:latin typeface="微软雅黑" panose="020B0503020204020204" charset="-122"/>
                <a:ea typeface="微软雅黑" panose="020B0503020204020204" charset="-122"/>
                <a:cs typeface="微软雅黑" panose="020B0503020204020204" charset="-122"/>
              </a:rPr>
              <a:t>Vlan</a:t>
            </a:r>
            <a:r>
              <a:rPr lang="zh-CN" altLang="en-US" sz="1400" kern="0" dirty="0">
                <a:solidFill>
                  <a:schemeClr val="lt1"/>
                </a:solidFill>
                <a:latin typeface="微软雅黑" panose="020B0503020204020204" charset="-122"/>
                <a:ea typeface="微软雅黑" panose="020B0503020204020204" charset="-122"/>
                <a:cs typeface="微软雅黑" panose="020B0503020204020204" charset="-122"/>
              </a:rPr>
              <a:t>；</a:t>
            </a:r>
            <a:endParaRPr lang="zh-CN" altLang="en-US" sz="1400" kern="0" dirty="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custDataLst>
              <p:tags r:id="rId14"/>
            </p:custDataLst>
          </p:nvPr>
        </p:nvSpPr>
        <p:spPr>
          <a:xfrm>
            <a:off x="3969385" y="3084195"/>
            <a:ext cx="3613785" cy="557530"/>
          </a:xfrm>
          <a:prstGeom prst="rect">
            <a:avLst/>
          </a:prstGeom>
          <a:noFill/>
        </p:spPr>
        <p:txBody>
          <a:bodyPr wrap="square" lIns="0" tIns="0" rIns="0" bIns="0" rtlCol="0" anchor="ctr">
            <a:noAutofit/>
          </a:bodyPr>
          <a:lstStyle/>
          <a:p>
            <a:pPr algn="just">
              <a:lnSpc>
                <a:spcPct val="140000"/>
              </a:lnSpc>
              <a:spcBef>
                <a:spcPct val="0"/>
              </a:spcBef>
              <a:spcAft>
                <a:spcPct val="0"/>
              </a:spcAft>
            </a:pPr>
            <a:r>
              <a:rPr lang="en-US" altLang="zh-CN" sz="1400" kern="0">
                <a:solidFill>
                  <a:schemeClr val="lt1"/>
                </a:solidFill>
                <a:latin typeface="微软雅黑" panose="020B0503020204020204" charset="-122"/>
                <a:ea typeface="微软雅黑" panose="020B0503020204020204" charset="-122"/>
                <a:cs typeface="微软雅黑" panose="020B0503020204020204" charset="-122"/>
              </a:rPr>
              <a:t>2</a:t>
            </a:r>
            <a:r>
              <a:rPr lang="zh-CN" altLang="en-US" sz="1400" kern="0">
                <a:solidFill>
                  <a:schemeClr val="lt1"/>
                </a:solidFill>
                <a:latin typeface="微软雅黑" panose="020B0503020204020204" charset="-122"/>
                <a:ea typeface="微软雅黑" panose="020B0503020204020204" charset="-122"/>
                <a:cs typeface="微软雅黑" panose="020B0503020204020204" charset="-122"/>
              </a:rPr>
              <a:t>、配置端口，并将端口号加入</a:t>
            </a:r>
            <a:r>
              <a:rPr lang="en-US" altLang="zh-CN" sz="1400" kern="0">
                <a:solidFill>
                  <a:schemeClr val="lt1"/>
                </a:solidFill>
                <a:latin typeface="微软雅黑" panose="020B0503020204020204" charset="-122"/>
                <a:ea typeface="微软雅黑" panose="020B0503020204020204" charset="-122"/>
                <a:cs typeface="微软雅黑" panose="020B0503020204020204" charset="-122"/>
              </a:rPr>
              <a:t>Vlan</a:t>
            </a:r>
            <a:r>
              <a:rPr lang="zh-CN" altLang="en-US" sz="1400" kern="0">
                <a:solidFill>
                  <a:schemeClr val="lt1"/>
                </a:solidFill>
                <a:latin typeface="微软雅黑" panose="020B0503020204020204" charset="-122"/>
                <a:ea typeface="微软雅黑" panose="020B0503020204020204" charset="-122"/>
                <a:cs typeface="微软雅黑" panose="020B0503020204020204" charset="-122"/>
              </a:rPr>
              <a:t>；</a:t>
            </a:r>
            <a:endParaRPr lang="zh-CN" altLang="en-US" sz="1400" kern="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8" name="矩形 7"/>
          <p:cNvSpPr/>
          <p:nvPr>
            <p:custDataLst>
              <p:tags r:id="rId15"/>
            </p:custDataLst>
          </p:nvPr>
        </p:nvSpPr>
        <p:spPr>
          <a:xfrm>
            <a:off x="3969385" y="4615815"/>
            <a:ext cx="2921000" cy="557530"/>
          </a:xfrm>
          <a:prstGeom prst="rect">
            <a:avLst/>
          </a:prstGeom>
          <a:noFill/>
        </p:spPr>
        <p:txBody>
          <a:bodyPr wrap="square" lIns="0" tIns="0" rIns="0" bIns="0" rtlCol="0" anchor="ctr">
            <a:noAutofit/>
          </a:bodyPr>
          <a:lstStyle/>
          <a:p>
            <a:pPr algn="just">
              <a:lnSpc>
                <a:spcPct val="140000"/>
              </a:lnSpc>
              <a:spcBef>
                <a:spcPct val="0"/>
              </a:spcBef>
              <a:spcAft>
                <a:spcPct val="0"/>
              </a:spcAft>
            </a:pPr>
            <a:r>
              <a:rPr lang="en-US" altLang="zh-CN" sz="1400" kern="0">
                <a:solidFill>
                  <a:schemeClr val="lt1"/>
                </a:solidFill>
                <a:latin typeface="微软雅黑" panose="020B0503020204020204" charset="-122"/>
                <a:ea typeface="微软雅黑" panose="020B0503020204020204" charset="-122"/>
                <a:cs typeface="微软雅黑" panose="020B0503020204020204" charset="-122"/>
              </a:rPr>
              <a:t>3</a:t>
            </a:r>
            <a:r>
              <a:rPr lang="zh-CN" altLang="en-US" sz="1400" kern="0">
                <a:solidFill>
                  <a:schemeClr val="lt1"/>
                </a:solidFill>
                <a:latin typeface="微软雅黑" panose="020B0503020204020204" charset="-122"/>
                <a:ea typeface="微软雅黑" panose="020B0503020204020204" charset="-122"/>
                <a:cs typeface="微软雅黑" panose="020B0503020204020204" charset="-122"/>
              </a:rPr>
              <a:t>、关联</a:t>
            </a:r>
            <a:r>
              <a:rPr lang="en-US" altLang="zh-CN" sz="1400" kern="0">
                <a:solidFill>
                  <a:schemeClr val="lt1"/>
                </a:solidFill>
                <a:latin typeface="微软雅黑" panose="020B0503020204020204" charset="-122"/>
                <a:ea typeface="微软雅黑" panose="020B0503020204020204" charset="-122"/>
                <a:cs typeface="微软雅黑" panose="020B0503020204020204" charset="-122"/>
              </a:rPr>
              <a:t> MAC </a:t>
            </a:r>
            <a:r>
              <a:rPr lang="zh-CN" altLang="en-US" sz="1400" kern="0">
                <a:solidFill>
                  <a:schemeClr val="lt1"/>
                </a:solidFill>
                <a:latin typeface="微软雅黑" panose="020B0503020204020204" charset="-122"/>
                <a:ea typeface="微软雅黑" panose="020B0503020204020204" charset="-122"/>
                <a:cs typeface="微软雅黑" panose="020B0503020204020204" charset="-122"/>
              </a:rPr>
              <a:t>地址与</a:t>
            </a:r>
            <a:r>
              <a:rPr lang="en-US" altLang="zh-CN" sz="1400" kern="0">
                <a:solidFill>
                  <a:schemeClr val="lt1"/>
                </a:solidFill>
                <a:latin typeface="微软雅黑" panose="020B0503020204020204" charset="-122"/>
                <a:ea typeface="微软雅黑" panose="020B0503020204020204" charset="-122"/>
                <a:cs typeface="微软雅黑" panose="020B0503020204020204" charset="-122"/>
              </a:rPr>
              <a:t> VLAN</a:t>
            </a:r>
            <a:endParaRPr lang="en-US" altLang="zh-CN" sz="1400" kern="0">
              <a:solidFill>
                <a:schemeClr val="lt1"/>
              </a:solidFill>
              <a:latin typeface="微软雅黑" panose="020B0503020204020204" charset="-122"/>
              <a:ea typeface="微软雅黑" panose="020B0503020204020204" charset="-122"/>
              <a:cs typeface="微软雅黑" panose="020B0503020204020204" charset="-122"/>
            </a:endParaRPr>
          </a:p>
        </p:txBody>
      </p:sp>
      <p:pic>
        <p:nvPicPr>
          <p:cNvPr id="6" name="图片 21" descr="343435383038363b343532323430383bd3aacffab2bcbed6"/>
          <p:cNvPicPr>
            <a:picLocks noChangeAspect="1"/>
          </p:cNvPicPr>
          <p:nvPr>
            <p:custDataLst>
              <p:tags r:id="rId16"/>
            </p:custDataLst>
          </p:nvPr>
        </p:nvPicPr>
        <p:blipFill>
          <a:blip r:embed="rId17">
            <a:extLst>
              <a:ext uri="{96DAC541-7B7A-43D3-8B79-37D633B846F1}">
                <asvg:svgBlip xmlns:asvg="http://schemas.microsoft.com/office/drawing/2016/SVG/main" r:embed="rId18"/>
              </a:ext>
            </a:extLst>
          </a:blip>
          <a:stretch>
            <a:fillRect/>
          </a:stretch>
        </p:blipFill>
        <p:spPr>
          <a:xfrm>
            <a:off x="3303588" y="1866741"/>
            <a:ext cx="357188" cy="357188"/>
          </a:xfrm>
          <a:prstGeom prst="rect">
            <a:avLst/>
          </a:prstGeom>
        </p:spPr>
      </p:pic>
      <p:sp>
        <p:nvSpPr>
          <p:cNvPr id="9" name="矩形 8"/>
          <p:cNvSpPr/>
          <p:nvPr>
            <p:custDataLst>
              <p:tags r:id="rId19"/>
            </p:custDataLst>
          </p:nvPr>
        </p:nvSpPr>
        <p:spPr>
          <a:xfrm>
            <a:off x="522605" y="3716020"/>
            <a:ext cx="1104265" cy="900430"/>
          </a:xfrm>
          <a:prstGeom prst="rect">
            <a:avLst/>
          </a:prstGeom>
          <a:noFill/>
        </p:spPr>
        <p:txBody>
          <a:bodyPr wrap="square" lIns="0" tIns="0" rIns="0" bIns="0" rtlCol="0" anchor="t" anchorCtr="0">
            <a:normAutofit/>
          </a:bodyPr>
          <a:lstStyle/>
          <a:p>
            <a:pPr algn="ctr">
              <a:spcBef>
                <a:spcPct val="0"/>
              </a:spcBef>
              <a:spcAft>
                <a:spcPct val="0"/>
              </a:spcAft>
            </a:pPr>
            <a:r>
              <a:rPr lang="zh-CN" altLang="en-US" sz="1500" b="1" kern="0">
                <a:solidFill>
                  <a:schemeClr val="lt1"/>
                </a:solidFill>
                <a:latin typeface="汉仪旗黑-85S" charset="0"/>
                <a:ea typeface="汉仪旗黑-85S" charset="0"/>
                <a:cs typeface="汉仪旗黑-85S" charset="0"/>
              </a:rPr>
              <a:t>基于</a:t>
            </a:r>
            <a:r>
              <a:rPr lang="en-US" altLang="zh-CN" sz="1500" b="1" kern="0">
                <a:solidFill>
                  <a:schemeClr val="lt1"/>
                </a:solidFill>
                <a:latin typeface="汉仪旗黑-85S" charset="0"/>
                <a:ea typeface="汉仪旗黑-85S" charset="0"/>
                <a:cs typeface="汉仪旗黑-85S" charset="0"/>
              </a:rPr>
              <a:t>MAC</a:t>
            </a:r>
            <a:r>
              <a:rPr lang="zh-CN" altLang="en-US" sz="1500" b="1" kern="0">
                <a:solidFill>
                  <a:schemeClr val="lt1"/>
                </a:solidFill>
                <a:latin typeface="汉仪旗黑-85S" charset="0"/>
                <a:ea typeface="汉仪旗黑-85S" charset="0"/>
                <a:cs typeface="汉仪旗黑-85S" charset="0"/>
              </a:rPr>
              <a:t>地址划分</a:t>
            </a:r>
            <a:r>
              <a:rPr lang="en-US" altLang="zh-CN" sz="1500" b="1" kern="0">
                <a:solidFill>
                  <a:schemeClr val="lt1"/>
                </a:solidFill>
                <a:latin typeface="汉仪旗黑-85S" charset="0"/>
                <a:ea typeface="汉仪旗黑-85S" charset="0"/>
                <a:cs typeface="汉仪旗黑-85S" charset="0"/>
              </a:rPr>
              <a:t>Vlan</a:t>
            </a:r>
            <a:endParaRPr lang="en-US" altLang="zh-CN" sz="1500" b="1" kern="0">
              <a:solidFill>
                <a:schemeClr val="lt1"/>
              </a:solidFill>
              <a:latin typeface="汉仪旗黑-85S" charset="0"/>
              <a:ea typeface="汉仪旗黑-85S" charset="0"/>
              <a:cs typeface="汉仪旗黑-85S" charset="0"/>
            </a:endParaRPr>
          </a:p>
        </p:txBody>
      </p:sp>
      <p:pic>
        <p:nvPicPr>
          <p:cNvPr id="16" name="图片 15"/>
          <p:cNvPicPr>
            <a:picLocks noChangeAspect="1"/>
          </p:cNvPicPr>
          <p:nvPr/>
        </p:nvPicPr>
        <p:blipFill>
          <a:blip r:embed="rId20"/>
          <a:stretch>
            <a:fillRect/>
          </a:stretch>
        </p:blipFill>
        <p:spPr>
          <a:xfrm>
            <a:off x="6647815" y="1641475"/>
            <a:ext cx="1778000" cy="938530"/>
          </a:xfrm>
          <a:prstGeom prst="rect">
            <a:avLst/>
          </a:prstGeom>
        </p:spPr>
      </p:pic>
      <p:pic>
        <p:nvPicPr>
          <p:cNvPr id="19" name="图片 18"/>
          <p:cNvPicPr>
            <a:picLocks noChangeAspect="1"/>
          </p:cNvPicPr>
          <p:nvPr/>
        </p:nvPicPr>
        <p:blipFill>
          <a:blip r:embed="rId21"/>
          <a:stretch>
            <a:fillRect/>
          </a:stretch>
        </p:blipFill>
        <p:spPr>
          <a:xfrm>
            <a:off x="6647815" y="3581400"/>
            <a:ext cx="1778000" cy="1351280"/>
          </a:xfrm>
          <a:prstGeom prst="rect">
            <a:avLst/>
          </a:prstGeom>
        </p:spPr>
      </p:pic>
      <p:pic>
        <p:nvPicPr>
          <p:cNvPr id="20" name="图片 19"/>
          <p:cNvPicPr>
            <a:picLocks noChangeAspect="1"/>
          </p:cNvPicPr>
          <p:nvPr/>
        </p:nvPicPr>
        <p:blipFill>
          <a:blip r:embed="rId22"/>
          <a:stretch>
            <a:fillRect/>
          </a:stretch>
        </p:blipFill>
        <p:spPr>
          <a:xfrm>
            <a:off x="4627880" y="5242560"/>
            <a:ext cx="3797935" cy="1225550"/>
          </a:xfrm>
          <a:prstGeom prst="rect">
            <a:avLst/>
          </a:prstGeom>
        </p:spPr>
      </p:pic>
      <p:sp>
        <p:nvSpPr>
          <p:cNvPr id="2" name="标题 1"/>
          <p:cNvSpPr>
            <a:spLocks noGrp="1"/>
          </p:cNvSpPr>
          <p:nvPr>
            <p:custDataLst>
              <p:tags r:id="rId23"/>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cs typeface="汉仪旗黑-85S" charset="0"/>
                <a:sym typeface="+mn-ea"/>
              </a:rPr>
              <a:t>2</a:t>
            </a:r>
            <a:r>
              <a:rPr lang="en-US" altLang="zh-CN" dirty="0">
                <a:solidFill>
                  <a:schemeClr val="lt1"/>
                </a:solidFill>
                <a:latin typeface="汉仪旗黑-85S" charset="0"/>
                <a:ea typeface="汉仪旗黑-85S" charset="0"/>
                <a:cs typeface="汉仪旗黑-85S" charset="0"/>
                <a:sym typeface="+mn-ea"/>
              </a:rPr>
              <a:t>)</a:t>
            </a:r>
            <a:r>
              <a:rPr lang="zh-CN" altLang="en-US" dirty="0">
                <a:solidFill>
                  <a:schemeClr val="lt1"/>
                </a:solidFill>
                <a:latin typeface="汉仪旗黑-85S" charset="0"/>
                <a:ea typeface="汉仪旗黑-85S" charset="0"/>
                <a:cs typeface="汉仪旗黑-85S" charset="0"/>
                <a:sym typeface="+mn-ea"/>
              </a:rPr>
              <a:t>基于MAC地址划分Vlan</a:t>
            </a:r>
            <a:endParaRPr lang="zh-CN" altLang="en-US" dirty="0">
              <a:solidFill>
                <a:schemeClr val="lt1"/>
              </a:solidFill>
              <a:latin typeface="汉仪旗黑-85S" charset="0"/>
              <a:ea typeface="汉仪旗黑-85S" charset="0"/>
              <a:cs typeface="汉仪旗黑-85S" charset="0"/>
              <a:sym typeface="+mn-ea"/>
            </a:endParaRPr>
          </a:p>
        </p:txBody>
      </p:sp>
    </p:spTree>
    <p:custDataLst>
      <p:tags r:id="rId2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ppt_x"/>
                                          </p:val>
                                        </p:tav>
                                        <p:tav tm="100000">
                                          <p:val>
                                            <p:strVal val="#ppt_x"/>
                                          </p:val>
                                        </p:tav>
                                      </p:tavLst>
                                    </p:anim>
                                    <p:anim calcmode="lin" valueType="num">
                                      <p:cBhvr additive="base">
                                        <p:cTn id="2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 calcmode="lin" valueType="num">
                                      <p:cBhvr additive="base">
                                        <p:cTn id="37" dur="500" fill="hold"/>
                                        <p:tgtEl>
                                          <p:spTgt spid="20"/>
                                        </p:tgtEl>
                                        <p:attrNameLst>
                                          <p:attrName>ppt_x</p:attrName>
                                        </p:attrNameLst>
                                      </p:cBhvr>
                                      <p:tavLst>
                                        <p:tav tm="0">
                                          <p:val>
                                            <p:strVal val="#ppt_x"/>
                                          </p:val>
                                        </p:tav>
                                        <p:tav tm="100000">
                                          <p:val>
                                            <p:strVal val="#ppt_x"/>
                                          </p:val>
                                        </p:tav>
                                      </p:tavLst>
                                    </p:anim>
                                    <p:anim calcmode="lin" valueType="num">
                                      <p:cBhvr additive="base">
                                        <p:cTn id="3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8" grpId="0"/>
      <p:bldP spid="8" grpId="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14" name="矩形 13"/>
          <p:cNvSpPr/>
          <p:nvPr>
            <p:custDataLst>
              <p:tags r:id="rId3"/>
            </p:custDataLst>
          </p:nvPr>
        </p:nvSpPr>
        <p:spPr>
          <a:xfrm>
            <a:off x="999939" y="1419398"/>
            <a:ext cx="4555835" cy="388588"/>
          </a:xfrm>
          <a:prstGeom prst="rect">
            <a:avLst/>
          </a:prstGeom>
          <a:noFill/>
        </p:spPr>
        <p:txBody>
          <a:bodyPr wrap="square" lIns="0" tIns="0" rIns="0" bIns="0" rtlCol="0" anchor="b">
            <a:normAutofit/>
          </a:bodyPr>
          <a:p>
            <a:pPr>
              <a:spcBef>
                <a:spcPct val="0"/>
              </a:spcBef>
              <a:spcAft>
                <a:spcPct val="0"/>
              </a:spcAft>
            </a:pPr>
            <a:r>
              <a:rPr lang="zh-CN" altLang="en-US" sz="1800" b="1">
                <a:solidFill>
                  <a:schemeClr val="lt1"/>
                </a:solidFill>
                <a:latin typeface="汉仪旗黑-85S" charset="0"/>
                <a:ea typeface="汉仪旗黑-85S" charset="0"/>
                <a:cs typeface="汉仪旗黑-85S" charset="0"/>
              </a:rPr>
              <a:t>多个端口加入同一</a:t>
            </a:r>
            <a:r>
              <a:rPr lang="en-US" altLang="zh-CN" sz="1800" b="1">
                <a:solidFill>
                  <a:schemeClr val="lt1"/>
                </a:solidFill>
                <a:latin typeface="汉仪旗黑-85S" charset="0"/>
                <a:ea typeface="汉仪旗黑-85S" charset="0"/>
                <a:cs typeface="汉仪旗黑-85S" charset="0"/>
              </a:rPr>
              <a:t>Vlan</a:t>
            </a:r>
            <a:r>
              <a:rPr lang="en-US" altLang="zh-CN" sz="1200" b="1">
                <a:solidFill>
                  <a:schemeClr val="lt1"/>
                </a:solidFill>
                <a:latin typeface="汉仪旗黑-85S" charset="0"/>
                <a:ea typeface="汉仪旗黑-85S" charset="0"/>
                <a:cs typeface="汉仪旗黑-85S" charset="0"/>
              </a:rPr>
              <a:t> </a:t>
            </a:r>
            <a:endParaRPr lang="en-US" altLang="zh-CN" sz="1200" b="1">
              <a:solidFill>
                <a:schemeClr val="lt1"/>
              </a:solidFill>
              <a:latin typeface="汉仪旗黑-85S" charset="0"/>
              <a:ea typeface="汉仪旗黑-85S" charset="0"/>
              <a:cs typeface="汉仪旗黑-85S" charset="0"/>
            </a:endParaRPr>
          </a:p>
        </p:txBody>
      </p:sp>
      <p:sp>
        <p:nvSpPr>
          <p:cNvPr id="15" name="椭圆 14"/>
          <p:cNvSpPr/>
          <p:nvPr>
            <p:custDataLst>
              <p:tags r:id="rId4"/>
            </p:custDataLst>
          </p:nvPr>
        </p:nvSpPr>
        <p:spPr>
          <a:xfrm>
            <a:off x="595556" y="1521611"/>
            <a:ext cx="328806" cy="328806"/>
          </a:xfrm>
          <a:prstGeom prst="ellipse">
            <a:avLst/>
          </a:prstGeom>
          <a:solidFill>
            <a:schemeClr val="accent1">
              <a:lumMod val="60000"/>
              <a:lumOff val="40000"/>
            </a:schemeClr>
          </a:solidFill>
          <a:effectLst/>
        </p:spPr>
        <p:txBody>
          <a:bodyPr wrap="square" lIns="0" tIns="0" rIns="0" bIns="0" rtlCol="0" anchor="ctr" anchorCtr="0">
            <a:normAutofit/>
          </a:bodyPr>
          <a:p>
            <a:pPr algn="ctr">
              <a:spcBef>
                <a:spcPct val="0"/>
              </a:spcBef>
              <a:spcAft>
                <a:spcPct val="0"/>
              </a:spcAft>
            </a:pPr>
            <a:r>
              <a:rPr lang="en-US" altLang="zh-CN" sz="1050" b="1" dirty="0">
                <a:solidFill>
                  <a:srgbClr val="FFFFFF"/>
                </a:solidFill>
                <a:latin typeface="微软雅黑" panose="020B0503020204020204" charset="-122"/>
                <a:ea typeface="微软雅黑" panose="020B0503020204020204" charset="-122"/>
                <a:cs typeface="+mn-ea"/>
              </a:rPr>
              <a:t>01</a:t>
            </a:r>
            <a:endParaRPr lang="en-US" altLang="zh-CN" sz="1050" b="1" dirty="0">
              <a:solidFill>
                <a:srgbClr val="FFFFFF"/>
              </a:solidFill>
              <a:latin typeface="微软雅黑" panose="020B0503020204020204" charset="-122"/>
              <a:ea typeface="微软雅黑" panose="020B0503020204020204" charset="-122"/>
              <a:cs typeface="+mn-ea"/>
            </a:endParaRPr>
          </a:p>
        </p:txBody>
      </p:sp>
      <p:sp>
        <p:nvSpPr>
          <p:cNvPr id="17" name="矩形 16"/>
          <p:cNvSpPr/>
          <p:nvPr>
            <p:custDataLst>
              <p:tags r:id="rId5"/>
            </p:custDataLst>
          </p:nvPr>
        </p:nvSpPr>
        <p:spPr>
          <a:xfrm>
            <a:off x="999939" y="3071002"/>
            <a:ext cx="4555835" cy="388588"/>
          </a:xfrm>
          <a:prstGeom prst="rect">
            <a:avLst/>
          </a:prstGeom>
          <a:noFill/>
        </p:spPr>
        <p:txBody>
          <a:bodyPr wrap="square" lIns="0" tIns="0" rIns="0" bIns="0" rtlCol="0" anchor="b">
            <a:normAutofit/>
          </a:bodyPr>
          <a:p>
            <a:pPr>
              <a:spcBef>
                <a:spcPct val="0"/>
              </a:spcBef>
              <a:spcAft>
                <a:spcPct val="0"/>
              </a:spcAft>
            </a:pPr>
            <a:r>
              <a:rPr lang="zh-CN" altLang="en-US" sz="1800" b="1">
                <a:solidFill>
                  <a:schemeClr val="lt1"/>
                </a:solidFill>
                <a:latin typeface="汉仪旗黑-85S" charset="0"/>
                <a:ea typeface="汉仪旗黑-85S" charset="0"/>
                <a:cs typeface="汉仪旗黑-85S" charset="0"/>
              </a:rPr>
              <a:t>查看</a:t>
            </a:r>
            <a:r>
              <a:rPr lang="en-US" altLang="zh-CN" sz="1800" b="1">
                <a:solidFill>
                  <a:schemeClr val="lt1"/>
                </a:solidFill>
                <a:latin typeface="汉仪旗黑-85S" charset="0"/>
                <a:ea typeface="汉仪旗黑-85S" charset="0"/>
                <a:cs typeface="汉仪旗黑-85S" charset="0"/>
              </a:rPr>
              <a:t>Vlan</a:t>
            </a:r>
            <a:r>
              <a:rPr lang="zh-CN" altLang="en-US" sz="1800" b="1">
                <a:solidFill>
                  <a:schemeClr val="lt1"/>
                </a:solidFill>
                <a:latin typeface="汉仪旗黑-85S" charset="0"/>
                <a:ea typeface="汉仪旗黑-85S" charset="0"/>
                <a:cs typeface="汉仪旗黑-85S" charset="0"/>
              </a:rPr>
              <a:t>配置</a:t>
            </a:r>
            <a:endParaRPr lang="zh-CN" altLang="en-US" sz="1800" b="1">
              <a:solidFill>
                <a:schemeClr val="lt1"/>
              </a:solidFill>
              <a:latin typeface="汉仪旗黑-85S" charset="0"/>
              <a:ea typeface="汉仪旗黑-85S" charset="0"/>
              <a:cs typeface="汉仪旗黑-85S" charset="0"/>
            </a:endParaRPr>
          </a:p>
        </p:txBody>
      </p:sp>
      <p:sp>
        <p:nvSpPr>
          <p:cNvPr id="18" name="椭圆 17"/>
          <p:cNvSpPr/>
          <p:nvPr>
            <p:custDataLst>
              <p:tags r:id="rId6"/>
            </p:custDataLst>
          </p:nvPr>
        </p:nvSpPr>
        <p:spPr>
          <a:xfrm>
            <a:off x="595556" y="3173213"/>
            <a:ext cx="328806" cy="328806"/>
          </a:xfrm>
          <a:prstGeom prst="ellipse">
            <a:avLst/>
          </a:prstGeom>
          <a:solidFill>
            <a:schemeClr val="accent1">
              <a:lumMod val="60000"/>
              <a:lumOff val="40000"/>
            </a:schemeClr>
          </a:solidFill>
          <a:effectLst/>
        </p:spPr>
        <p:txBody>
          <a:bodyPr wrap="square" lIns="0" tIns="0" rIns="0" bIns="0" rtlCol="0" anchor="ctr" anchorCtr="0">
            <a:normAutofit/>
          </a:bodyPr>
          <a:p>
            <a:pPr algn="ctr">
              <a:spcBef>
                <a:spcPct val="0"/>
              </a:spcBef>
              <a:spcAft>
                <a:spcPct val="0"/>
              </a:spcAft>
            </a:pPr>
            <a:r>
              <a:rPr lang="en-US" altLang="zh-CN" sz="1050" b="1">
                <a:solidFill>
                  <a:srgbClr val="FFFFFF"/>
                </a:solidFill>
                <a:latin typeface="微软雅黑" panose="020B0503020204020204" charset="-122"/>
                <a:ea typeface="微软雅黑" panose="020B0503020204020204" charset="-122"/>
                <a:cs typeface="+mn-ea"/>
              </a:rPr>
              <a:t>02</a:t>
            </a:r>
            <a:endParaRPr lang="en-US" altLang="zh-CN" sz="1050" b="1">
              <a:solidFill>
                <a:srgbClr val="FFFFFF"/>
              </a:solidFill>
              <a:latin typeface="微软雅黑" panose="020B0503020204020204" charset="-122"/>
              <a:ea typeface="微软雅黑" panose="020B0503020204020204" charset="-122"/>
              <a:cs typeface="+mn-ea"/>
            </a:endParaRPr>
          </a:p>
        </p:txBody>
      </p:sp>
      <p:pic>
        <p:nvPicPr>
          <p:cNvPr id="3" name="图片 2"/>
          <p:cNvPicPr>
            <a:picLocks noChangeAspect="1"/>
          </p:cNvPicPr>
          <p:nvPr/>
        </p:nvPicPr>
        <p:blipFill>
          <a:blip r:embed="rId7"/>
          <a:stretch>
            <a:fillRect/>
          </a:stretch>
        </p:blipFill>
        <p:spPr>
          <a:xfrm>
            <a:off x="2330450" y="2125980"/>
            <a:ext cx="3175000" cy="745490"/>
          </a:xfrm>
          <a:prstGeom prst="rect">
            <a:avLst/>
          </a:prstGeom>
        </p:spPr>
      </p:pic>
      <p:pic>
        <p:nvPicPr>
          <p:cNvPr id="5" name="图片 4"/>
          <p:cNvPicPr>
            <a:picLocks noChangeAspect="1"/>
          </p:cNvPicPr>
          <p:nvPr/>
        </p:nvPicPr>
        <p:blipFill>
          <a:blip r:embed="rId8"/>
          <a:stretch>
            <a:fillRect/>
          </a:stretch>
        </p:blipFill>
        <p:spPr>
          <a:xfrm>
            <a:off x="2349500" y="3712210"/>
            <a:ext cx="3206750" cy="330200"/>
          </a:xfrm>
          <a:prstGeom prst="rect">
            <a:avLst/>
          </a:prstGeom>
        </p:spPr>
      </p:pic>
      <p:sp>
        <p:nvSpPr>
          <p:cNvPr id="6" name="标题 5"/>
          <p:cNvSpPr>
            <a:spLocks noGrp="1"/>
          </p:cNvSpPr>
          <p:nvPr>
            <p:custDataLst>
              <p:tags r:id="rId9"/>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sym typeface="+mn-ea"/>
              </a:rPr>
              <a:t>说明：</a:t>
            </a:r>
            <a:endParaRPr lang="zh-CN" altLang="en-US" dirty="0">
              <a:solidFill>
                <a:schemeClr val="lt1"/>
              </a:solidFill>
              <a:latin typeface="汉仪旗黑-85S" charset="0"/>
              <a:ea typeface="汉仪旗黑-85S" charset="0"/>
              <a:sym typeface="+mn-ea"/>
            </a:endParaRPr>
          </a:p>
        </p:txBody>
      </p:sp>
    </p:spTree>
    <p:custDataLst>
      <p:tags r:id="rId10"/>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矩形 3"/>
          <p:cNvSpPr/>
          <p:nvPr>
            <p:custDataLst>
              <p:tags r:id="rId3"/>
            </p:custDataLst>
          </p:nvPr>
        </p:nvSpPr>
        <p:spPr>
          <a:xfrm>
            <a:off x="310515" y="2125345"/>
            <a:ext cx="2230120" cy="3961130"/>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a:outerShdw blurRad="101600" sx="102000" sy="102000" algn="ctr" rotWithShape="0">
              <a:schemeClr val="accent1">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10" name="矩形 9"/>
          <p:cNvSpPr/>
          <p:nvPr>
            <p:custDataLst>
              <p:tags r:id="rId4"/>
            </p:custDataLst>
          </p:nvPr>
        </p:nvSpPr>
        <p:spPr>
          <a:xfrm>
            <a:off x="2541270" y="2125345"/>
            <a:ext cx="3569970" cy="3961130"/>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a:outerShdw blurRad="101600" sx="102000" sy="102000" algn="ctr" rotWithShape="0">
              <a:schemeClr val="accent1">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2" name="矩形 1"/>
          <p:cNvSpPr/>
          <p:nvPr>
            <p:custDataLst>
              <p:tags r:id="rId5"/>
            </p:custDataLst>
          </p:nvPr>
        </p:nvSpPr>
        <p:spPr>
          <a:xfrm>
            <a:off x="762635" y="3108325"/>
            <a:ext cx="1326515" cy="2175510"/>
          </a:xfrm>
          <a:prstGeom prst="rect">
            <a:avLst/>
          </a:prstGeom>
          <a:noFill/>
        </p:spPr>
        <p:txBody>
          <a:bodyPr wrap="square" lIns="0" tIns="0" rIns="0" bIns="0" rtlCol="0" anchor="t" anchorCtr="0">
            <a:normAutofit/>
          </a:bodyPr>
          <a:lstStyle/>
          <a:p>
            <a:pPr algn="just">
              <a:lnSpc>
                <a:spcPct val="150000"/>
              </a:lnSpc>
              <a:spcBef>
                <a:spcPct val="0"/>
              </a:spcBef>
              <a:spcAft>
                <a:spcPct val="0"/>
              </a:spcAft>
            </a:pPr>
            <a:r>
              <a:rPr lang="zh-CN" altLang="en-US" sz="1400" kern="0" dirty="0">
                <a:solidFill>
                  <a:schemeClr val="dk2"/>
                </a:solidFill>
                <a:latin typeface="微软雅黑" panose="020B0503020204020204" charset="-122"/>
                <a:ea typeface="微软雅黑" panose="020B0503020204020204" charset="-122"/>
                <a:cs typeface="微软雅黑" panose="020B0503020204020204" charset="-122"/>
              </a:rPr>
              <a:t>当数据帧进入交换机端口时，交换机根据端口的配置情况来决定是否对数据帧添加</a:t>
            </a:r>
            <a:r>
              <a:rPr lang="en-US" altLang="zh-CN" sz="1400" kern="0" dirty="0">
                <a:solidFill>
                  <a:schemeClr val="dk2"/>
                </a:solidFill>
                <a:latin typeface="微软雅黑" panose="020B0503020204020204" charset="-122"/>
                <a:ea typeface="微软雅黑" panose="020B0503020204020204" charset="-122"/>
                <a:cs typeface="微软雅黑" panose="020B0503020204020204" charset="-122"/>
              </a:rPr>
              <a:t> Vlan </a:t>
            </a:r>
            <a:r>
              <a:rPr lang="zh-CN" altLang="en-US" sz="1400" kern="0" dirty="0">
                <a:solidFill>
                  <a:schemeClr val="dk2"/>
                </a:solidFill>
                <a:latin typeface="微软雅黑" panose="020B0503020204020204" charset="-122"/>
                <a:ea typeface="微软雅黑" panose="020B0503020204020204" charset="-122"/>
                <a:cs typeface="微软雅黑" panose="020B0503020204020204" charset="-122"/>
              </a:rPr>
              <a:t>标记。</a:t>
            </a:r>
            <a:endParaRPr lang="zh-CN" altLang="en-US" sz="1400" kern="0" dirty="0">
              <a:solidFill>
                <a:schemeClr val="dk2"/>
              </a:solidFill>
              <a:latin typeface="微软雅黑" panose="020B0503020204020204" charset="-122"/>
              <a:ea typeface="微软雅黑" panose="020B0503020204020204" charset="-122"/>
              <a:cs typeface="微软雅黑" panose="020B0503020204020204" charset="-122"/>
            </a:endParaRPr>
          </a:p>
        </p:txBody>
      </p:sp>
      <p:sp>
        <p:nvSpPr>
          <p:cNvPr id="5" name="矩形 4"/>
          <p:cNvSpPr/>
          <p:nvPr>
            <p:custDataLst>
              <p:tags r:id="rId6"/>
            </p:custDataLst>
          </p:nvPr>
        </p:nvSpPr>
        <p:spPr>
          <a:xfrm>
            <a:off x="762842" y="2643609"/>
            <a:ext cx="980326" cy="487547"/>
          </a:xfrm>
          <a:prstGeom prst="rect">
            <a:avLst/>
          </a:prstGeom>
          <a:noFill/>
        </p:spPr>
        <p:txBody>
          <a:bodyPr wrap="square" lIns="0" tIns="0" rIns="0" bIns="0" rtlCol="0" anchor="b">
            <a:normAutofit/>
          </a:bodyPr>
          <a:lstStyle/>
          <a:p>
            <a:pPr algn="just">
              <a:spcBef>
                <a:spcPct val="0"/>
              </a:spcBef>
              <a:spcAft>
                <a:spcPct val="0"/>
              </a:spcAft>
            </a:pPr>
            <a:r>
              <a:rPr lang="zh-CN" altLang="en-US" sz="1500" b="1" kern="0" dirty="0">
                <a:solidFill>
                  <a:schemeClr val="accent1"/>
                </a:solidFill>
                <a:latin typeface="微软雅黑" panose="020B0503020204020204" charset="-122"/>
                <a:ea typeface="微软雅黑" panose="020B0503020204020204" charset="-122"/>
                <a:cs typeface="+mn-ea"/>
              </a:rPr>
              <a:t>数据帧标记</a:t>
            </a:r>
            <a:endParaRPr lang="zh-CN" altLang="en-US" sz="1500" b="1" kern="0" dirty="0">
              <a:solidFill>
                <a:schemeClr val="accent1"/>
              </a:solidFill>
              <a:latin typeface="微软雅黑" panose="020B0503020204020204" charset="-122"/>
              <a:ea typeface="微软雅黑" panose="020B0503020204020204" charset="-122"/>
              <a:cs typeface="+mn-ea"/>
            </a:endParaRPr>
          </a:p>
        </p:txBody>
      </p:sp>
      <p:sp>
        <p:nvSpPr>
          <p:cNvPr id="13" name="矩形 12"/>
          <p:cNvSpPr/>
          <p:nvPr>
            <p:custDataLst>
              <p:tags r:id="rId7"/>
            </p:custDataLst>
          </p:nvPr>
        </p:nvSpPr>
        <p:spPr>
          <a:xfrm>
            <a:off x="1680215" y="2507138"/>
            <a:ext cx="216000" cy="54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zh-CN" altLang="en-US" sz="1350">
              <a:solidFill>
                <a:schemeClr val="lt1"/>
              </a:solidFill>
              <a:latin typeface="微软雅黑" panose="020B0503020204020204" charset="-122"/>
              <a:ea typeface="微软雅黑" panose="020B0503020204020204" charset="-122"/>
            </a:endParaRPr>
          </a:p>
        </p:txBody>
      </p:sp>
      <p:sp>
        <p:nvSpPr>
          <p:cNvPr id="17" name="矩形 16"/>
          <p:cNvSpPr/>
          <p:nvPr>
            <p:custDataLst>
              <p:tags r:id="rId8"/>
            </p:custDataLst>
          </p:nvPr>
        </p:nvSpPr>
        <p:spPr>
          <a:xfrm>
            <a:off x="4735830" y="3168015"/>
            <a:ext cx="1239520" cy="2344420"/>
          </a:xfrm>
          <a:prstGeom prst="rect">
            <a:avLst/>
          </a:prstGeom>
          <a:noFill/>
        </p:spPr>
        <p:txBody>
          <a:bodyPr wrap="square" lIns="0" tIns="0" rIns="0" bIns="0" rtlCol="0" anchor="t" anchorCtr="0">
            <a:normAutofit/>
          </a:bodyPr>
          <a:lstStyle/>
          <a:p>
            <a:pPr algn="just">
              <a:lnSpc>
                <a:spcPct val="150000"/>
              </a:lnSpc>
              <a:spcBef>
                <a:spcPct val="0"/>
              </a:spcBef>
              <a:spcAft>
                <a:spcPct val="0"/>
              </a:spcAft>
            </a:pPr>
            <a:r>
              <a:rPr lang="zh-CN" altLang="en-US" sz="1200" kern="0" dirty="0">
                <a:solidFill>
                  <a:schemeClr val="dk2"/>
                </a:solidFill>
                <a:latin typeface="微软雅黑" panose="020B0503020204020204" charset="-122"/>
                <a:ea typeface="微软雅黑" panose="020B0503020204020204" charset="-122"/>
                <a:cs typeface="微软雅黑" panose="020B0503020204020204" charset="-122"/>
              </a:rPr>
              <a:t>通过划分</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rPr>
              <a:t> </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sym typeface="+mn-ea"/>
              </a:rPr>
              <a:t>Vlan</a:t>
            </a:r>
            <a:r>
              <a:rPr lang="zh-CN" altLang="en-US" sz="1200" kern="0" dirty="0">
                <a:solidFill>
                  <a:schemeClr val="dk2"/>
                </a:solidFill>
                <a:latin typeface="微软雅黑" panose="020B0503020204020204" charset="-122"/>
                <a:ea typeface="微软雅黑" panose="020B0503020204020204" charset="-122"/>
                <a:cs typeface="微软雅黑" panose="020B0503020204020204" charset="-122"/>
              </a:rPr>
              <a:t>，广播帧只会在所属的</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rPr>
              <a:t> </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sym typeface="+mn-ea"/>
              </a:rPr>
              <a:t>Vlan</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rPr>
              <a:t> </a:t>
            </a:r>
            <a:r>
              <a:rPr lang="zh-CN" altLang="en-US" sz="1200" kern="0" dirty="0">
                <a:solidFill>
                  <a:schemeClr val="dk2"/>
                </a:solidFill>
                <a:latin typeface="微软雅黑" panose="020B0503020204020204" charset="-122"/>
                <a:ea typeface="微软雅黑" panose="020B0503020204020204" charset="-122"/>
                <a:cs typeface="微软雅黑" panose="020B0503020204020204" charset="-122"/>
              </a:rPr>
              <a:t>内传播，不会跨越到其他</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rPr>
              <a:t> </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sym typeface="+mn-ea"/>
              </a:rPr>
              <a:t>Vlan</a:t>
            </a:r>
            <a:r>
              <a:rPr lang="zh-CN" altLang="en-US" sz="1200" kern="0" dirty="0">
                <a:solidFill>
                  <a:schemeClr val="dk2"/>
                </a:solidFill>
                <a:latin typeface="微软雅黑" panose="020B0503020204020204" charset="-122"/>
                <a:ea typeface="微软雅黑" panose="020B0503020204020204" charset="-122"/>
                <a:cs typeface="微软雅黑" panose="020B0503020204020204" charset="-122"/>
              </a:rPr>
              <a:t>，从而有效地限制了广播范围，提高了网络的整体性能和安全性</a:t>
            </a:r>
            <a:endParaRPr lang="zh-CN" altLang="en-US" sz="1200" kern="0" dirty="0">
              <a:solidFill>
                <a:schemeClr val="dk2"/>
              </a:solidFill>
              <a:latin typeface="微软雅黑" panose="020B0503020204020204" charset="-122"/>
              <a:ea typeface="微软雅黑" panose="020B0503020204020204" charset="-122"/>
              <a:cs typeface="微软雅黑" panose="020B0503020204020204" charset="-122"/>
            </a:endParaRPr>
          </a:p>
        </p:txBody>
      </p:sp>
      <p:sp>
        <p:nvSpPr>
          <p:cNvPr id="21" name="矩形 20"/>
          <p:cNvSpPr/>
          <p:nvPr>
            <p:custDataLst>
              <p:tags r:id="rId9"/>
            </p:custDataLst>
          </p:nvPr>
        </p:nvSpPr>
        <p:spPr>
          <a:xfrm>
            <a:off x="4865294" y="2573759"/>
            <a:ext cx="980326" cy="487547"/>
          </a:xfrm>
          <a:prstGeom prst="rect">
            <a:avLst/>
          </a:prstGeom>
          <a:noFill/>
        </p:spPr>
        <p:txBody>
          <a:bodyPr wrap="square" lIns="0" tIns="0" rIns="0" bIns="0" rtlCol="0" anchor="b">
            <a:normAutofit/>
          </a:bodyPr>
          <a:lstStyle/>
          <a:p>
            <a:pPr algn="just">
              <a:spcBef>
                <a:spcPct val="0"/>
              </a:spcBef>
              <a:spcAft>
                <a:spcPct val="0"/>
              </a:spcAft>
            </a:pPr>
            <a:r>
              <a:rPr lang="zh-CN" altLang="en-US" sz="1500" b="1" kern="0">
                <a:solidFill>
                  <a:schemeClr val="accent1"/>
                </a:solidFill>
                <a:latin typeface="微软雅黑" panose="020B0503020204020204" charset="-122"/>
                <a:ea typeface="微软雅黑" panose="020B0503020204020204" charset="-122"/>
                <a:cs typeface="+mn-ea"/>
              </a:rPr>
              <a:t>广播域隔离</a:t>
            </a:r>
            <a:endParaRPr lang="zh-CN" altLang="en-US" sz="1500" b="1" kern="0">
              <a:solidFill>
                <a:schemeClr val="accent1"/>
              </a:solidFill>
              <a:latin typeface="微软雅黑" panose="020B0503020204020204" charset="-122"/>
              <a:ea typeface="微软雅黑" panose="020B0503020204020204" charset="-122"/>
              <a:cs typeface="+mn-ea"/>
            </a:endParaRPr>
          </a:p>
        </p:txBody>
      </p:sp>
      <p:sp>
        <p:nvSpPr>
          <p:cNvPr id="16" name="矩形 15"/>
          <p:cNvSpPr/>
          <p:nvPr>
            <p:custDataLst>
              <p:tags r:id="rId10"/>
            </p:custDataLst>
          </p:nvPr>
        </p:nvSpPr>
        <p:spPr>
          <a:xfrm>
            <a:off x="5098137" y="2507138"/>
            <a:ext cx="216000" cy="54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zh-CN" altLang="en-US" sz="1350">
              <a:solidFill>
                <a:schemeClr val="lt1"/>
              </a:solidFill>
              <a:latin typeface="微软雅黑" panose="020B0503020204020204" charset="-122"/>
              <a:ea typeface="微软雅黑" panose="020B0503020204020204" charset="-122"/>
            </a:endParaRPr>
          </a:p>
        </p:txBody>
      </p:sp>
      <p:sp>
        <p:nvSpPr>
          <p:cNvPr id="6" name="矩形 5"/>
          <p:cNvSpPr/>
          <p:nvPr>
            <p:custDataLst>
              <p:tags r:id="rId11"/>
            </p:custDataLst>
          </p:nvPr>
        </p:nvSpPr>
        <p:spPr>
          <a:xfrm>
            <a:off x="6111240" y="2125345"/>
            <a:ext cx="2801620" cy="3960495"/>
          </a:xfrm>
          <a:prstGeom prst="rect">
            <a:avLst/>
          </a:prstGeom>
          <a:solidFill>
            <a:schemeClr val="accent1">
              <a:lumMod val="20000"/>
              <a:lumOff val="80000"/>
            </a:schemeClr>
          </a:solidFill>
          <a:ln w="9525" cap="flat" cmpd="sng" algn="ctr">
            <a:noFill/>
            <a:prstDash val="solid"/>
            <a:miter lim="800000"/>
            <a:headEnd type="none" w="med" len="med"/>
            <a:tailEnd type="none" w="med" len="med"/>
          </a:ln>
          <a:effectLst>
            <a:outerShdw blurRad="101600" sx="102000" sy="102000" algn="ctr" rotWithShape="0">
              <a:schemeClr val="accent1">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lt1"/>
              </a:solidFill>
              <a:latin typeface="微软雅黑" panose="020B0503020204020204" charset="-122"/>
              <a:ea typeface="微软雅黑" panose="020B0503020204020204" charset="-122"/>
            </a:endParaRPr>
          </a:p>
        </p:txBody>
      </p:sp>
      <p:sp>
        <p:nvSpPr>
          <p:cNvPr id="23" name="矩形 22"/>
          <p:cNvSpPr/>
          <p:nvPr>
            <p:custDataLst>
              <p:tags r:id="rId12"/>
            </p:custDataLst>
          </p:nvPr>
        </p:nvSpPr>
        <p:spPr>
          <a:xfrm>
            <a:off x="7416441" y="2680439"/>
            <a:ext cx="980326" cy="487547"/>
          </a:xfrm>
          <a:prstGeom prst="rect">
            <a:avLst/>
          </a:prstGeom>
          <a:noFill/>
        </p:spPr>
        <p:txBody>
          <a:bodyPr wrap="square" lIns="0" tIns="0" rIns="0" bIns="0" rtlCol="0" anchor="b">
            <a:noAutofit/>
          </a:bodyPr>
          <a:lstStyle/>
          <a:p>
            <a:pPr algn="just">
              <a:spcBef>
                <a:spcPct val="0"/>
              </a:spcBef>
              <a:spcAft>
                <a:spcPct val="0"/>
              </a:spcAft>
            </a:pPr>
            <a:endParaRPr lang="zh-CN" altLang="en-US" sz="1500" b="1" kern="0">
              <a:solidFill>
                <a:schemeClr val="accent1"/>
              </a:solidFill>
              <a:latin typeface="微软雅黑" panose="020B0503020204020204" charset="-122"/>
              <a:ea typeface="微软雅黑" panose="020B0503020204020204" charset="-122"/>
              <a:cs typeface="+mn-ea"/>
            </a:endParaRPr>
          </a:p>
          <a:p>
            <a:pPr algn="just">
              <a:spcBef>
                <a:spcPct val="0"/>
              </a:spcBef>
              <a:spcAft>
                <a:spcPct val="0"/>
              </a:spcAft>
            </a:pPr>
            <a:endParaRPr lang="zh-CN" altLang="en-US" sz="1500" b="1" kern="0">
              <a:solidFill>
                <a:schemeClr val="accent1"/>
              </a:solidFill>
              <a:latin typeface="微软雅黑" panose="020B0503020204020204" charset="-122"/>
              <a:ea typeface="微软雅黑" panose="020B0503020204020204" charset="-122"/>
              <a:cs typeface="+mn-ea"/>
            </a:endParaRPr>
          </a:p>
          <a:p>
            <a:pPr algn="just">
              <a:spcBef>
                <a:spcPct val="0"/>
              </a:spcBef>
              <a:spcAft>
                <a:spcPct val="0"/>
              </a:spcAft>
            </a:pPr>
            <a:endParaRPr lang="zh-CN" altLang="en-US" sz="1500" b="1" kern="0">
              <a:solidFill>
                <a:schemeClr val="accent1"/>
              </a:solidFill>
              <a:latin typeface="微软雅黑" panose="020B0503020204020204" charset="-122"/>
              <a:ea typeface="微软雅黑" panose="020B0503020204020204" charset="-122"/>
              <a:cs typeface="+mn-ea"/>
            </a:endParaRPr>
          </a:p>
          <a:p>
            <a:pPr algn="just">
              <a:buClrTx/>
              <a:buSzTx/>
              <a:buFontTx/>
            </a:pPr>
            <a:endParaRPr lang="zh-CN" altLang="en-US" sz="1500" b="1" kern="0">
              <a:solidFill>
                <a:schemeClr val="accent1"/>
              </a:solidFill>
              <a:latin typeface="微软雅黑" panose="020B0503020204020204" charset="-122"/>
              <a:ea typeface="微软雅黑" panose="020B0503020204020204" charset="-122"/>
              <a:cs typeface="+mn-ea"/>
            </a:endParaRPr>
          </a:p>
        </p:txBody>
      </p:sp>
      <p:sp>
        <p:nvSpPr>
          <p:cNvPr id="20" name="矩形 19"/>
          <p:cNvSpPr/>
          <p:nvPr>
            <p:custDataLst>
              <p:tags r:id="rId13"/>
            </p:custDataLst>
          </p:nvPr>
        </p:nvSpPr>
        <p:spPr>
          <a:xfrm>
            <a:off x="7798509" y="2507138"/>
            <a:ext cx="216000" cy="54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zh-CN" altLang="en-US" sz="1350">
              <a:solidFill>
                <a:schemeClr val="lt1"/>
              </a:solidFill>
              <a:latin typeface="微软雅黑" panose="020B0503020204020204" charset="-122"/>
              <a:ea typeface="微软雅黑" panose="020B0503020204020204" charset="-122"/>
            </a:endParaRPr>
          </a:p>
        </p:txBody>
      </p:sp>
      <p:sp>
        <p:nvSpPr>
          <p:cNvPr id="11" name="矩形 10"/>
          <p:cNvSpPr/>
          <p:nvPr>
            <p:custDataLst>
              <p:tags r:id="rId14"/>
            </p:custDataLst>
          </p:nvPr>
        </p:nvSpPr>
        <p:spPr>
          <a:xfrm>
            <a:off x="2840355" y="3168015"/>
            <a:ext cx="1790700" cy="2620010"/>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200" kern="0" dirty="0">
                <a:solidFill>
                  <a:schemeClr val="dk2"/>
                </a:solidFill>
                <a:latin typeface="微软雅黑" panose="020B0503020204020204" charset="-122"/>
                <a:ea typeface="微软雅黑" panose="020B0503020204020204" charset="-122"/>
                <a:cs typeface="微软雅黑" panose="020B0503020204020204" charset="-122"/>
              </a:rPr>
              <a:t>交换机在转发数据帧时，会根据数据帧中的</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rPr>
              <a:t> </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sym typeface="+mn-ea"/>
              </a:rPr>
              <a:t>Vlan</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rPr>
              <a:t> </a:t>
            </a:r>
            <a:r>
              <a:rPr lang="zh-CN" altLang="en-US" sz="1200" kern="0" dirty="0">
                <a:solidFill>
                  <a:schemeClr val="dk2"/>
                </a:solidFill>
                <a:latin typeface="微软雅黑" panose="020B0503020204020204" charset="-122"/>
                <a:ea typeface="微软雅黑" panose="020B0503020204020204" charset="-122"/>
                <a:cs typeface="微软雅黑" panose="020B0503020204020204" charset="-122"/>
              </a:rPr>
              <a:t>标记来决定将数据帧从哪些端口转发出去。只有当目的端口的</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rPr>
              <a:t> </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sym typeface="+mn-ea"/>
              </a:rPr>
              <a:t>Vlan</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rPr>
              <a:t> </a:t>
            </a:r>
            <a:r>
              <a:rPr lang="zh-CN" altLang="en-US" sz="1200" kern="0" dirty="0">
                <a:solidFill>
                  <a:schemeClr val="dk2"/>
                </a:solidFill>
                <a:latin typeface="微软雅黑" panose="020B0503020204020204" charset="-122"/>
                <a:ea typeface="微软雅黑" panose="020B0503020204020204" charset="-122"/>
                <a:cs typeface="微软雅黑" panose="020B0503020204020204" charset="-122"/>
              </a:rPr>
              <a:t>标记与数据帧中的</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rPr>
              <a:t> </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sym typeface="+mn-ea"/>
              </a:rPr>
              <a:t>Vlan</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rPr>
              <a:t> </a:t>
            </a:r>
            <a:r>
              <a:rPr lang="zh-CN" altLang="en-US" sz="1200" kern="0" dirty="0">
                <a:solidFill>
                  <a:schemeClr val="dk2"/>
                </a:solidFill>
                <a:latin typeface="微软雅黑" panose="020B0503020204020204" charset="-122"/>
                <a:ea typeface="微软雅黑" panose="020B0503020204020204" charset="-122"/>
                <a:cs typeface="微软雅黑" panose="020B0503020204020204" charset="-122"/>
              </a:rPr>
              <a:t>标记相匹配，或者目的端口被配置为允许接收该</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rPr>
              <a:t> </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sym typeface="+mn-ea"/>
              </a:rPr>
              <a:t>Vlan</a:t>
            </a:r>
            <a:r>
              <a:rPr lang="en-US" altLang="zh-CN" sz="1200" kern="0" dirty="0">
                <a:solidFill>
                  <a:schemeClr val="dk2"/>
                </a:solidFill>
                <a:latin typeface="微软雅黑" panose="020B0503020204020204" charset="-122"/>
                <a:ea typeface="微软雅黑" panose="020B0503020204020204" charset="-122"/>
                <a:cs typeface="微软雅黑" panose="020B0503020204020204" charset="-122"/>
              </a:rPr>
              <a:t> </a:t>
            </a:r>
            <a:r>
              <a:rPr lang="zh-CN" altLang="en-US" sz="1200" kern="0" dirty="0">
                <a:solidFill>
                  <a:schemeClr val="dk2"/>
                </a:solidFill>
                <a:latin typeface="微软雅黑" panose="020B0503020204020204" charset="-122"/>
                <a:ea typeface="微软雅黑" panose="020B0503020204020204" charset="-122"/>
                <a:cs typeface="微软雅黑" panose="020B0503020204020204" charset="-122"/>
              </a:rPr>
              <a:t>的数据帧时，数据帧才会被转发到该端口</a:t>
            </a:r>
            <a:endParaRPr lang="zh-CN" altLang="en-US" sz="1200" kern="0" dirty="0">
              <a:solidFill>
                <a:schemeClr val="dk2"/>
              </a:solidFill>
              <a:latin typeface="微软雅黑" panose="020B0503020204020204" charset="-122"/>
              <a:ea typeface="微软雅黑" panose="020B0503020204020204" charset="-122"/>
              <a:cs typeface="微软雅黑" panose="020B0503020204020204" charset="-122"/>
            </a:endParaRPr>
          </a:p>
        </p:txBody>
      </p:sp>
      <p:sp>
        <p:nvSpPr>
          <p:cNvPr id="12" name="矩形 11"/>
          <p:cNvSpPr/>
          <p:nvPr>
            <p:custDataLst>
              <p:tags r:id="rId15"/>
            </p:custDataLst>
          </p:nvPr>
        </p:nvSpPr>
        <p:spPr>
          <a:xfrm>
            <a:off x="3115234" y="2653769"/>
            <a:ext cx="980326" cy="487547"/>
          </a:xfrm>
          <a:prstGeom prst="rect">
            <a:avLst/>
          </a:prstGeom>
          <a:noFill/>
        </p:spPr>
        <p:txBody>
          <a:bodyPr wrap="square" lIns="0" tIns="0" rIns="0" bIns="0" rtlCol="0" anchor="b">
            <a:normAutofit/>
          </a:bodyPr>
          <a:p>
            <a:pPr algn="just">
              <a:spcBef>
                <a:spcPct val="0"/>
              </a:spcBef>
              <a:spcAft>
                <a:spcPct val="0"/>
              </a:spcAft>
            </a:pPr>
            <a:r>
              <a:rPr lang="zh-CN" altLang="en-US" sz="1500" b="1" kern="0">
                <a:solidFill>
                  <a:schemeClr val="accent1"/>
                </a:solidFill>
                <a:latin typeface="微软雅黑" panose="020B0503020204020204" charset="-122"/>
                <a:ea typeface="微软雅黑" panose="020B0503020204020204" charset="-122"/>
                <a:cs typeface="微软雅黑" panose="020B0503020204020204" charset="-122"/>
              </a:rPr>
              <a:t>基于</a:t>
            </a:r>
            <a:r>
              <a:rPr lang="en-US" altLang="zh-CN" sz="1500" b="1" kern="0">
                <a:solidFill>
                  <a:schemeClr val="accent1"/>
                </a:solidFill>
                <a:latin typeface="微软雅黑" panose="020B0503020204020204" charset="-122"/>
                <a:ea typeface="微软雅黑" panose="020B0503020204020204" charset="-122"/>
                <a:cs typeface="微软雅黑" panose="020B0503020204020204" charset="-122"/>
              </a:rPr>
              <a:t>Vlan </a:t>
            </a:r>
            <a:r>
              <a:rPr lang="zh-CN" altLang="en-US" sz="1500" b="1" kern="0">
                <a:solidFill>
                  <a:schemeClr val="accent1"/>
                </a:solidFill>
                <a:latin typeface="微软雅黑" panose="020B0503020204020204" charset="-122"/>
                <a:ea typeface="微软雅黑" panose="020B0503020204020204" charset="-122"/>
                <a:cs typeface="微软雅黑" panose="020B0503020204020204" charset="-122"/>
              </a:rPr>
              <a:t>标记转发</a:t>
            </a:r>
            <a:endParaRPr lang="zh-CN" altLang="en-US" sz="1500" b="1" kern="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4" name="矩形 13"/>
          <p:cNvSpPr/>
          <p:nvPr>
            <p:custDataLst>
              <p:tags r:id="rId16"/>
            </p:custDataLst>
          </p:nvPr>
        </p:nvSpPr>
        <p:spPr>
          <a:xfrm>
            <a:off x="3779242" y="2507138"/>
            <a:ext cx="216000" cy="54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p>
            <a:pPr algn="just"/>
            <a:endParaRPr lang="zh-CN" altLang="en-US" sz="1350">
              <a:solidFill>
                <a:schemeClr val="lt1"/>
              </a:solidFill>
              <a:latin typeface="微软雅黑" panose="020B0503020204020204" charset="-122"/>
              <a:ea typeface="微软雅黑" panose="020B0503020204020204" charset="-122"/>
            </a:endParaRPr>
          </a:p>
        </p:txBody>
      </p:sp>
      <p:sp>
        <p:nvSpPr>
          <p:cNvPr id="26" name="矩形 25"/>
          <p:cNvSpPr/>
          <p:nvPr>
            <p:custDataLst>
              <p:tags r:id="rId17"/>
            </p:custDataLst>
          </p:nvPr>
        </p:nvSpPr>
        <p:spPr>
          <a:xfrm>
            <a:off x="6477074" y="2519838"/>
            <a:ext cx="216000" cy="54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zh-CN" altLang="en-US" sz="1350">
              <a:solidFill>
                <a:schemeClr val="lt1"/>
              </a:solidFill>
              <a:latin typeface="微软雅黑" panose="020B0503020204020204" charset="-122"/>
              <a:ea typeface="微软雅黑" panose="020B0503020204020204" charset="-122"/>
            </a:endParaRPr>
          </a:p>
        </p:txBody>
      </p:sp>
      <p:sp>
        <p:nvSpPr>
          <p:cNvPr id="27" name="矩形 26"/>
          <p:cNvSpPr/>
          <p:nvPr>
            <p:custDataLst>
              <p:tags r:id="rId18"/>
            </p:custDataLst>
          </p:nvPr>
        </p:nvSpPr>
        <p:spPr>
          <a:xfrm>
            <a:off x="6188075" y="3181350"/>
            <a:ext cx="1123950" cy="2331720"/>
          </a:xfrm>
          <a:prstGeom prst="rect">
            <a:avLst/>
          </a:prstGeom>
          <a:noFill/>
        </p:spPr>
        <p:txBody>
          <a:bodyPr wrap="square" lIns="0" tIns="0" rIns="0" bIns="0" rtlCol="0" anchor="t" anchorCtr="0">
            <a:noAutofit/>
          </a:bodyPr>
          <a:p>
            <a:pPr algn="just">
              <a:lnSpc>
                <a:spcPct val="150000"/>
              </a:lnSpc>
              <a:spcBef>
                <a:spcPct val="0"/>
              </a:spcBef>
              <a:spcAft>
                <a:spcPct val="0"/>
              </a:spcAft>
            </a:pPr>
            <a:r>
              <a:rPr lang="en-US" altLang="zh-CN" sz="1400" kern="0" dirty="0">
                <a:solidFill>
                  <a:schemeClr val="dk2"/>
                </a:solidFill>
                <a:latin typeface="微软雅黑" panose="020B0503020204020204" charset="-122"/>
                <a:ea typeface="微软雅黑" panose="020B0503020204020204" charset="-122"/>
                <a:cs typeface="微软雅黑" panose="020B0503020204020204" charset="-122"/>
                <a:sym typeface="+mn-ea"/>
              </a:rPr>
              <a:t>Vlan</a:t>
            </a:r>
            <a:r>
              <a:rPr lang="en-US" altLang="zh-CN" sz="1400" kern="0" dirty="0">
                <a:solidFill>
                  <a:schemeClr val="dk2"/>
                </a:solidFill>
                <a:latin typeface="微软雅黑" panose="020B0503020204020204" charset="-122"/>
                <a:ea typeface="微软雅黑" panose="020B0503020204020204" charset="-122"/>
                <a:cs typeface="微软雅黑" panose="020B0503020204020204" charset="-122"/>
              </a:rPr>
              <a:t> </a:t>
            </a:r>
            <a:r>
              <a:rPr lang="zh-CN" altLang="en-US" sz="1400" kern="0" dirty="0">
                <a:solidFill>
                  <a:schemeClr val="dk2"/>
                </a:solidFill>
                <a:latin typeface="微软雅黑" panose="020B0503020204020204" charset="-122"/>
                <a:ea typeface="微软雅黑" panose="020B0503020204020204" charset="-122"/>
                <a:cs typeface="微软雅黑" panose="020B0503020204020204" charset="-122"/>
              </a:rPr>
              <a:t>成员资格的确定有多种方式，常见的有基于端口划分、基于</a:t>
            </a:r>
            <a:r>
              <a:rPr lang="en-US" altLang="zh-CN" sz="1400" kern="0" dirty="0">
                <a:solidFill>
                  <a:schemeClr val="dk2"/>
                </a:solidFill>
                <a:latin typeface="微软雅黑" panose="020B0503020204020204" charset="-122"/>
                <a:ea typeface="微软雅黑" panose="020B0503020204020204" charset="-122"/>
                <a:cs typeface="微软雅黑" panose="020B0503020204020204" charset="-122"/>
              </a:rPr>
              <a:t> MAC </a:t>
            </a:r>
            <a:r>
              <a:rPr lang="zh-CN" altLang="en-US" sz="1400" kern="0" dirty="0">
                <a:solidFill>
                  <a:schemeClr val="dk2"/>
                </a:solidFill>
                <a:latin typeface="微软雅黑" panose="020B0503020204020204" charset="-122"/>
                <a:ea typeface="微软雅黑" panose="020B0503020204020204" charset="-122"/>
                <a:cs typeface="微软雅黑" panose="020B0503020204020204" charset="-122"/>
              </a:rPr>
              <a:t>地址划分、基于</a:t>
            </a:r>
            <a:r>
              <a:rPr lang="en-US" altLang="zh-CN" sz="1400" kern="0" dirty="0">
                <a:solidFill>
                  <a:schemeClr val="dk2"/>
                </a:solidFill>
                <a:latin typeface="微软雅黑" panose="020B0503020204020204" charset="-122"/>
                <a:ea typeface="微软雅黑" panose="020B0503020204020204" charset="-122"/>
                <a:cs typeface="微软雅黑" panose="020B0503020204020204" charset="-122"/>
              </a:rPr>
              <a:t> IP </a:t>
            </a:r>
            <a:r>
              <a:rPr lang="zh-CN" altLang="en-US" sz="1400" kern="0" dirty="0">
                <a:solidFill>
                  <a:schemeClr val="dk2"/>
                </a:solidFill>
                <a:latin typeface="微软雅黑" panose="020B0503020204020204" charset="-122"/>
                <a:ea typeface="微软雅黑" panose="020B0503020204020204" charset="-122"/>
                <a:cs typeface="微软雅黑" panose="020B0503020204020204" charset="-122"/>
              </a:rPr>
              <a:t>地址划分等</a:t>
            </a:r>
            <a:endParaRPr lang="zh-CN" altLang="en-US" sz="1400" kern="0" dirty="0">
              <a:solidFill>
                <a:schemeClr val="dk2"/>
              </a:solidFill>
              <a:latin typeface="微软雅黑" panose="020B0503020204020204" charset="-122"/>
              <a:ea typeface="微软雅黑" panose="020B0503020204020204" charset="-122"/>
              <a:cs typeface="微软雅黑" panose="020B0503020204020204" charset="-122"/>
            </a:endParaRPr>
          </a:p>
        </p:txBody>
      </p:sp>
      <p:sp>
        <p:nvSpPr>
          <p:cNvPr id="28" name="矩形 27"/>
          <p:cNvSpPr/>
          <p:nvPr>
            <p:custDataLst>
              <p:tags r:id="rId19"/>
            </p:custDataLst>
          </p:nvPr>
        </p:nvSpPr>
        <p:spPr>
          <a:xfrm>
            <a:off x="6236335" y="2680335"/>
            <a:ext cx="939165" cy="501015"/>
          </a:xfrm>
          <a:prstGeom prst="rect">
            <a:avLst/>
          </a:prstGeom>
          <a:noFill/>
        </p:spPr>
        <p:txBody>
          <a:bodyPr wrap="square" lIns="0" tIns="0" rIns="0" bIns="0" rtlCol="0" anchor="b">
            <a:normAutofit/>
          </a:bodyPr>
          <a:p>
            <a:pPr algn="just">
              <a:spcBef>
                <a:spcPct val="0"/>
              </a:spcBef>
              <a:spcAft>
                <a:spcPct val="0"/>
              </a:spcAft>
            </a:pPr>
            <a:r>
              <a:rPr lang="zh-CN" altLang="en-US" sz="1500" b="1" kern="0">
                <a:solidFill>
                  <a:schemeClr val="accent1"/>
                </a:solidFill>
                <a:latin typeface="微软雅黑" panose="020B0503020204020204" charset="-122"/>
                <a:ea typeface="微软雅黑" panose="020B0503020204020204" charset="-122"/>
                <a:cs typeface="+mn-ea"/>
              </a:rPr>
              <a:t>成员资格</a:t>
            </a:r>
            <a:endParaRPr lang="zh-CN" altLang="en-US" sz="1500" b="1" kern="0">
              <a:solidFill>
                <a:schemeClr val="accent1"/>
              </a:solidFill>
              <a:latin typeface="微软雅黑" panose="020B0503020204020204" charset="-122"/>
              <a:ea typeface="微软雅黑" panose="020B0503020204020204" charset="-122"/>
              <a:cs typeface="+mn-ea"/>
            </a:endParaRPr>
          </a:p>
          <a:p>
            <a:pPr algn="just">
              <a:spcBef>
                <a:spcPct val="0"/>
              </a:spcBef>
              <a:spcAft>
                <a:spcPct val="0"/>
              </a:spcAft>
            </a:pPr>
            <a:r>
              <a:rPr lang="zh-CN" altLang="en-US" sz="1500" b="1" kern="0">
                <a:solidFill>
                  <a:schemeClr val="accent1"/>
                </a:solidFill>
                <a:latin typeface="微软雅黑" panose="020B0503020204020204" charset="-122"/>
                <a:ea typeface="微软雅黑" panose="020B0503020204020204" charset="-122"/>
                <a:cs typeface="+mn-ea"/>
              </a:rPr>
              <a:t>确定</a:t>
            </a:r>
            <a:endParaRPr lang="zh-CN" altLang="en-US" sz="1500" b="1" kern="0">
              <a:solidFill>
                <a:schemeClr val="accent1"/>
              </a:solidFill>
              <a:latin typeface="微软雅黑" panose="020B0503020204020204" charset="-122"/>
              <a:ea typeface="微软雅黑" panose="020B0503020204020204" charset="-122"/>
              <a:cs typeface="+mn-ea"/>
            </a:endParaRPr>
          </a:p>
        </p:txBody>
      </p:sp>
      <p:sp>
        <p:nvSpPr>
          <p:cNvPr id="29" name="矩形 28"/>
          <p:cNvSpPr/>
          <p:nvPr>
            <p:custDataLst>
              <p:tags r:id="rId20"/>
            </p:custDataLst>
          </p:nvPr>
        </p:nvSpPr>
        <p:spPr>
          <a:xfrm>
            <a:off x="7641590" y="2560955"/>
            <a:ext cx="980440" cy="448945"/>
          </a:xfrm>
          <a:prstGeom prst="rect">
            <a:avLst/>
          </a:prstGeom>
          <a:noFill/>
        </p:spPr>
        <p:txBody>
          <a:bodyPr wrap="square" lIns="0" tIns="0" rIns="0" bIns="0" rtlCol="0" anchor="b">
            <a:normAutofit/>
          </a:bodyPr>
          <a:p>
            <a:pPr algn="ctr">
              <a:spcBef>
                <a:spcPct val="0"/>
              </a:spcBef>
              <a:spcAft>
                <a:spcPct val="0"/>
              </a:spcAft>
            </a:pPr>
            <a:r>
              <a:rPr lang="zh-CN" altLang="en-US" sz="1500" b="1" kern="0">
                <a:solidFill>
                  <a:schemeClr val="accent1"/>
                </a:solidFill>
                <a:latin typeface="微软雅黑" panose="020B0503020204020204" charset="-122"/>
                <a:ea typeface="微软雅黑" panose="020B0503020204020204" charset="-122"/>
                <a:cs typeface="+mn-ea"/>
              </a:rPr>
              <a:t>通信控制</a:t>
            </a:r>
            <a:endParaRPr lang="zh-CN" altLang="en-US" sz="1500" b="1" kern="0">
              <a:solidFill>
                <a:schemeClr val="accent1"/>
              </a:solidFill>
              <a:latin typeface="微软雅黑" panose="020B0503020204020204" charset="-122"/>
              <a:ea typeface="微软雅黑" panose="020B0503020204020204" charset="-122"/>
              <a:cs typeface="+mn-ea"/>
            </a:endParaRPr>
          </a:p>
        </p:txBody>
      </p:sp>
      <p:sp>
        <p:nvSpPr>
          <p:cNvPr id="30" name="矩形 29"/>
          <p:cNvSpPr/>
          <p:nvPr>
            <p:custDataLst>
              <p:tags r:id="rId21"/>
            </p:custDataLst>
          </p:nvPr>
        </p:nvSpPr>
        <p:spPr>
          <a:xfrm>
            <a:off x="7524115" y="3141345"/>
            <a:ext cx="1264285" cy="2647315"/>
          </a:xfrm>
          <a:prstGeom prst="rect">
            <a:avLst/>
          </a:prstGeom>
          <a:noFill/>
        </p:spPr>
        <p:txBody>
          <a:bodyPr wrap="square" lIns="0" tIns="0" rIns="0" bIns="0" rtlCol="0" anchor="t" anchorCtr="0">
            <a:noAutofit/>
          </a:bodyPr>
          <a:p>
            <a:pPr algn="just">
              <a:lnSpc>
                <a:spcPct val="150000"/>
              </a:lnSpc>
              <a:spcBef>
                <a:spcPct val="0"/>
              </a:spcBef>
              <a:spcAft>
                <a:spcPct val="0"/>
              </a:spcAft>
            </a:pPr>
            <a:r>
              <a:rPr lang="zh-CN" altLang="en-US" sz="1000" kern="0" dirty="0">
                <a:solidFill>
                  <a:schemeClr val="dk2"/>
                </a:solidFill>
                <a:latin typeface="微软雅黑" panose="020B0503020204020204" charset="-122"/>
                <a:ea typeface="微软雅黑" panose="020B0503020204020204" charset="-122"/>
                <a:cs typeface="微软雅黑" panose="020B0503020204020204" charset="-122"/>
              </a:rPr>
              <a:t>同一</a:t>
            </a:r>
            <a:r>
              <a:rPr lang="en-US" altLang="zh-CN" sz="1000" kern="0" dirty="0">
                <a:solidFill>
                  <a:schemeClr val="dk2"/>
                </a:solidFill>
                <a:latin typeface="微软雅黑" panose="020B0503020204020204" charset="-122"/>
                <a:ea typeface="微软雅黑" panose="020B0503020204020204" charset="-122"/>
                <a:cs typeface="微软雅黑" panose="020B0503020204020204" charset="-122"/>
                <a:sym typeface="+mn-ea"/>
              </a:rPr>
              <a:t>Vlan</a:t>
            </a:r>
            <a:r>
              <a:rPr lang="zh-CN" altLang="en-US" sz="1000" kern="0" dirty="0">
                <a:solidFill>
                  <a:schemeClr val="dk2"/>
                </a:solidFill>
                <a:latin typeface="微软雅黑" panose="020B0503020204020204" charset="-122"/>
                <a:ea typeface="微软雅黑" panose="020B0503020204020204" charset="-122"/>
                <a:cs typeface="微软雅黑" panose="020B0503020204020204" charset="-122"/>
              </a:rPr>
              <a:t>内的设备可以直接进行二层通信，就好像它们连接在同一个物理局域网中一样。而不同</a:t>
            </a:r>
            <a:r>
              <a:rPr lang="en-US" altLang="zh-CN" sz="1000" kern="0" dirty="0">
                <a:solidFill>
                  <a:schemeClr val="dk2"/>
                </a:solidFill>
                <a:latin typeface="微软雅黑" panose="020B0503020204020204" charset="-122"/>
                <a:ea typeface="微软雅黑" panose="020B0503020204020204" charset="-122"/>
                <a:cs typeface="微软雅黑" panose="020B0503020204020204" charset="-122"/>
                <a:sym typeface="+mn-ea"/>
              </a:rPr>
              <a:t>Vlan</a:t>
            </a:r>
            <a:r>
              <a:rPr lang="zh-CN" altLang="en-US" sz="1000" kern="0" dirty="0">
                <a:solidFill>
                  <a:schemeClr val="dk2"/>
                </a:solidFill>
                <a:latin typeface="微软雅黑" panose="020B0503020204020204" charset="-122"/>
                <a:ea typeface="微软雅黑" panose="020B0503020204020204" charset="-122"/>
                <a:cs typeface="微软雅黑" panose="020B0503020204020204" charset="-122"/>
              </a:rPr>
              <a:t>之间的设备默认情况下不能直接通信，需要通过三层设备（如路由器或三层交换机）进行路由转发才能实现通信</a:t>
            </a:r>
            <a:endParaRPr lang="zh-CN" altLang="en-US" sz="1000" kern="0" dirty="0">
              <a:solidFill>
                <a:schemeClr val="dk2"/>
              </a:solidFill>
              <a:latin typeface="微软雅黑" panose="020B0503020204020204" charset="-122"/>
              <a:ea typeface="微软雅黑" panose="020B0503020204020204" charset="-122"/>
              <a:cs typeface="微软雅黑" panose="020B0503020204020204" charset="-122"/>
            </a:endParaRPr>
          </a:p>
        </p:txBody>
      </p:sp>
      <p:sp>
        <p:nvSpPr>
          <p:cNvPr id="15" name="标题 14"/>
          <p:cNvSpPr>
            <a:spLocks noGrp="1"/>
          </p:cNvSpPr>
          <p:nvPr>
            <p:custDataLst>
              <p:tags r:id="rId22"/>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en-US" dirty="0">
                <a:solidFill>
                  <a:schemeClr val="lt1"/>
                </a:solidFill>
                <a:latin typeface="汉仪旗黑-85S" charset="0"/>
                <a:ea typeface="汉仪旗黑-85S" charset="0"/>
                <a:cs typeface="汉仪旗黑-85S" charset="0"/>
                <a:sym typeface="+mn-ea"/>
              </a:rPr>
              <a:t>4</a:t>
            </a:r>
            <a:r>
              <a:rPr lang="zh-CN" altLang="en-US" dirty="0">
                <a:solidFill>
                  <a:schemeClr val="lt1"/>
                </a:solidFill>
                <a:latin typeface="汉仪旗黑-85S" charset="0"/>
                <a:ea typeface="汉仪旗黑-85S" charset="0"/>
                <a:cs typeface="汉仪旗黑-85S" charset="0"/>
                <a:sym typeface="+mn-ea"/>
              </a:rPr>
              <a:t>、VLAN 的工作原理</a:t>
            </a:r>
            <a:endParaRPr lang="zh-CN" altLang="en-US" dirty="0">
              <a:solidFill>
                <a:schemeClr val="lt1"/>
              </a:solidFill>
              <a:latin typeface="汉仪旗黑-85S" charset="0"/>
              <a:ea typeface="汉仪旗黑-85S" charset="0"/>
              <a:cs typeface="汉仪旗黑-85S" charset="0"/>
              <a:sym typeface="+mn-ea"/>
            </a:endParaRPr>
          </a:p>
        </p:txBody>
      </p:sp>
      <p:sp>
        <p:nvSpPr>
          <p:cNvPr id="8" name="文本框 7"/>
          <p:cNvSpPr txBox="1"/>
          <p:nvPr/>
        </p:nvSpPr>
        <p:spPr>
          <a:xfrm>
            <a:off x="971550" y="1196975"/>
            <a:ext cx="6007100" cy="460375"/>
          </a:xfrm>
          <a:prstGeom prst="rect">
            <a:avLst/>
          </a:prstGeom>
        </p:spPr>
        <p:txBody>
          <a:bodyPr wrap="square">
            <a:spAutoFit/>
          </a:bodyPr>
          <a:p>
            <a:pPr marL="0" algn="l" defTabSz="685800">
              <a:buClrTx/>
              <a:buSzTx/>
              <a:buFontTx/>
            </a:pPr>
            <a:r>
              <a:rPr lang="en-US" sz="2400" b="1" i="0" dirty="0">
                <a:solidFill>
                  <a:schemeClr val="lt1"/>
                </a:solidFill>
                <a:latin typeface="汉仪旗黑-85S" charset="0"/>
                <a:ea typeface="汉仪旗黑-85S" charset="0"/>
                <a:cs typeface="汉仪旗黑-85S" charset="0"/>
              </a:rPr>
              <a:t>VLAN 标记协议：802.1Q，又称为dot1q</a:t>
            </a:r>
            <a:endParaRPr lang="en-US" sz="2400" b="1" i="0" dirty="0">
              <a:solidFill>
                <a:schemeClr val="lt1"/>
              </a:solidFill>
              <a:latin typeface="汉仪旗黑-85S" charset="0"/>
              <a:ea typeface="汉仪旗黑-85S" charset="0"/>
              <a:cs typeface="汉仪旗黑-85S" charset="0"/>
            </a:endParaRPr>
          </a:p>
        </p:txBody>
      </p:sp>
    </p:spTree>
    <p:custDataLst>
      <p:tags r:id="rId2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strips(downLeft)">
                                      <p:cBhvr>
                                        <p:cTn id="18" dur="500"/>
                                        <p:tgtEl>
                                          <p:spTgt spid="12">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8" presetClass="entr" presetSubtype="12" fill="hold" nodeType="click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animEffect transition="in" filter="strips(downLeft)">
                                      <p:cBhvr>
                                        <p:cTn id="29" dur="500"/>
                                        <p:tgtEl>
                                          <p:spTgt spid="2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7">
                                            <p:txEl>
                                              <p:pRg st="0" end="0"/>
                                            </p:txEl>
                                          </p:spTgt>
                                        </p:tgtEl>
                                        <p:attrNameLst>
                                          <p:attrName>style.visibility</p:attrName>
                                        </p:attrNameLst>
                                      </p:cBhvr>
                                      <p:to>
                                        <p:strVal val="visible"/>
                                      </p:to>
                                    </p:set>
                                    <p:anim calcmode="lin" valueType="num">
                                      <p:cBhvr additive="base">
                                        <p:cTn id="34"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8">
                                            <p:txEl>
                                              <p:pRg st="0" end="0"/>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7">
                                            <p:txEl>
                                              <p:pRg st="0" end="0"/>
                                            </p:txEl>
                                          </p:spTgt>
                                        </p:tgtEl>
                                        <p:attrNameLst>
                                          <p:attrName>style.visibility</p:attrName>
                                        </p:attrNameLst>
                                      </p:cBhvr>
                                      <p:to>
                                        <p:strVal val="visible"/>
                                      </p:to>
                                    </p:set>
                                    <p:anim calcmode="lin" valueType="num">
                                      <p:cBhvr additive="base">
                                        <p:cTn id="46"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8" presetClass="entr" presetSubtype="12" fill="hold" nodeType="clickEffect">
                                  <p:stCondLst>
                                    <p:cond delay="0"/>
                                  </p:stCondLst>
                                  <p:childTnLst>
                                    <p:set>
                                      <p:cBhvr>
                                        <p:cTn id="51" dur="1" fill="hold">
                                          <p:stCondLst>
                                            <p:cond delay="0"/>
                                          </p:stCondLst>
                                        </p:cTn>
                                        <p:tgtEl>
                                          <p:spTgt spid="29">
                                            <p:txEl>
                                              <p:pRg st="0" end="0"/>
                                            </p:txEl>
                                          </p:spTgt>
                                        </p:tgtEl>
                                        <p:attrNameLst>
                                          <p:attrName>style.visibility</p:attrName>
                                        </p:attrNameLst>
                                      </p:cBhvr>
                                      <p:to>
                                        <p:strVal val="visible"/>
                                      </p:to>
                                    </p:set>
                                    <p:animEffect transition="in" filter="strips(downLeft)">
                                      <p:cBhvr>
                                        <p:cTn id="52" dur="500"/>
                                        <p:tgtEl>
                                          <p:spTgt spid="29">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0">
                                            <p:txEl>
                                              <p:pRg st="0" end="0"/>
                                            </p:txEl>
                                          </p:spTgt>
                                        </p:tgtEl>
                                        <p:attrNameLst>
                                          <p:attrName>style.visibility</p:attrName>
                                        </p:attrNameLst>
                                      </p:cBhvr>
                                      <p:to>
                                        <p:strVal val="visible"/>
                                      </p:to>
                                    </p:set>
                                    <p:anim calcmode="lin" valueType="num">
                                      <p:cBhvr additive="base">
                                        <p:cTn id="57" dur="50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295910" y="1763395"/>
            <a:ext cx="8326120" cy="4732655"/>
          </a:xfrm>
          <a:prstGeom prst="rect">
            <a:avLst/>
          </a:prstGeom>
          <a:noFill/>
          <a:ln w="9525">
            <a:noFill/>
          </a:ln>
        </p:spPr>
        <p:txBody>
          <a:bodyPr wrap="square">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原理：</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为每个</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Vlan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分配一个路由器的物理接口，将交换机上用于和路由器互联的每个端口设为访问链接，然后分别用网线与路由器上的独立端口互联，使不同</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Vlan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的流量通过各自对应的路由器接口进行路由转发</a:t>
            </a:r>
            <a:endParaRPr lang="en-US" altLang="zh-CN">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配置步骤：</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交换机配置：创建</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Vlan</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，并将相应端口划分到对应的</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Vlan</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中，端口模式配置为访问模式</a:t>
            </a:r>
            <a:endParaRPr lang="en-US" altLang="zh-CN">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路由器配置：在路由器的每个物理接口上配置与对应</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Vlan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同一网段的</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地址，作为该</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 Vlan</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的网关</a:t>
            </a:r>
            <a:endParaRPr lang="en-US" altLang="zh-CN">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优缺点：优点是配置相对简单直接，不同</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Vlan </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间的通信较为独立，便于管理和故障排查；缺点是扩展性差，每增加一个新的</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，都需要消耗路由器的一个物理端口和交换机上的一个访问链接，且需重新布设网线，成本较高</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7" name="标题 6"/>
          <p:cNvSpPr>
            <a:spLocks noGrp="1"/>
          </p:cNvSpPr>
          <p:nvPr>
            <p:custDataLst>
              <p:tags r:id="rId4"/>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en-US" altLang="zh-CN" dirty="0">
                <a:solidFill>
                  <a:schemeClr val="lt1"/>
                </a:solidFill>
                <a:latin typeface="汉仪旗黑-85S" charset="0"/>
                <a:ea typeface="汉仪旗黑-85S" charset="0"/>
                <a:cs typeface="汉仪旗黑-85S" charset="0"/>
                <a:sym typeface="+mn-ea"/>
              </a:rPr>
              <a:t>5</a:t>
            </a:r>
            <a:r>
              <a:rPr lang="zh-CN" altLang="en-US" dirty="0">
                <a:solidFill>
                  <a:schemeClr val="lt1"/>
                </a:solidFill>
                <a:latin typeface="汉仪旗黑-85S" charset="0"/>
                <a:ea typeface="汉仪旗黑-85S" charset="0"/>
                <a:cs typeface="汉仪旗黑-85S" charset="0"/>
                <a:sym typeface="+mn-ea"/>
              </a:rPr>
              <a:t>、</a:t>
            </a:r>
            <a:r>
              <a:rPr lang="zh-CN" altLang="en-US" dirty="0">
                <a:solidFill>
                  <a:schemeClr val="lt1"/>
                </a:solidFill>
                <a:latin typeface="汉仪旗黑-85S" charset="0"/>
                <a:ea typeface="汉仪旗黑-85S" charset="0"/>
                <a:cs typeface="汉仪旗黑-85S" charset="0"/>
                <a:sym typeface="+mn-ea"/>
              </a:rPr>
              <a:t>实现 VLAN 路由的基本方法</a:t>
            </a:r>
            <a:endParaRPr lang="zh-CN" altLang="en-US" dirty="0">
              <a:solidFill>
                <a:schemeClr val="lt1"/>
              </a:solidFill>
              <a:latin typeface="汉仪旗黑-85S" charset="0"/>
              <a:ea typeface="汉仪旗黑-85S" charset="0"/>
              <a:cs typeface="汉仪旗黑-85S" charset="0"/>
              <a:sym typeface="+mn-ea"/>
            </a:endParaRPr>
          </a:p>
        </p:txBody>
      </p:sp>
      <p:sp>
        <p:nvSpPr>
          <p:cNvPr id="2" name="文本框 1"/>
          <p:cNvSpPr txBox="1"/>
          <p:nvPr/>
        </p:nvSpPr>
        <p:spPr>
          <a:xfrm>
            <a:off x="971550" y="1268730"/>
            <a:ext cx="4572000" cy="368300"/>
          </a:xfrm>
          <a:prstGeom prst="rect">
            <a:avLst/>
          </a:prstGeom>
          <a:noFill/>
        </p:spPr>
        <p:txBody>
          <a:bodyPr wrap="square" rtlCol="0" anchor="t">
            <a:spAutoFit/>
          </a:bodyPr>
          <a:p>
            <a:pPr marL="0" indent="0">
              <a:buNone/>
            </a:pP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1</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）通过路由器的多个物理接口实现</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556895" y="1503680"/>
            <a:ext cx="8303260" cy="4284980"/>
          </a:xfrm>
          <a:prstGeom prst="rect">
            <a:avLst/>
          </a:prstGeom>
          <a:noFill/>
          <a:ln w="9525">
            <a:noFill/>
          </a:ln>
        </p:spPr>
        <p:txBody>
          <a:bodyPr wrap="square">
            <a:no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sz="1700">
                <a:solidFill>
                  <a:schemeClr val="lt1"/>
                </a:solidFill>
                <a:latin typeface="微软雅黑" panose="020B0503020204020204" charset="-122"/>
                <a:ea typeface="微软雅黑" panose="020B0503020204020204" charset="-122"/>
                <a:cs typeface="微软雅黑" panose="020B0503020204020204" charset="-122"/>
              </a:rPr>
              <a:t>原理：</a:t>
            </a:r>
            <a:endParaRPr lang="zh-CN" altLang="en-US" sz="17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700">
                <a:solidFill>
                  <a:schemeClr val="lt1"/>
                </a:solidFill>
                <a:latin typeface="微软雅黑" panose="020B0503020204020204" charset="-122"/>
                <a:ea typeface="微软雅黑" panose="020B0503020204020204" charset="-122"/>
                <a:cs typeface="微软雅黑" panose="020B0503020204020204" charset="-122"/>
              </a:rPr>
              <a:t>在交换机和路由器之间仅使用</a:t>
            </a:r>
            <a:r>
              <a:rPr lang="zh-CN" altLang="en-US" sz="1700" u="sng">
                <a:solidFill>
                  <a:schemeClr val="lt1"/>
                </a:solidFill>
                <a:latin typeface="微软雅黑" panose="020B0503020204020204" charset="-122"/>
                <a:ea typeface="微软雅黑" panose="020B0503020204020204" charset="-122"/>
                <a:cs typeface="微软雅黑" panose="020B0503020204020204" charset="-122"/>
              </a:rPr>
              <a:t>一条物理链路</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连接，将交换机上连接路由器的端口配置成</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en-US" altLang="zh-CN" sz="1700" u="sng">
                <a:solidFill>
                  <a:schemeClr val="lt1"/>
                </a:solidFill>
                <a:latin typeface="微软雅黑" panose="020B0503020204020204" charset="-122"/>
                <a:ea typeface="微软雅黑" panose="020B0503020204020204" charset="-122"/>
                <a:cs typeface="微软雅黑" panose="020B0503020204020204" charset="-122"/>
              </a:rPr>
              <a:t>Trunk</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类型的端口，允许相关</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en-US" altLang="zh-CN" sz="17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的帧通过，在路由器上创建</a:t>
            </a:r>
            <a:r>
              <a:rPr lang="zh-CN" altLang="en-US" sz="1700" u="sng">
                <a:solidFill>
                  <a:schemeClr val="lt1"/>
                </a:solidFill>
                <a:latin typeface="微软雅黑" panose="020B0503020204020204" charset="-122"/>
                <a:ea typeface="微软雅黑" panose="020B0503020204020204" charset="-122"/>
                <a:cs typeface="微软雅黑" panose="020B0503020204020204" charset="-122"/>
              </a:rPr>
              <a:t>子接口</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，逻辑上把连接路由器的物理链路分成多条，每个子接口代表一条归属于某个</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en-US" altLang="zh-CN" sz="17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的逻辑链路，通过</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802.1Q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封装来剥掉和添加</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en-US" altLang="zh-CN" sz="17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Tag</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，从而实现</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en-US" altLang="zh-CN" sz="17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间互通</a:t>
            </a:r>
            <a:endParaRPr lang="en-US" altLang="zh-CN" sz="17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700">
                <a:solidFill>
                  <a:schemeClr val="lt1"/>
                </a:solidFill>
                <a:latin typeface="微软雅黑" panose="020B0503020204020204" charset="-122"/>
                <a:ea typeface="微软雅黑" panose="020B0503020204020204" charset="-122"/>
                <a:cs typeface="微软雅黑" panose="020B0503020204020204" charset="-122"/>
              </a:rPr>
              <a:t>配置步骤</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a:t>
            </a:r>
            <a:endParaRPr lang="zh-CN" altLang="en-US" sz="17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700">
                <a:solidFill>
                  <a:schemeClr val="lt1"/>
                </a:solidFill>
                <a:latin typeface="微软雅黑" panose="020B0503020204020204" charset="-122"/>
                <a:ea typeface="微软雅黑" panose="020B0503020204020204" charset="-122"/>
                <a:cs typeface="微软雅黑" panose="020B0503020204020204" charset="-122"/>
              </a:rPr>
              <a:t>交换机配置：创建</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en-US" altLang="zh-CN" sz="17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，并将端口划分到相应</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en-US" altLang="zh-CN" sz="17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中，将连接路由器的端口配置为</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Trunk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模式，并允许相应</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en-US" altLang="zh-CN" sz="17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的数据通过</a:t>
            </a:r>
            <a:endParaRPr lang="zh-CN" altLang="en-US" sz="17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700">
                <a:solidFill>
                  <a:schemeClr val="lt1"/>
                </a:solidFill>
                <a:latin typeface="微软雅黑" panose="020B0503020204020204" charset="-122"/>
                <a:ea typeface="微软雅黑" panose="020B0503020204020204" charset="-122"/>
                <a:cs typeface="微软雅黑" panose="020B0503020204020204" charset="-122"/>
              </a:rPr>
              <a:t>路由器配置：</a:t>
            </a:r>
            <a:endParaRPr lang="zh-CN" altLang="en-US" sz="17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700">
                <a:solidFill>
                  <a:schemeClr val="lt1"/>
                </a:solidFill>
                <a:latin typeface="微软雅黑" panose="020B0503020204020204" charset="-122"/>
                <a:ea typeface="微软雅黑" panose="020B0503020204020204" charset="-122"/>
                <a:cs typeface="微软雅黑" panose="020B0503020204020204" charset="-122"/>
              </a:rPr>
              <a:t>创建子接口，为每个子接口分配与所属</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en-US" altLang="zh-CN" sz="17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同一网段的</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IP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地址，并配置</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802.1Q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封装，同时使能子接口的</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ARP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广播功能</a:t>
            </a:r>
            <a:endParaRPr lang="zh-CN" altLang="en-US" sz="17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700">
                <a:solidFill>
                  <a:schemeClr val="lt1"/>
                </a:solidFill>
                <a:latin typeface="微软雅黑" panose="020B0503020204020204" charset="-122"/>
                <a:ea typeface="微软雅黑" panose="020B0503020204020204" charset="-122"/>
                <a:cs typeface="微软雅黑" panose="020B0503020204020204" charset="-122"/>
              </a:rPr>
              <a:t>优缺点：</a:t>
            </a:r>
            <a:endParaRPr lang="zh-CN" altLang="en-US" sz="1700">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sz="1700">
                <a:solidFill>
                  <a:schemeClr val="lt1"/>
                </a:solidFill>
                <a:latin typeface="微软雅黑" panose="020B0503020204020204" charset="-122"/>
                <a:ea typeface="微软雅黑" panose="020B0503020204020204" charset="-122"/>
                <a:cs typeface="微软雅黑" panose="020B0503020204020204" charset="-122"/>
              </a:rPr>
              <a:t>优点是相比使用多个物理接口的方式，大大节省了路由器的端口资源，降低了成本，且扩展性较好，新增</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en-US" altLang="zh-CN" sz="17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时只需在路由器上添加一个子接口即可；缺点是所有</a:t>
            </a:r>
            <a:r>
              <a:rPr lang="en-US" altLang="zh-CN" sz="1700">
                <a:solidFill>
                  <a:schemeClr val="lt1"/>
                </a:solidFill>
                <a:latin typeface="微软雅黑" panose="020B0503020204020204" charset="-122"/>
                <a:ea typeface="微软雅黑" panose="020B0503020204020204" charset="-122"/>
                <a:cs typeface="微软雅黑" panose="020B0503020204020204" charset="-122"/>
              </a:rPr>
              <a:t> </a:t>
            </a:r>
            <a:r>
              <a:rPr lang="en-US" altLang="zh-CN" sz="17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zh-CN" altLang="en-US" sz="1700">
                <a:solidFill>
                  <a:schemeClr val="lt1"/>
                </a:solidFill>
                <a:latin typeface="微软雅黑" panose="020B0503020204020204" charset="-122"/>
                <a:ea typeface="微软雅黑" panose="020B0503020204020204" charset="-122"/>
                <a:cs typeface="微软雅黑" panose="020B0503020204020204" charset="-122"/>
              </a:rPr>
              <a:t>的流量都通过一条物理链路传输，可能会产生网络瓶颈，且配置相对复杂，对路由器的性能有一定要求</a:t>
            </a:r>
            <a:endParaRPr lang="zh-CN" altLang="en-US" sz="170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971550" y="981075"/>
            <a:ext cx="4572000" cy="368300"/>
          </a:xfrm>
          <a:prstGeom prst="rect">
            <a:avLst/>
          </a:prstGeom>
          <a:noFill/>
        </p:spPr>
        <p:txBody>
          <a:bodyPr wrap="square" rtlCol="0" anchor="t">
            <a:spAutoFit/>
          </a:bodyPr>
          <a:p>
            <a:pPr marL="0" indent="0">
              <a:buNone/>
            </a:pP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2</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）通过单臂路由实现</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animEffect transition="in" filter="strips(downLeft)">
                                      <p:cBhvr>
                                        <p:cTn id="4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375285" y="1615440"/>
            <a:ext cx="8246745" cy="4086225"/>
          </a:xfrm>
          <a:prstGeom prst="rect">
            <a:avLst/>
          </a:prstGeom>
          <a:noFill/>
          <a:ln w="9525">
            <a:noFill/>
          </a:ln>
        </p:spPr>
        <p:txBody>
          <a:bodyPr wrap="square">
            <a:normAutofit fontScale="90000" lnSpcReduction="1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rPr>
              <a:t>原理：</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三层交换机在二层交换机的基础上增加了路由功能，通过配置</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a:solidFill>
                  <a:schemeClr val="lt1"/>
                </a:solidFill>
                <a:latin typeface="微软雅黑" panose="020B0503020204020204" charset="-122"/>
                <a:ea typeface="微软雅黑" panose="020B0503020204020204" charset="-122"/>
                <a:cs typeface="微软雅黑" panose="020B0503020204020204" charset="-122"/>
              </a:rPr>
              <a:t>IF </a:t>
            </a:r>
            <a:r>
              <a:rPr lang="zh-CN" altLang="en-US">
                <a:solidFill>
                  <a:schemeClr val="lt1"/>
                </a:solidFill>
                <a:latin typeface="微软雅黑" panose="020B0503020204020204" charset="-122"/>
                <a:ea typeface="微软雅黑" panose="020B0503020204020204" charset="-122"/>
                <a:cs typeface="微软雅黑" panose="020B0503020204020204" charset="-122"/>
              </a:rPr>
              <a:t>接口来实现</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zh-CN" altLang="en-US">
                <a:solidFill>
                  <a:schemeClr val="lt1"/>
                </a:solidFill>
                <a:latin typeface="微软雅黑" panose="020B0503020204020204" charset="-122"/>
                <a:ea typeface="微软雅黑" panose="020B0503020204020204" charset="-122"/>
                <a:cs typeface="微软雅黑" panose="020B0503020204020204" charset="-122"/>
              </a:rPr>
              <a:t>间路由，每个</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zh-CN" altLang="en-US">
                <a:solidFill>
                  <a:schemeClr val="lt1"/>
                </a:solidFill>
                <a:latin typeface="微软雅黑" panose="020B0503020204020204" charset="-122"/>
                <a:ea typeface="微软雅黑" panose="020B0503020204020204" charset="-122"/>
                <a:cs typeface="微软雅黑" panose="020B0503020204020204" charset="-122"/>
              </a:rPr>
              <a:t>对应一个</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a:solidFill>
                  <a:schemeClr val="lt1"/>
                </a:solidFill>
                <a:latin typeface="微软雅黑" panose="020B0503020204020204" charset="-122"/>
                <a:ea typeface="微软雅黑" panose="020B0503020204020204" charset="-122"/>
                <a:cs typeface="微软雅黑" panose="020B0503020204020204" charset="-122"/>
              </a:rPr>
              <a:t>IF </a:t>
            </a:r>
            <a:r>
              <a:rPr lang="zh-CN" altLang="en-US">
                <a:solidFill>
                  <a:schemeClr val="lt1"/>
                </a:solidFill>
                <a:latin typeface="微软雅黑" panose="020B0503020204020204" charset="-122"/>
                <a:ea typeface="微软雅黑" panose="020B0503020204020204" charset="-122"/>
                <a:cs typeface="微软雅黑" panose="020B0503020204020204" charset="-122"/>
              </a:rPr>
              <a:t>接口，</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a:solidFill>
                  <a:schemeClr val="lt1"/>
                </a:solidFill>
                <a:latin typeface="微软雅黑" panose="020B0503020204020204" charset="-122"/>
                <a:ea typeface="微软雅黑" panose="020B0503020204020204" charset="-122"/>
                <a:cs typeface="微软雅黑" panose="020B0503020204020204" charset="-122"/>
              </a:rPr>
              <a:t>IF </a:t>
            </a:r>
            <a:r>
              <a:rPr lang="zh-CN" altLang="en-US">
                <a:solidFill>
                  <a:schemeClr val="lt1"/>
                </a:solidFill>
                <a:latin typeface="微软雅黑" panose="020B0503020204020204" charset="-122"/>
                <a:ea typeface="微软雅黑" panose="020B0503020204020204" charset="-122"/>
                <a:cs typeface="微软雅黑" panose="020B0503020204020204" charset="-122"/>
              </a:rPr>
              <a:t>接口的</a:t>
            </a:r>
            <a:r>
              <a:rPr lang="en-US" altLang="zh-C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地址作为该</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zh-CN" altLang="en-US">
                <a:solidFill>
                  <a:schemeClr val="lt1"/>
                </a:solidFill>
                <a:latin typeface="微软雅黑" panose="020B0503020204020204" charset="-122"/>
                <a:ea typeface="微软雅黑" panose="020B0503020204020204" charset="-122"/>
                <a:cs typeface="微软雅黑" panose="020B0503020204020204" charset="-122"/>
              </a:rPr>
              <a:t>内主机的网关地址，交换机根据目的</a:t>
            </a:r>
            <a:r>
              <a:rPr lang="en-US" altLang="zh-C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地址进行路由转发，实现不同</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zh-CN" altLang="en-US">
                <a:solidFill>
                  <a:schemeClr val="lt1"/>
                </a:solidFill>
                <a:latin typeface="微软雅黑" panose="020B0503020204020204" charset="-122"/>
                <a:ea typeface="微软雅黑" panose="020B0503020204020204" charset="-122"/>
                <a:cs typeface="微软雅黑" panose="020B0503020204020204" charset="-122"/>
              </a:rPr>
              <a:t>间的通信</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en-US" altLang="zh-CN">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配置步骤</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zh-CN" altLang="en-US">
                <a:solidFill>
                  <a:schemeClr val="lt1"/>
                </a:solidFill>
                <a:latin typeface="微软雅黑" panose="020B0503020204020204" charset="-122"/>
                <a:ea typeface="微软雅黑" panose="020B0503020204020204" charset="-122"/>
                <a:cs typeface="微软雅黑" panose="020B0503020204020204" charset="-122"/>
              </a:rPr>
              <a:t>：</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交换机创建</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zh-CN" altLang="en-US">
                <a:solidFill>
                  <a:schemeClr val="lt1"/>
                </a:solidFill>
                <a:latin typeface="微软雅黑" panose="020B0503020204020204" charset="-122"/>
                <a:ea typeface="微软雅黑" panose="020B0503020204020204" charset="-122"/>
                <a:cs typeface="微软雅黑" panose="020B0503020204020204" charset="-122"/>
              </a:rPr>
              <a:t>，并将端口加入到相应的</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zh-CN" altLang="en-US">
                <a:solidFill>
                  <a:schemeClr val="lt1"/>
                </a:solidFill>
                <a:latin typeface="微软雅黑" panose="020B0503020204020204" charset="-122"/>
                <a:ea typeface="微软雅黑" panose="020B0503020204020204" charset="-122"/>
                <a:cs typeface="微软雅黑" panose="020B0503020204020204" charset="-122"/>
              </a:rPr>
              <a:t>中，然后创建</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a:solidFill>
                  <a:schemeClr val="lt1"/>
                </a:solidFill>
                <a:latin typeface="微软雅黑" panose="020B0503020204020204" charset="-122"/>
                <a:ea typeface="微软雅黑" panose="020B0503020204020204" charset="-122"/>
                <a:cs typeface="微软雅黑" panose="020B0503020204020204" charset="-122"/>
              </a:rPr>
              <a:t>IF </a:t>
            </a:r>
            <a:r>
              <a:rPr lang="zh-CN" altLang="en-US">
                <a:solidFill>
                  <a:schemeClr val="lt1"/>
                </a:solidFill>
                <a:latin typeface="微软雅黑" panose="020B0503020204020204" charset="-122"/>
                <a:ea typeface="微软雅黑" panose="020B0503020204020204" charset="-122"/>
                <a:cs typeface="微软雅黑" panose="020B0503020204020204" charset="-122"/>
              </a:rPr>
              <a:t>接口，并为每个</a:t>
            </a:r>
            <a:r>
              <a:rPr lang="en-US" altLang="zh-CN">
                <a:solidFill>
                  <a:schemeClr val="lt1"/>
                </a:solidFill>
                <a:latin typeface="微软雅黑" panose="020B0503020204020204" charset="-122"/>
                <a:ea typeface="微软雅黑" panose="020B0503020204020204" charset="-122"/>
                <a:cs typeface="微软雅黑" panose="020B0503020204020204" charset="-122"/>
              </a:rPr>
              <a:t> </a:t>
            </a: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en-US" altLang="zh-CN">
                <a:solidFill>
                  <a:schemeClr val="lt1"/>
                </a:solidFill>
                <a:latin typeface="微软雅黑" panose="020B0503020204020204" charset="-122"/>
                <a:ea typeface="微软雅黑" panose="020B0503020204020204" charset="-122"/>
                <a:cs typeface="微软雅黑" panose="020B0503020204020204" charset="-122"/>
              </a:rPr>
              <a:t>IF </a:t>
            </a:r>
            <a:r>
              <a:rPr lang="zh-CN" altLang="en-US">
                <a:solidFill>
                  <a:schemeClr val="lt1"/>
                </a:solidFill>
                <a:latin typeface="微软雅黑" panose="020B0503020204020204" charset="-122"/>
                <a:ea typeface="微软雅黑" panose="020B0503020204020204" charset="-122"/>
                <a:cs typeface="微软雅黑" panose="020B0503020204020204" charset="-122"/>
              </a:rPr>
              <a:t>接口配置</a:t>
            </a:r>
            <a:r>
              <a:rPr lang="en-US" altLang="zh-CN">
                <a:solidFill>
                  <a:schemeClr val="lt1"/>
                </a:solidFill>
                <a:latin typeface="微软雅黑" panose="020B0503020204020204" charset="-122"/>
                <a:ea typeface="微软雅黑" panose="020B0503020204020204" charset="-122"/>
                <a:cs typeface="微软雅黑" panose="020B0503020204020204" charset="-122"/>
              </a:rPr>
              <a:t> IP </a:t>
            </a:r>
            <a:r>
              <a:rPr lang="zh-CN" altLang="en-US">
                <a:solidFill>
                  <a:schemeClr val="lt1"/>
                </a:solidFill>
                <a:latin typeface="微软雅黑" panose="020B0503020204020204" charset="-122"/>
                <a:ea typeface="微软雅黑" panose="020B0503020204020204" charset="-122"/>
                <a:cs typeface="微软雅黑" panose="020B0503020204020204" charset="-122"/>
              </a:rPr>
              <a:t>地址</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优缺点：</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优点是转发效率高，能够有效避免网络瓶颈，且配置相对简单，易于管理和维护；缺点是三层交换机的成本相对较高，但随着技术的发展，其价格也逐渐降低，在中大型网络中得到了广泛应用</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683260" y="981075"/>
            <a:ext cx="4572000" cy="368300"/>
          </a:xfrm>
          <a:prstGeom prst="rect">
            <a:avLst/>
          </a:prstGeom>
          <a:noFill/>
        </p:spPr>
        <p:txBody>
          <a:bodyPr wrap="square" rtlCol="0" anchor="t">
            <a:spAutoFit/>
          </a:bodyPr>
          <a:p>
            <a:pPr marL="0" indent="0">
              <a:buNone/>
            </a:pPr>
            <a:r>
              <a:rPr lang="en-US" altLang="zh-CN">
                <a:solidFill>
                  <a:schemeClr val="lt1"/>
                </a:solidFill>
                <a:latin typeface="微软雅黑" panose="020B0503020204020204" charset="-122"/>
                <a:ea typeface="微软雅黑" panose="020B0503020204020204" charset="-122"/>
                <a:cs typeface="微软雅黑" panose="020B0503020204020204" charset="-122"/>
                <a:sym typeface="+mn-ea"/>
              </a:rPr>
              <a:t>3</a:t>
            </a:r>
            <a:r>
              <a:rPr lang="zh-CN" altLang="en-US">
                <a:solidFill>
                  <a:schemeClr val="lt1"/>
                </a:solidFill>
                <a:latin typeface="微软雅黑" panose="020B0503020204020204" charset="-122"/>
                <a:ea typeface="微软雅黑" panose="020B0503020204020204" charset="-122"/>
                <a:cs typeface="微软雅黑" panose="020B0503020204020204" charset="-122"/>
                <a:sym typeface="+mn-ea"/>
              </a:rPr>
              <a:t>）通过三层交换机实现</a:t>
            </a:r>
            <a:endParaRPr lang="zh-CN" altLang="en-US">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100" name="文本框 99"/>
          <p:cNvSpPr txBox="1"/>
          <p:nvPr>
            <p:custDataLst>
              <p:tags r:id="rId3"/>
            </p:custDataLst>
          </p:nvPr>
        </p:nvSpPr>
        <p:spPr>
          <a:xfrm>
            <a:off x="443230" y="1910715"/>
            <a:ext cx="8178800" cy="3342640"/>
          </a:xfrm>
          <a:prstGeom prst="rect">
            <a:avLst/>
          </a:prstGeom>
          <a:noFill/>
          <a:ln w="9525">
            <a:noFill/>
          </a:ln>
        </p:spPr>
        <p:txBody>
          <a:bodyPr wrap="square">
            <a:normAutofit lnSpcReduction="10000"/>
          </a:bodyPr>
          <a:p>
            <a:pPr indent="266700"/>
            <a:r>
              <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rPr>
              <a:t>要求：</a:t>
            </a:r>
            <a:endPar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endParaRPr>
          </a:p>
          <a:p>
            <a:pPr indent="266700"/>
            <a:endPar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endParaRPr>
          </a:p>
          <a:p>
            <a:pPr indent="266700"/>
            <a:r>
              <a:rPr lang="en-US" altLang="zh-CN" sz="2000">
                <a:solidFill>
                  <a:schemeClr val="lt1"/>
                </a:solidFill>
                <a:latin typeface="微软雅黑" panose="020B0503020204020204" charset="-122"/>
                <a:ea typeface="微软雅黑" panose="020B0503020204020204" charset="-122"/>
                <a:cs typeface="微软雅黑" panose="020B0503020204020204" charset="-122"/>
                <a:sym typeface="+mn-ea"/>
              </a:rPr>
              <a:t>1</a:t>
            </a:r>
            <a:r>
              <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rPr>
              <a:t>、</a:t>
            </a:r>
            <a:r>
              <a:rPr lang="zh-CN" sz="2000">
                <a:solidFill>
                  <a:schemeClr val="lt1"/>
                </a:solidFill>
                <a:latin typeface="微软雅黑" panose="020B0503020204020204" charset="-122"/>
                <a:ea typeface="微软雅黑" panose="020B0503020204020204" charset="-122"/>
                <a:cs typeface="微软雅黑" panose="020B0503020204020204" charset="-122"/>
              </a:rPr>
              <a:t>学生选择交换机进行设备基本配置的实验操作。使用两台交换机实现跨交换机的</a:t>
            </a:r>
            <a:r>
              <a:rPr lang="en-US" sz="2000">
                <a:solidFill>
                  <a:schemeClr val="lt1"/>
                </a:solidFill>
                <a:latin typeface="微软雅黑" panose="020B0503020204020204" charset="-122"/>
                <a:ea typeface="微软雅黑" panose="020B0503020204020204" charset="-122"/>
                <a:cs typeface="微软雅黑" panose="020B0503020204020204" charset="-122"/>
              </a:rPr>
              <a:t>Vlan</a:t>
            </a:r>
            <a:r>
              <a:rPr lang="zh-CN" sz="2000">
                <a:solidFill>
                  <a:schemeClr val="lt1"/>
                </a:solidFill>
                <a:latin typeface="微软雅黑" panose="020B0503020204020204" charset="-122"/>
                <a:ea typeface="微软雅黑" panose="020B0503020204020204" charset="-122"/>
                <a:cs typeface="微软雅黑" panose="020B0503020204020204" charset="-122"/>
              </a:rPr>
              <a:t>设置，验证不同</a:t>
            </a:r>
            <a:r>
              <a:rPr lang="en-US" sz="2000">
                <a:solidFill>
                  <a:schemeClr val="lt1"/>
                </a:solidFill>
                <a:latin typeface="微软雅黑" panose="020B0503020204020204" charset="-122"/>
                <a:ea typeface="微软雅黑" panose="020B0503020204020204" charset="-122"/>
                <a:cs typeface="微软雅黑" panose="020B0503020204020204" charset="-122"/>
              </a:rPr>
              <a:t>Vlan</a:t>
            </a:r>
            <a:r>
              <a:rPr lang="zh-CN" sz="2000">
                <a:solidFill>
                  <a:schemeClr val="lt1"/>
                </a:solidFill>
                <a:latin typeface="微软雅黑" panose="020B0503020204020204" charset="-122"/>
                <a:ea typeface="微软雅黑" panose="020B0503020204020204" charset="-122"/>
                <a:cs typeface="微软雅黑" panose="020B0503020204020204" charset="-122"/>
              </a:rPr>
              <a:t>间的隔离作用</a:t>
            </a:r>
            <a:endParaRPr lang="zh-CN" sz="2000">
              <a:solidFill>
                <a:schemeClr val="lt1"/>
              </a:solidFill>
              <a:latin typeface="微软雅黑" panose="020B0503020204020204" charset="-122"/>
              <a:ea typeface="微软雅黑" panose="020B0503020204020204" charset="-122"/>
              <a:cs typeface="微软雅黑" panose="020B0503020204020204" charset="-122"/>
            </a:endParaRPr>
          </a:p>
          <a:p>
            <a:pPr indent="266700"/>
            <a:endParaRPr lang="zh-CN" sz="2000">
              <a:solidFill>
                <a:schemeClr val="lt1"/>
              </a:solidFill>
              <a:latin typeface="微软雅黑" panose="020B0503020204020204" charset="-122"/>
              <a:ea typeface="微软雅黑" panose="020B0503020204020204" charset="-122"/>
              <a:cs typeface="微软雅黑" panose="020B0503020204020204" charset="-122"/>
            </a:endParaRPr>
          </a:p>
          <a:p>
            <a:pPr indent="266700"/>
            <a:r>
              <a:rPr lang="en-US" altLang="zh-CN" sz="2000">
                <a:solidFill>
                  <a:schemeClr val="lt1"/>
                </a:solidFill>
                <a:latin typeface="微软雅黑" panose="020B0503020204020204" charset="-122"/>
                <a:ea typeface="微软雅黑" panose="020B0503020204020204" charset="-122"/>
                <a:cs typeface="微软雅黑" panose="020B0503020204020204" charset="-122"/>
              </a:rPr>
              <a:t>2</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a:t>
            </a:r>
            <a:r>
              <a:rPr lang="zh-CN" sz="2000">
                <a:solidFill>
                  <a:schemeClr val="lt1"/>
                </a:solidFill>
                <a:latin typeface="微软雅黑" panose="020B0503020204020204" charset="-122"/>
                <a:ea typeface="微软雅黑" panose="020B0503020204020204" charset="-122"/>
                <a:cs typeface="微软雅黑" panose="020B0503020204020204" charset="-122"/>
              </a:rPr>
              <a:t>通过在三层交换机上配置虚拟路由接口，实现不同</a:t>
            </a:r>
            <a:r>
              <a:rPr lang="en-US" sz="2000">
                <a:solidFill>
                  <a:schemeClr val="lt1"/>
                </a:solidFill>
                <a:latin typeface="微软雅黑" panose="020B0503020204020204" charset="-122"/>
                <a:ea typeface="微软雅黑" panose="020B0503020204020204" charset="-122"/>
                <a:cs typeface="微软雅黑" panose="020B0503020204020204" charset="-122"/>
              </a:rPr>
              <a:t>Vlan</a:t>
            </a:r>
            <a:r>
              <a:rPr lang="zh-CN" sz="2000">
                <a:solidFill>
                  <a:schemeClr val="lt1"/>
                </a:solidFill>
                <a:latin typeface="微软雅黑" panose="020B0503020204020204" charset="-122"/>
                <a:ea typeface="微软雅黑" panose="020B0503020204020204" charset="-122"/>
                <a:cs typeface="微软雅黑" panose="020B0503020204020204" charset="-122"/>
              </a:rPr>
              <a:t>之间的互联互通，验证连通效果</a:t>
            </a:r>
            <a:endParaRPr lang="zh-CN" sz="2000">
              <a:solidFill>
                <a:schemeClr val="lt1"/>
              </a:solidFill>
              <a:latin typeface="微软雅黑" panose="020B0503020204020204" charset="-122"/>
              <a:ea typeface="微软雅黑" panose="020B0503020204020204" charset="-122"/>
              <a:cs typeface="微软雅黑" panose="020B0503020204020204" charset="-122"/>
            </a:endParaRPr>
          </a:p>
          <a:p>
            <a:pPr indent="266700"/>
            <a:endParaRPr lang="zh-CN" sz="2000">
              <a:solidFill>
                <a:schemeClr val="lt1"/>
              </a:solidFill>
              <a:latin typeface="微软雅黑" panose="020B0503020204020204" charset="-122"/>
              <a:ea typeface="微软雅黑" panose="020B0503020204020204" charset="-122"/>
              <a:cs typeface="微软雅黑" panose="020B0503020204020204" charset="-122"/>
            </a:endParaRPr>
          </a:p>
          <a:p>
            <a:pPr indent="266700"/>
            <a:r>
              <a:rPr lang="en-US" altLang="zh-CN" sz="2000">
                <a:solidFill>
                  <a:schemeClr val="lt1"/>
                </a:solidFill>
                <a:latin typeface="微软雅黑" panose="020B0503020204020204" charset="-122"/>
                <a:ea typeface="微软雅黑" panose="020B0503020204020204" charset="-122"/>
                <a:cs typeface="微软雅黑" panose="020B0503020204020204" charset="-122"/>
              </a:rPr>
              <a:t>3</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a:t>
            </a:r>
            <a:r>
              <a:rPr lang="zh-CN" sz="2000">
                <a:solidFill>
                  <a:schemeClr val="lt1"/>
                </a:solidFill>
                <a:latin typeface="微软雅黑" panose="020B0503020204020204" charset="-122"/>
                <a:ea typeface="微软雅黑" panose="020B0503020204020204" charset="-122"/>
                <a:cs typeface="微软雅黑" panose="020B0503020204020204" charset="-122"/>
              </a:rPr>
              <a:t>用网络模拟器软件搭建模拟仿真平台，观察不同情况下网络中</a:t>
            </a:r>
            <a:r>
              <a:rPr lang="en-US" sz="2000">
                <a:solidFill>
                  <a:schemeClr val="lt1"/>
                </a:solidFill>
                <a:latin typeface="微软雅黑" panose="020B0503020204020204" charset="-122"/>
                <a:ea typeface="微软雅黑" panose="020B0503020204020204" charset="-122"/>
                <a:cs typeface="微软雅黑" panose="020B0503020204020204" charset="-122"/>
              </a:rPr>
              <a:t>PC</a:t>
            </a:r>
            <a:r>
              <a:rPr lang="zh-CN" sz="2000">
                <a:solidFill>
                  <a:schemeClr val="lt1"/>
                </a:solidFill>
                <a:latin typeface="微软雅黑" panose="020B0503020204020204" charset="-122"/>
                <a:ea typeface="微软雅黑" panose="020B0503020204020204" charset="-122"/>
                <a:cs typeface="微软雅黑" panose="020B0503020204020204" charset="-122"/>
              </a:rPr>
              <a:t>的连通情况，给出隔离域，验证结论。</a:t>
            </a:r>
            <a:endParaRPr lang="zh-CN" altLang="en-US" sz="200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5" name="标题 4"/>
          <p:cNvSpPr>
            <a:spLocks noGrp="1"/>
          </p:cNvSpPr>
          <p:nvPr>
            <p:custDataLst>
              <p:tags r:id="rId4"/>
            </p:custDataLst>
          </p:nvPr>
        </p:nvSpPr>
        <p:spPr>
          <a:xfrm>
            <a:off x="521970" y="450000"/>
            <a:ext cx="8100000" cy="54000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l">
              <a:buClrTx/>
              <a:buSzTx/>
              <a:buFontTx/>
            </a:pPr>
            <a:r>
              <a:rPr lang="zh-CN" altLang="en-US" dirty="0">
                <a:solidFill>
                  <a:schemeClr val="lt1"/>
                </a:solidFill>
                <a:latin typeface="汉仪旗黑-85S" charset="0"/>
                <a:ea typeface="汉仪旗黑-85S" charset="0"/>
                <a:sym typeface="+mn-ea"/>
              </a:rPr>
              <a:t>实践操作</a:t>
            </a:r>
            <a:endParaRPr lang="zh-CN" altLang="en-US" dirty="0">
              <a:solidFill>
                <a:schemeClr val="lt1"/>
              </a:solidFill>
              <a:latin typeface="汉仪旗黑-85S" charset="0"/>
              <a:ea typeface="汉仪旗黑-85S" charset="0"/>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0">
                                            <p:txEl>
                                              <p:pRg st="2" end="2"/>
                                            </p:txEl>
                                          </p:spTgt>
                                        </p:tgtEl>
                                        <p:attrNameLst>
                                          <p:attrName>style.visibility</p:attrName>
                                        </p:attrNameLst>
                                      </p:cBhvr>
                                      <p:to>
                                        <p:strVal val="visible"/>
                                      </p:to>
                                    </p:set>
                                    <p:anim calcmode="lin" valueType="num">
                                      <p:cBhvr additive="base">
                                        <p:cTn id="7" dur="500" fill="hold"/>
                                        <p:tgtEl>
                                          <p:spTgt spid="10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0">
                                            <p:txEl>
                                              <p:pRg st="4" end="4"/>
                                            </p:txEl>
                                          </p:spTgt>
                                        </p:tgtEl>
                                        <p:attrNameLst>
                                          <p:attrName>style.visibility</p:attrName>
                                        </p:attrNameLst>
                                      </p:cBhvr>
                                      <p:to>
                                        <p:strVal val="visible"/>
                                      </p:to>
                                    </p:set>
                                    <p:anim calcmode="lin" valueType="num">
                                      <p:cBhvr additive="base">
                                        <p:cTn id="13" dur="500" fill="hold"/>
                                        <p:tgtEl>
                                          <p:spTgt spid="100">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0">
                                            <p:txEl>
                                              <p:pRg st="6" end="6"/>
                                            </p:txEl>
                                          </p:spTgt>
                                        </p:tgtEl>
                                        <p:attrNameLst>
                                          <p:attrName>style.visibility</p:attrName>
                                        </p:attrNameLst>
                                      </p:cBhvr>
                                      <p:to>
                                        <p:strVal val="visible"/>
                                      </p:to>
                                    </p:set>
                                    <p:anim calcmode="lin" valueType="num">
                                      <p:cBhvr additive="base">
                                        <p:cTn id="19" dur="500" fill="hold"/>
                                        <p:tgtEl>
                                          <p:spTgt spid="100">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203835" y="2803525"/>
            <a:ext cx="8599805" cy="3836035"/>
          </a:xfrm>
          <a:prstGeom prst="rect">
            <a:avLst/>
          </a:prstGeom>
          <a:noFill/>
          <a:ln w="9525">
            <a:noFill/>
          </a:ln>
        </p:spPr>
        <p:txBody>
          <a:bodyPr wrap="square">
            <a:normAutofit fontScale="90000" lnSpcReduction="1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rPr>
              <a:t>1、分别配置四台主机PC0、PC1、PC2、PC3 IP地址；</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2、配置两台网络交换设备三层交换机SW0,二层交换机SW1；</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3、设置Vlan10，Vlan20分别将PC0,PC2放于Vlan10，PC1,PC3放于Vlan20下</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4、使得PC0,PC2能互相ping通，PC1,PC3也能相互ping通；</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对实验结果进行截图并分析：</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（1）每个交换机或路由器的配置文件内容，即：</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	show running-config 的显示结果</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（2）各个ping测试的结果截图</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思考题：不同Vlan</a:t>
            </a:r>
            <a:r>
              <a:rPr lang="zh-CN" altLang="en-US">
                <a:solidFill>
                  <a:schemeClr val="lt1"/>
                </a:solidFill>
                <a:latin typeface="微软雅黑" panose="020B0503020204020204" charset="-122"/>
                <a:ea typeface="微软雅黑" panose="020B0503020204020204" charset="-122"/>
                <a:cs typeface="微软雅黑" panose="020B0503020204020204" charset="-122"/>
              </a:rPr>
              <a:t>间的通信原理及区别。</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课后预习：什么是ARP表及ARP表的内容与MAC表的区别。</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pic>
        <p:nvPicPr>
          <p:cNvPr id="3" name="内容占位符 3" descr="1-1"/>
          <p:cNvPicPr>
            <a:picLocks noChangeAspect="1"/>
          </p:cNvPicPr>
          <p:nvPr>
            <p:custDataLst>
              <p:tags r:id="rId4"/>
            </p:custDataLst>
          </p:nvPr>
        </p:nvPicPr>
        <p:blipFill>
          <a:blip r:embed="rId5"/>
          <a:stretch>
            <a:fillRect/>
          </a:stretch>
        </p:blipFill>
        <p:spPr>
          <a:xfrm>
            <a:off x="1475740" y="405130"/>
            <a:ext cx="4935855" cy="2151380"/>
          </a:xfrm>
          <a:prstGeom prst="rect">
            <a:avLst/>
          </a:prstGeom>
          <a:noFill/>
          <a:ln w="9525">
            <a:noFill/>
          </a:ln>
        </p:spPr>
      </p:pic>
    </p:spTree>
    <p:custDataLst>
      <p:tags r:id="rId6"/>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3" name="Rectangle 3"/>
          <p:cNvSpPr>
            <a:spLocks noGrp="1"/>
          </p:cNvSpPr>
          <p:nvPr>
            <p:custDataLst>
              <p:tags r:id="rId3"/>
            </p:custDataLst>
          </p:nvPr>
        </p:nvSpPr>
        <p:spPr>
          <a:xfrm>
            <a:off x="310515" y="692785"/>
            <a:ext cx="8573770" cy="2750820"/>
          </a:xfrm>
          <a:prstGeom prst="rect">
            <a:avLst/>
          </a:prstGeom>
          <a:noFill/>
          <a:ln w="9525">
            <a:noFill/>
          </a:ln>
        </p:spPr>
        <p:txBody>
          <a:bodyPr vert="horz" wrap="square" lIns="91440" tIns="45720" rIns="91440" bIns="45720" anchor="t" anchorCtr="0">
            <a:normAutofit fontScale="8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pPr marL="508000" indent="-508000" latinLnBrk="0">
              <a:lnSpc>
                <a:spcPct val="100000"/>
              </a:lnSpc>
              <a:spcBef>
                <a:spcPts val="0"/>
              </a:spcBef>
              <a:buNone/>
            </a:pPr>
            <a:endParaRPr lang="en-US" altLang="zh-CN" sz="2400" b="1" dirty="0">
              <a:solidFill>
                <a:schemeClr val="lt1"/>
              </a:solidFill>
              <a:latin typeface="微软雅黑" panose="020B0503020204020204" charset="-122"/>
              <a:ea typeface="微软雅黑" panose="020B0503020204020204" charset="-122"/>
              <a:cs typeface="微软雅黑" panose="020B0503020204020204" charset="-122"/>
            </a:endParaRPr>
          </a:p>
          <a:p>
            <a:pPr marL="508000" indent="-508000" latinLnBrk="0">
              <a:lnSpc>
                <a:spcPct val="100000"/>
              </a:lnSpc>
              <a:spcBef>
                <a:spcPts val="0"/>
              </a:spcBef>
              <a:buNone/>
            </a:pP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rPr>
              <a:t>   </a:t>
            </a:r>
            <a:r>
              <a:rPr lang="en-US" altLang="zh-CN" sz="2400" b="1" dirty="0">
                <a:solidFill>
                  <a:schemeClr val="lt1"/>
                </a:solidFill>
                <a:latin typeface="微软雅黑" panose="020B0503020204020204" charset="-122"/>
                <a:ea typeface="微软雅黑" panose="020B0503020204020204" charset="-122"/>
                <a:cs typeface="微软雅黑" panose="020B0503020204020204" charset="-122"/>
              </a:rPr>
              <a:t>-</a:t>
            </a: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rPr>
              <a:t>掌握</a:t>
            </a: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rPr>
              <a:t>计算机网络基本概念与数据通信相关概念</a:t>
            </a: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endParaRPr>
          </a:p>
          <a:p>
            <a:pPr marL="508000" indent="-508000" latinLnBrk="0">
              <a:lnSpc>
                <a:spcPct val="100000"/>
              </a:lnSpc>
              <a:spcBef>
                <a:spcPts val="0"/>
              </a:spcBef>
              <a:buNone/>
            </a:pP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endParaRPr>
          </a:p>
          <a:p>
            <a:pPr marL="508000" indent="-508000" latinLnBrk="0">
              <a:lnSpc>
                <a:spcPct val="100000"/>
              </a:lnSpc>
              <a:spcBef>
                <a:spcPts val="0"/>
              </a:spcBef>
              <a:buNone/>
            </a:pP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rPr>
              <a:t> </a:t>
            </a:r>
            <a:r>
              <a:rPr lang="en-US" altLang="zh-CN" sz="2400" b="1" dirty="0">
                <a:solidFill>
                  <a:schemeClr val="lt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rPr>
              <a:t>掌握网络体系架构，组网技术，互联网与</a:t>
            </a: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rPr>
              <a:t>网络安全</a:t>
            </a: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rPr>
              <a:t>技术</a:t>
            </a: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endParaRPr>
          </a:p>
          <a:p>
            <a:pPr marL="508000" indent="-508000" latinLnBrk="0">
              <a:lnSpc>
                <a:spcPct val="100000"/>
              </a:lnSpc>
              <a:spcBef>
                <a:spcPts val="0"/>
              </a:spcBef>
              <a:buNone/>
            </a:pP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endParaRPr>
          </a:p>
          <a:p>
            <a:pPr marL="508000" indent="-508000" latinLnBrk="0">
              <a:lnSpc>
                <a:spcPct val="100000"/>
              </a:lnSpc>
              <a:spcBef>
                <a:spcPts val="0"/>
              </a:spcBef>
              <a:buNone/>
            </a:pP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rPr>
              <a:t> </a:t>
            </a:r>
            <a:r>
              <a:rPr lang="en-US" altLang="zh-CN" sz="2400" b="1" dirty="0">
                <a:solidFill>
                  <a:schemeClr val="lt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rPr>
              <a:t>具备较强的工程化能力和解决较复杂问题的能力</a:t>
            </a: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endParaRPr>
          </a:p>
          <a:p>
            <a:pPr marL="508000" indent="-508000" latinLnBrk="0">
              <a:lnSpc>
                <a:spcPct val="100000"/>
              </a:lnSpc>
              <a:spcBef>
                <a:spcPts val="0"/>
              </a:spcBef>
              <a:buNone/>
            </a:pP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endParaRPr>
          </a:p>
          <a:p>
            <a:pPr marL="508000" indent="-508000" latinLnBrk="0">
              <a:lnSpc>
                <a:spcPct val="100000"/>
              </a:lnSpc>
              <a:spcBef>
                <a:spcPts val="0"/>
              </a:spcBef>
              <a:buNone/>
            </a:pP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rPr>
              <a:t> </a:t>
            </a:r>
            <a:r>
              <a:rPr lang="en-US" altLang="zh-CN" sz="2400" b="1" dirty="0">
                <a:solidFill>
                  <a:schemeClr val="lt1"/>
                </a:solidFill>
                <a:latin typeface="微软雅黑" panose="020B0503020204020204" charset="-122"/>
                <a:ea typeface="微软雅黑" panose="020B0503020204020204" charset="-122"/>
                <a:cs typeface="微软雅黑" panose="020B0503020204020204" charset="-122"/>
              </a:rPr>
              <a:t>  -</a:t>
            </a: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rPr>
              <a:t>拥有较强的网络分析、架构与综合应用素质水平</a:t>
            </a: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endParaRPr>
          </a:p>
          <a:p>
            <a:pPr marL="508000" indent="-508000" latinLnBrk="0">
              <a:lnSpc>
                <a:spcPct val="100000"/>
              </a:lnSpc>
              <a:spcBef>
                <a:spcPts val="0"/>
              </a:spcBef>
              <a:buNone/>
            </a:pP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endParaRPr>
          </a:p>
          <a:p>
            <a:pPr marL="508000" indent="-508000" latinLnBrk="0">
              <a:lnSpc>
                <a:spcPct val="100000"/>
              </a:lnSpc>
              <a:spcBef>
                <a:spcPts val="0"/>
              </a:spcBef>
              <a:buNone/>
            </a:pP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endParaRPr>
          </a:p>
          <a:p>
            <a:pPr marL="508000" indent="-508000" latinLnBrk="0">
              <a:lnSpc>
                <a:spcPct val="100000"/>
              </a:lnSpc>
              <a:spcBef>
                <a:spcPts val="0"/>
              </a:spcBef>
              <a:buNone/>
            </a:pP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endParaRPr>
          </a:p>
          <a:p>
            <a:pPr marL="508000" indent="-508000" latinLnBrk="0">
              <a:lnSpc>
                <a:spcPct val="100000"/>
              </a:lnSpc>
              <a:spcBef>
                <a:spcPts val="0"/>
              </a:spcBef>
              <a:buNone/>
            </a:pP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endParaRPr>
          </a:p>
          <a:p>
            <a:pPr marL="508000" indent="-508000" latinLnBrk="0">
              <a:lnSpc>
                <a:spcPct val="100000"/>
              </a:lnSpc>
              <a:spcBef>
                <a:spcPts val="0"/>
              </a:spcBef>
              <a:buNone/>
            </a:pP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67360" y="3646805"/>
            <a:ext cx="1663065" cy="460375"/>
          </a:xfrm>
          <a:prstGeom prst="rect">
            <a:avLst/>
          </a:prstGeom>
          <a:noFill/>
        </p:spPr>
        <p:txBody>
          <a:bodyPr wrap="square" rtlCol="0" anchor="t">
            <a:spAutoFit/>
          </a:bodyPr>
          <a:p>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rPr>
              <a:t>知识目标：</a:t>
            </a: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4" name="文本框 3"/>
          <p:cNvSpPr txBox="1"/>
          <p:nvPr/>
        </p:nvSpPr>
        <p:spPr>
          <a:xfrm>
            <a:off x="448945" y="4437380"/>
            <a:ext cx="1585595" cy="460375"/>
          </a:xfrm>
          <a:prstGeom prst="rect">
            <a:avLst/>
          </a:prstGeom>
          <a:noFill/>
        </p:spPr>
        <p:txBody>
          <a:bodyPr wrap="square" rtlCol="0" anchor="t">
            <a:spAutoFit/>
          </a:bodyPr>
          <a:p>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rPr>
              <a:t>能力目标：</a:t>
            </a: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467360" y="5231130"/>
            <a:ext cx="1597660" cy="460375"/>
          </a:xfrm>
          <a:prstGeom prst="rect">
            <a:avLst/>
          </a:prstGeom>
          <a:noFill/>
        </p:spPr>
        <p:txBody>
          <a:bodyPr wrap="square" rtlCol="0" anchor="t">
            <a:spAutoFit/>
          </a:bodyPr>
          <a:p>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rPr>
              <a:t>素质目标：</a:t>
            </a: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2119630" y="3538855"/>
            <a:ext cx="6617970" cy="829945"/>
          </a:xfrm>
          <a:prstGeom prst="rect">
            <a:avLst/>
          </a:prstGeom>
          <a:noFill/>
        </p:spPr>
        <p:txBody>
          <a:bodyPr wrap="square" rtlCol="0" anchor="t">
            <a:spAutoFit/>
          </a:bodyPr>
          <a:p>
            <a:pPr marL="508000" indent="-508000" algn="l" latinLnBrk="0">
              <a:lnSpc>
                <a:spcPct val="100000"/>
              </a:lnSpc>
              <a:spcBef>
                <a:spcPts val="0"/>
              </a:spcBef>
              <a:buNone/>
            </a:pP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rPr>
              <a:t>能理解并独立实现TCP/IP协议族协议关键部分</a:t>
            </a: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endParaRPr>
          </a:p>
          <a:p>
            <a:pPr marL="508000" indent="-508000" algn="l" latinLnBrk="0">
              <a:lnSpc>
                <a:spcPct val="100000"/>
              </a:lnSpc>
              <a:spcBef>
                <a:spcPts val="0"/>
              </a:spcBef>
              <a:buNone/>
            </a:pP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rPr>
              <a:t>掌握协议族相关理论知识点</a:t>
            </a: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10" name="文本框 9"/>
          <p:cNvSpPr txBox="1"/>
          <p:nvPr/>
        </p:nvSpPr>
        <p:spPr>
          <a:xfrm>
            <a:off x="2130425" y="4332605"/>
            <a:ext cx="6335395" cy="829945"/>
          </a:xfrm>
          <a:prstGeom prst="rect">
            <a:avLst/>
          </a:prstGeom>
          <a:noFill/>
        </p:spPr>
        <p:txBody>
          <a:bodyPr wrap="square" rtlCol="0" anchor="t">
            <a:spAutoFit/>
          </a:bodyPr>
          <a:p>
            <a:pPr marL="508000" indent="-508000" latinLnBrk="0">
              <a:lnSpc>
                <a:spcPct val="100000"/>
              </a:lnSpc>
              <a:spcBef>
                <a:spcPts val="0"/>
              </a:spcBef>
              <a:buNone/>
            </a:pP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rPr>
              <a:t>能具备较强的网络工程化能力，具备对网络的</a:t>
            </a: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endParaRPr>
          </a:p>
          <a:p>
            <a:pPr marL="508000" indent="-508000" latinLnBrk="0">
              <a:lnSpc>
                <a:spcPct val="100000"/>
              </a:lnSpc>
              <a:spcBef>
                <a:spcPts val="0"/>
              </a:spcBef>
              <a:buNone/>
            </a:pP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rPr>
              <a:t>分析、</a:t>
            </a:r>
            <a:r>
              <a:rPr lang="en-US" altLang="zh-CN" sz="2400" b="1" dirty="0">
                <a:solidFill>
                  <a:schemeClr val="lt1"/>
                </a:solidFill>
                <a:latin typeface="微软雅黑" panose="020B0503020204020204" charset="-122"/>
                <a:ea typeface="微软雅黑" panose="020B0503020204020204" charset="-122"/>
                <a:cs typeface="微软雅黑" panose="020B0503020204020204" charset="-122"/>
                <a:sym typeface="+mn-ea"/>
              </a:rPr>
              <a:t> </a:t>
            </a: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rPr>
              <a:t>解读，应用开发的能力</a:t>
            </a: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11" name="文本框 10"/>
          <p:cNvSpPr txBox="1"/>
          <p:nvPr/>
        </p:nvSpPr>
        <p:spPr>
          <a:xfrm>
            <a:off x="2119630" y="5231130"/>
            <a:ext cx="4572000" cy="460375"/>
          </a:xfrm>
          <a:prstGeom prst="rect">
            <a:avLst/>
          </a:prstGeom>
          <a:noFill/>
        </p:spPr>
        <p:txBody>
          <a:bodyPr wrap="square" rtlCol="0" anchor="t">
            <a:spAutoFit/>
          </a:bodyPr>
          <a:p>
            <a:pPr marL="508000" indent="-508000" latinLnBrk="0">
              <a:lnSpc>
                <a:spcPct val="100000"/>
              </a:lnSpc>
              <a:spcBef>
                <a:spcPts val="0"/>
              </a:spcBef>
              <a:buNone/>
            </a:pP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rPr>
              <a:t>培养软硬件一体架构的综合素质</a:t>
            </a: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12" name="文本框 11"/>
          <p:cNvSpPr txBox="1"/>
          <p:nvPr/>
        </p:nvSpPr>
        <p:spPr>
          <a:xfrm>
            <a:off x="611505" y="405130"/>
            <a:ext cx="3446145" cy="460375"/>
          </a:xfrm>
          <a:prstGeom prst="rect">
            <a:avLst/>
          </a:prstGeom>
          <a:noFill/>
        </p:spPr>
        <p:txBody>
          <a:bodyPr wrap="square" rtlCol="0" anchor="t">
            <a:spAutoFit/>
          </a:bodyPr>
          <a:p>
            <a:pPr marL="508000" indent="-508000" latinLnBrk="0">
              <a:lnSpc>
                <a:spcPct val="100000"/>
              </a:lnSpc>
              <a:spcBef>
                <a:spcPts val="0"/>
              </a:spcBef>
              <a:buNone/>
            </a:pPr>
            <a:r>
              <a:rPr lang="en-US" altLang="zh-CN" sz="2400" b="1" dirty="0">
                <a:solidFill>
                  <a:schemeClr val="lt1"/>
                </a:solidFill>
                <a:latin typeface="微软雅黑" panose="020B0503020204020204" charset="-122"/>
                <a:ea typeface="微软雅黑" panose="020B0503020204020204" charset="-122"/>
                <a:cs typeface="微软雅黑" panose="020B0503020204020204" charset="-122"/>
                <a:sym typeface="+mn-ea"/>
              </a:rPr>
              <a:t>课程目标</a:t>
            </a:r>
            <a:r>
              <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rPr>
              <a:t>：</a:t>
            </a:r>
            <a:endParaRPr lang="zh-CN" altLang="en-US" sz="2400" b="1" dirty="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 calcmode="lin" valueType="num">
                                      <p:cBhvr additive="base">
                                        <p:cTn id="3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box(in)">
                                      <p:cBhvr>
                                        <p:cTn id="36" dur="2000"/>
                                        <p:tgtEl>
                                          <p:spTgt spid="2"/>
                                        </p:tgtEl>
                                      </p:cBhvr>
                                    </p:animEffect>
                                  </p:childTnLst>
                                </p:cTn>
                              </p:par>
                              <p:par>
                                <p:cTn id="37" presetID="4" presetClass="entr" presetSubtype="16"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ox(in)">
                                      <p:cBhvr>
                                        <p:cTn id="39" dur="2000"/>
                                        <p:tgtEl>
                                          <p:spTgt spid="4"/>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box(in)">
                                      <p:cBhvr>
                                        <p:cTn id="42" dur="20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P spid="2" grpId="1"/>
      <p:bldP spid="4" grpId="1"/>
      <p:bldP spid="7" grpId="1"/>
      <p:bldP spid="9" grpId="0"/>
      <p:bldP spid="9" grpId="1"/>
      <p:bldP spid="10" grpId="0"/>
      <p:bldP spid="10" grpId="1"/>
      <p:bldP spid="11" grpId="0"/>
      <p:bldP spid="11" grpId="1"/>
      <p:bldP spid="12" grpId="0"/>
      <p:bldP spid="12" grpId="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391795" y="1125220"/>
            <a:ext cx="8158480" cy="723265"/>
          </a:xfrm>
          <a:prstGeom prst="rect">
            <a:avLst/>
          </a:prstGeom>
          <a:noFill/>
          <a:ln w="9525">
            <a:noFill/>
          </a:ln>
        </p:spPr>
        <p:txBody>
          <a:bodyPr wrap="square">
            <a:normAutofit fontScale="5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pPr marL="0" indent="0">
              <a:buNone/>
            </a:pPr>
            <a:r>
              <a:rPr lang="en-US" altLang="zh-CN" sz="4000" b="1">
                <a:solidFill>
                  <a:schemeClr val="lt1"/>
                </a:solidFill>
                <a:latin typeface="微软雅黑" panose="020B0503020204020204" charset="-122"/>
                <a:ea typeface="微软雅黑" panose="020B0503020204020204" charset="-122"/>
                <a:cs typeface="微软雅黑" panose="020B0503020204020204" charset="-122"/>
              </a:rPr>
              <a:t> </a:t>
            </a:r>
            <a:r>
              <a:rPr lang="zh-CN" altLang="en-US" sz="4665" b="1">
                <a:solidFill>
                  <a:schemeClr val="lt1"/>
                </a:solidFill>
                <a:latin typeface="微软雅黑" panose="020B0503020204020204" charset="-122"/>
                <a:ea typeface="微软雅黑" panose="020B0503020204020204" charset="-122"/>
                <a:cs typeface="微软雅黑" panose="020B0503020204020204" charset="-122"/>
              </a:rPr>
              <a:t>实验</a:t>
            </a:r>
            <a:r>
              <a:rPr lang="en-US" altLang="zh-CN" sz="4665" b="1">
                <a:solidFill>
                  <a:schemeClr val="lt1"/>
                </a:solidFill>
                <a:latin typeface="微软雅黑" panose="020B0503020204020204" charset="-122"/>
                <a:ea typeface="微软雅黑" panose="020B0503020204020204" charset="-122"/>
                <a:cs typeface="微软雅黑" panose="020B0503020204020204" charset="-122"/>
              </a:rPr>
              <a:t>1</a:t>
            </a:r>
            <a:r>
              <a:rPr lang="zh-CN" altLang="en-US" sz="4665" b="1">
                <a:solidFill>
                  <a:schemeClr val="lt1"/>
                </a:solidFill>
                <a:latin typeface="微软雅黑" panose="020B0503020204020204" charset="-122"/>
                <a:ea typeface="微软雅黑" panose="020B0503020204020204" charset="-122"/>
                <a:cs typeface="微软雅黑" panose="020B0503020204020204" charset="-122"/>
              </a:rPr>
              <a:t>：原理验证型-交换机接口配置与Vlan的划分（4学时） </a:t>
            </a:r>
            <a:r>
              <a:rPr lang="en-US" altLang="zh-CN" sz="4665" b="1">
                <a:solidFill>
                  <a:schemeClr val="lt1"/>
                </a:solidFill>
                <a:latin typeface="微软雅黑" panose="020B0503020204020204" charset="-122"/>
                <a:ea typeface="微软雅黑" panose="020B0503020204020204" charset="-122"/>
                <a:cs typeface="微软雅黑" panose="020B0503020204020204" charset="-122"/>
              </a:rPr>
              <a:t> </a:t>
            </a:r>
            <a:r>
              <a:rPr lang="en-US" altLang="zh-CN" sz="3430" b="1">
                <a:solidFill>
                  <a:schemeClr val="lt1"/>
                </a:solidFill>
                <a:latin typeface="微软雅黑" panose="020B0503020204020204" charset="-122"/>
                <a:ea typeface="微软雅黑" panose="020B0503020204020204" charset="-122"/>
                <a:cs typeface="微软雅黑" panose="020B0503020204020204" charset="-122"/>
              </a:rPr>
              <a:t>  </a:t>
            </a:r>
            <a:r>
              <a:rPr lang="en-US" altLang="zh-CN" sz="2400" b="1">
                <a:solidFill>
                  <a:schemeClr val="lt1"/>
                </a:solidFill>
                <a:latin typeface="微软雅黑" panose="020B0503020204020204" charset="-122"/>
                <a:ea typeface="微软雅黑" panose="020B0503020204020204" charset="-122"/>
                <a:cs typeface="微软雅黑" panose="020B0503020204020204" charset="-122"/>
              </a:rPr>
              <a:t>   </a:t>
            </a:r>
            <a:endParaRPr lang="zh-CN" altLang="en-US" sz="2400" b="1">
              <a:solidFill>
                <a:schemeClr val="lt1"/>
              </a:solidFill>
              <a:latin typeface="微软雅黑" panose="020B0503020204020204" charset="-122"/>
              <a:ea typeface="微软雅黑" panose="020B0503020204020204" charset="-122"/>
              <a:cs typeface="微软雅黑" panose="020B0503020204020204" charset="-122"/>
            </a:endParaRPr>
          </a:p>
          <a:p>
            <a:endParaRPr lang="zh-CN" altLang="en-US" b="1">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7" name="标题 6"/>
          <p:cNvSpPr>
            <a:spLocks noGrp="1"/>
          </p:cNvSpPr>
          <p:nvPr/>
        </p:nvSpPr>
        <p:spPr>
          <a:xfrm>
            <a:off x="822960" y="313690"/>
            <a:ext cx="6697980" cy="539750"/>
          </a:xfrm>
          <a:prstGeom prst="rect">
            <a:avLst/>
          </a:prstGeom>
        </p:spPr>
        <p:txBody>
          <a:bodyPr vert="horz" wrap="square" lIns="0" tIns="0" rIns="0" bIns="0" rtlCol="0" anchor="b">
            <a:normAutofit/>
          </a:bodyPr>
          <a:lstStyle>
            <a:lvl1pPr algn="l" defTabSz="685800" rtl="0" eaLnBrk="1" latinLnBrk="0" hangingPunct="1">
              <a:lnSpc>
                <a:spcPct val="100000"/>
              </a:lnSpc>
              <a:spcBef>
                <a:spcPct val="0"/>
              </a:spcBef>
              <a:buNone/>
              <a:defRPr sz="2400" b="1" kern="1200">
                <a:solidFill>
                  <a:schemeClr val="tx2"/>
                </a:solidFill>
                <a:latin typeface="+mj-lt"/>
                <a:ea typeface="+mj-ea"/>
                <a:cs typeface="+mj-cs"/>
              </a:defRPr>
            </a:lvl1pPr>
          </a:lstStyle>
          <a:p>
            <a:pPr lvl="0" algn="ctr">
              <a:buClrTx/>
              <a:buSzTx/>
              <a:buFontTx/>
            </a:pPr>
            <a:r>
              <a:rPr lang="zh-CN" altLang="en-US" dirty="0">
                <a:solidFill>
                  <a:schemeClr val="lt1"/>
                </a:solidFill>
                <a:latin typeface="汉仪旗黑-85S" charset="0"/>
                <a:ea typeface="汉仪旗黑-85S" charset="0"/>
                <a:sym typeface="+mn-ea"/>
              </a:rPr>
              <a:t>课程设置</a:t>
            </a:r>
            <a:endParaRPr lang="zh-CN" altLang="en-US" dirty="0">
              <a:solidFill>
                <a:schemeClr val="lt1"/>
              </a:solidFill>
              <a:latin typeface="汉仪旗黑-85S" charset="0"/>
              <a:ea typeface="汉仪旗黑-85S" charset="0"/>
              <a:sym typeface="+mn-ea"/>
            </a:endParaRPr>
          </a:p>
        </p:txBody>
      </p:sp>
      <p:sp>
        <p:nvSpPr>
          <p:cNvPr id="2" name="文本框 1"/>
          <p:cNvSpPr txBox="1"/>
          <p:nvPr/>
        </p:nvSpPr>
        <p:spPr>
          <a:xfrm>
            <a:off x="1920875" y="1638300"/>
            <a:ext cx="6666230" cy="803275"/>
          </a:xfrm>
          <a:prstGeom prst="rect">
            <a:avLst/>
          </a:prstGeom>
          <a:noFill/>
        </p:spPr>
        <p:txBody>
          <a:bodyPr wrap="square" rtlCol="0" anchor="t">
            <a:noAutofit/>
          </a:bodyPr>
          <a:p>
            <a:pPr algn="l"/>
            <a:r>
              <a:rPr lang="zh-CN" altLang="en-US" sz="2000" b="1">
                <a:solidFill>
                  <a:schemeClr val="lt1"/>
                </a:solidFill>
                <a:latin typeface="微软雅黑" panose="020B0503020204020204" charset="-122"/>
                <a:ea typeface="微软雅黑" panose="020B0503020204020204" charset="-122"/>
                <a:cs typeface="微软雅黑" panose="020B0503020204020204" charset="-122"/>
                <a:sym typeface="+mn-ea"/>
              </a:rPr>
              <a:t>网络规划的配置方法</a:t>
            </a:r>
            <a:r>
              <a:rPr lang="zh-CN" altLang="en-US" sz="2000" b="1">
                <a:solidFill>
                  <a:schemeClr val="lt1"/>
                </a:solidFill>
                <a:latin typeface="微软雅黑" panose="020B0503020204020204" charset="-122"/>
                <a:ea typeface="微软雅黑" panose="020B0503020204020204" charset="-122"/>
                <a:cs typeface="微软雅黑" panose="020B0503020204020204" charset="-122"/>
                <a:sym typeface="+mn-ea"/>
              </a:rPr>
              <a:t>与Vlan的作用，配置方法，Access端口与Trunk端口的配置，Vlan数据帧格式及Vlan标记</a:t>
            </a:r>
            <a:endParaRPr lang="zh-CN" altLang="en-US" sz="2000" b="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1957705" y="3212465"/>
            <a:ext cx="6592570" cy="1322070"/>
          </a:xfrm>
          <a:prstGeom prst="rect">
            <a:avLst/>
          </a:prstGeom>
          <a:noFill/>
        </p:spPr>
        <p:txBody>
          <a:bodyPr wrap="square" rtlCol="0" anchor="t">
            <a:spAutoFit/>
          </a:bodyPr>
          <a:p>
            <a:pPr algn="l"/>
            <a:r>
              <a:rPr lang="zh-CN" altLang="en-US" sz="2000" b="1">
                <a:solidFill>
                  <a:schemeClr val="lt1"/>
                </a:solidFill>
                <a:latin typeface="微软雅黑" panose="020B0503020204020204" charset="-122"/>
                <a:ea typeface="微软雅黑" panose="020B0503020204020204" charset="-122"/>
                <a:cs typeface="微软雅黑" panose="020B0503020204020204" charset="-122"/>
                <a:sym typeface="+mn-ea"/>
              </a:rPr>
              <a:t>网络协议栈的分层结构与协议栈的数据结构定义；以太网的数据包捕获机制，数链层数据帧格式</a:t>
            </a:r>
            <a:r>
              <a:rPr lang="zh-CN" altLang="en-US" sz="2000" b="1">
                <a:solidFill>
                  <a:schemeClr val="lt1"/>
                </a:solidFill>
                <a:latin typeface="微软雅黑" panose="020B0503020204020204" charset="-122"/>
                <a:ea typeface="微软雅黑" panose="020B0503020204020204" charset="-122"/>
                <a:cs typeface="微软雅黑" panose="020B0503020204020204" charset="-122"/>
                <a:sym typeface="+mn-ea"/>
              </a:rPr>
              <a:t>及发送和接收处理过程；ARP协议的工作原理与ARP表、MAC表、路由表的概念及实现</a:t>
            </a:r>
            <a:endParaRPr lang="zh-CN" altLang="en-US" sz="2000" b="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961515" y="5443855"/>
            <a:ext cx="6359525" cy="706755"/>
          </a:xfrm>
          <a:prstGeom prst="rect">
            <a:avLst/>
          </a:prstGeom>
          <a:noFill/>
        </p:spPr>
        <p:txBody>
          <a:bodyPr wrap="square" rtlCol="0" anchor="t">
            <a:spAutoFit/>
          </a:bodyPr>
          <a:p>
            <a:pPr algn="l"/>
            <a:r>
              <a:rPr lang="zh-CN" altLang="en-US" sz="2000" b="1">
                <a:solidFill>
                  <a:schemeClr val="lt1"/>
                </a:solidFill>
                <a:latin typeface="微软雅黑" panose="020B0503020204020204" charset="-122"/>
                <a:ea typeface="微软雅黑" panose="020B0503020204020204" charset="-122"/>
                <a:cs typeface="微软雅黑" panose="020B0503020204020204" charset="-122"/>
                <a:sym typeface="+mn-ea"/>
              </a:rPr>
              <a:t>通过静态、动态路由与路由算法协议的设置，理解并掌握网络规划的原则与方法</a:t>
            </a:r>
            <a:r>
              <a:rPr lang="zh-CN" altLang="en-US" b="1">
                <a:solidFill>
                  <a:schemeClr val="lt1"/>
                </a:solidFill>
                <a:latin typeface="微软雅黑" panose="020B0503020204020204" charset="-122"/>
                <a:ea typeface="微软雅黑" panose="020B0503020204020204" charset="-122"/>
                <a:cs typeface="微软雅黑" panose="020B0503020204020204" charset="-122"/>
                <a:sym typeface="+mn-ea"/>
              </a:rPr>
              <a:t>	</a:t>
            </a:r>
            <a:endParaRPr lang="zh-CN" altLang="en-US" b="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488315" y="2752090"/>
            <a:ext cx="8167370" cy="460375"/>
          </a:xfrm>
          <a:prstGeom prst="rect">
            <a:avLst/>
          </a:prstGeom>
          <a:noFill/>
        </p:spPr>
        <p:txBody>
          <a:bodyPr wrap="square" rtlCol="0" anchor="t">
            <a:spAutoFit/>
          </a:bodyPr>
          <a:p>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实验</a:t>
            </a:r>
            <a:r>
              <a:rPr lang="en-US" altLang="zh-CN" sz="2400" b="1">
                <a:solidFill>
                  <a:schemeClr val="lt1"/>
                </a:solidFill>
                <a:latin typeface="微软雅黑" panose="020B0503020204020204" charset="-122"/>
                <a:ea typeface="微软雅黑" panose="020B0503020204020204" charset="-122"/>
                <a:cs typeface="微软雅黑" panose="020B0503020204020204" charset="-122"/>
                <a:sym typeface="+mn-ea"/>
              </a:rPr>
              <a:t>2</a:t>
            </a:r>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：原理验证</a:t>
            </a:r>
            <a:r>
              <a:rPr lang="en-US" altLang="zh-CN" sz="2400" b="1">
                <a:solidFill>
                  <a:schemeClr val="lt1"/>
                </a:solidFill>
                <a:latin typeface="微软雅黑" panose="020B0503020204020204" charset="-122"/>
                <a:ea typeface="微软雅黑" panose="020B0503020204020204" charset="-122"/>
                <a:cs typeface="微软雅黑" panose="020B0503020204020204" charset="-122"/>
                <a:sym typeface="+mn-ea"/>
              </a:rPr>
              <a:t>+</a:t>
            </a:r>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编程型</a:t>
            </a:r>
            <a:r>
              <a:rPr lang="en-US" altLang="zh-CN" sz="2400" b="1">
                <a:solidFill>
                  <a:schemeClr val="lt1"/>
                </a:solidFill>
                <a:latin typeface="微软雅黑" panose="020B0503020204020204" charset="-122"/>
                <a:ea typeface="微软雅黑" panose="020B0503020204020204" charset="-122"/>
                <a:cs typeface="微软雅黑" panose="020B0503020204020204" charset="-122"/>
                <a:sym typeface="+mn-ea"/>
              </a:rPr>
              <a:t>-</a:t>
            </a:r>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数据链路层</a:t>
            </a:r>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协议实验（4学时） </a:t>
            </a:r>
            <a:endPar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558800" y="4983480"/>
            <a:ext cx="6551295" cy="460375"/>
          </a:xfrm>
          <a:prstGeom prst="rect">
            <a:avLst/>
          </a:prstGeom>
          <a:noFill/>
        </p:spPr>
        <p:txBody>
          <a:bodyPr wrap="square" rtlCol="0" anchor="t">
            <a:spAutoFit/>
          </a:bodyPr>
          <a:p>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实验</a:t>
            </a:r>
            <a:r>
              <a:rPr lang="en-US" altLang="zh-CN" sz="2400" b="1">
                <a:solidFill>
                  <a:schemeClr val="lt1"/>
                </a:solidFill>
                <a:latin typeface="微软雅黑" panose="020B0503020204020204" charset="-122"/>
                <a:ea typeface="微软雅黑" panose="020B0503020204020204" charset="-122"/>
                <a:cs typeface="微软雅黑" panose="020B0503020204020204" charset="-122"/>
                <a:sym typeface="+mn-ea"/>
              </a:rPr>
              <a:t>3</a:t>
            </a:r>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a:t>
            </a:r>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原理验证型</a:t>
            </a:r>
            <a:r>
              <a:rPr lang="en-US" altLang="zh-CN" sz="2400" b="1">
                <a:solidFill>
                  <a:schemeClr val="lt1"/>
                </a:solidFill>
                <a:latin typeface="微软雅黑" panose="020B0503020204020204" charset="-122"/>
                <a:ea typeface="微软雅黑" panose="020B0503020204020204" charset="-122"/>
                <a:cs typeface="微软雅黑" panose="020B0503020204020204" charset="-122"/>
                <a:sym typeface="+mn-ea"/>
              </a:rPr>
              <a:t>-</a:t>
            </a:r>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网络拓扑</a:t>
            </a:r>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综合规划（4学时）</a:t>
            </a:r>
            <a:endPar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p:tgtEl>
                                          <p:spTgt spid="2"/>
                                        </p:tgtEl>
                                        <p:attrNameLst>
                                          <p:attrName>ppt_y</p:attrName>
                                        </p:attrNameLst>
                                      </p:cBhvr>
                                      <p:tavLst>
                                        <p:tav tm="0">
                                          <p:val>
                                            <p:strVal val="#ppt_y+#ppt_h*1.125000"/>
                                          </p:val>
                                        </p:tav>
                                        <p:tav tm="100000">
                                          <p:val>
                                            <p:strVal val="#ppt_y"/>
                                          </p:val>
                                        </p:tav>
                                      </p:tavLst>
                                    </p:anim>
                                    <p:animEffect transition="in" filter="wipe(up)">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down)">
                                      <p:cBhvr>
                                        <p:cTn id="23" dur="5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p:tgtEl>
                                          <p:spTgt spid="3"/>
                                        </p:tgtEl>
                                        <p:attrNameLst>
                                          <p:attrName>ppt_y</p:attrName>
                                        </p:attrNameLst>
                                      </p:cBhvr>
                                      <p:tavLst>
                                        <p:tav tm="0">
                                          <p:val>
                                            <p:strVal val="#ppt_y+#ppt_h*1.125000"/>
                                          </p:val>
                                        </p:tav>
                                        <p:tav tm="100000">
                                          <p:val>
                                            <p:strVal val="#ppt_y"/>
                                          </p:val>
                                        </p:tav>
                                      </p:tavLst>
                                    </p:anim>
                                    <p:animEffect transition="in" filter="wipe(up)">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wipe(down)">
                                      <p:cBhvr>
                                        <p:cTn id="34" dur="500"/>
                                        <p:tgtEl>
                                          <p:spTgt spid="9">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p:tgtEl>
                                          <p:spTgt spid="5"/>
                                        </p:tgtEl>
                                        <p:attrNameLst>
                                          <p:attrName>ppt_y</p:attrName>
                                        </p:attrNameLst>
                                      </p:cBhvr>
                                      <p:tavLst>
                                        <p:tav tm="0">
                                          <p:val>
                                            <p:strVal val="#ppt_y+#ppt_h*1.125000"/>
                                          </p:val>
                                        </p:tav>
                                        <p:tav tm="100000">
                                          <p:val>
                                            <p:strVal val="#ppt_y"/>
                                          </p:val>
                                        </p:tav>
                                      </p:tavLst>
                                    </p:anim>
                                    <p:animEffect transition="in" filter="wipe(up)">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2" grpId="0"/>
      <p:bldP spid="2" grpId="1"/>
      <p:bldP spid="3" grpId="0"/>
      <p:bldP spid="3" grpId="1"/>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文本占位符 2"/>
          <p:cNvSpPr>
            <a:spLocks noGrp="1"/>
          </p:cNvSpPr>
          <p:nvPr>
            <p:custDataLst>
              <p:tags r:id="rId3"/>
            </p:custDataLst>
          </p:nvPr>
        </p:nvSpPr>
        <p:spPr>
          <a:xfrm>
            <a:off x="521970" y="1125220"/>
            <a:ext cx="7816215" cy="745490"/>
          </a:xfrm>
          <a:prstGeom prst="rect">
            <a:avLst/>
          </a:prstGeom>
          <a:noFill/>
          <a:ln w="9525">
            <a:noFill/>
          </a:ln>
        </p:spPr>
        <p:txBody>
          <a:bodyPr wrap="square">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pPr marL="0" indent="0" algn="l">
              <a:buNone/>
            </a:pPr>
            <a:r>
              <a:rPr lang="zh-CN" altLang="en-US" sz="2400" b="1">
                <a:solidFill>
                  <a:schemeClr val="lt1"/>
                </a:solidFill>
                <a:latin typeface="微软雅黑" panose="020B0503020204020204" charset="-122"/>
                <a:ea typeface="微软雅黑" panose="020B0503020204020204" charset="-122"/>
                <a:cs typeface="微软雅黑" panose="020B0503020204020204" charset="-122"/>
              </a:rPr>
              <a:t>实验</a:t>
            </a:r>
            <a:r>
              <a:rPr lang="zh-CN" altLang="en-US" sz="2400" b="1">
                <a:solidFill>
                  <a:schemeClr val="lt1"/>
                </a:solidFill>
                <a:latin typeface="微软雅黑" panose="020B0503020204020204" charset="-122"/>
                <a:ea typeface="微软雅黑" panose="020B0503020204020204" charset="-122"/>
                <a:cs typeface="微软雅黑" panose="020B0503020204020204" charset="-122"/>
              </a:rPr>
              <a:t>4：</a:t>
            </a:r>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原理验证</a:t>
            </a:r>
            <a:r>
              <a:rPr lang="en-US" altLang="zh-CN" sz="2400" b="1">
                <a:solidFill>
                  <a:schemeClr val="lt1"/>
                </a:solidFill>
                <a:latin typeface="微软雅黑" panose="020B0503020204020204" charset="-122"/>
                <a:ea typeface="微软雅黑" panose="020B0503020204020204" charset="-122"/>
                <a:cs typeface="微软雅黑" panose="020B0503020204020204" charset="-122"/>
                <a:sym typeface="+mn-ea"/>
              </a:rPr>
              <a:t>+</a:t>
            </a:r>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编程型</a:t>
            </a:r>
            <a:r>
              <a:rPr lang="en-US" altLang="zh-CN" sz="2400" b="1">
                <a:solidFill>
                  <a:schemeClr val="lt1"/>
                </a:solidFill>
                <a:latin typeface="微软雅黑" panose="020B0503020204020204" charset="-122"/>
                <a:ea typeface="微软雅黑" panose="020B0503020204020204" charset="-122"/>
                <a:cs typeface="微软雅黑" panose="020B0503020204020204" charset="-122"/>
                <a:sym typeface="+mn-ea"/>
              </a:rPr>
              <a:t>-</a:t>
            </a:r>
            <a:r>
              <a:rPr lang="zh-CN" altLang="en-US" sz="2400" b="1">
                <a:solidFill>
                  <a:schemeClr val="lt1"/>
                </a:solidFill>
                <a:latin typeface="微软雅黑" panose="020B0503020204020204" charset="-122"/>
                <a:ea typeface="微软雅黑" panose="020B0503020204020204" charset="-122"/>
                <a:cs typeface="微软雅黑" panose="020B0503020204020204" charset="-122"/>
              </a:rPr>
              <a:t>网络层协议实验（4学时）</a:t>
            </a:r>
            <a:endParaRPr lang="zh-CN" altLang="en-US" sz="2400" b="1">
              <a:solidFill>
                <a:schemeClr val="lt1"/>
              </a:solidFill>
              <a:latin typeface="微软雅黑" panose="020B0503020204020204" charset="-122"/>
              <a:ea typeface="微软雅黑" panose="020B0503020204020204" charset="-122"/>
              <a:cs typeface="微软雅黑" panose="020B0503020204020204" charset="-122"/>
            </a:endParaRPr>
          </a:p>
          <a:p>
            <a:pPr algn="l"/>
            <a:endParaRPr lang="zh-CN" altLang="en-US" sz="2400" b="1">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1492250" y="1870710"/>
            <a:ext cx="6845935" cy="1149985"/>
          </a:xfrm>
          <a:prstGeom prst="rect">
            <a:avLst/>
          </a:prstGeom>
          <a:noFill/>
        </p:spPr>
        <p:txBody>
          <a:bodyPr wrap="square" rtlCol="0" anchor="t">
            <a:noAutofit/>
          </a:bodyPr>
          <a:p>
            <a:r>
              <a:rPr lang="zh-CN" altLang="en-US" sz="2000" b="1">
                <a:solidFill>
                  <a:schemeClr val="lt1"/>
                </a:solidFill>
                <a:latin typeface="微软雅黑" panose="020B0503020204020204" charset="-122"/>
                <a:ea typeface="微软雅黑" panose="020B0503020204020204" charset="-122"/>
                <a:cs typeface="微软雅黑" panose="020B0503020204020204" charset="-122"/>
                <a:sym typeface="+mn-ea"/>
              </a:rPr>
              <a:t>网络层的作用和工作机制，路由转发的作用、原理和典型算法，路由选择的原则。理解数据转发的过程</a:t>
            </a:r>
            <a:endParaRPr lang="zh-CN" altLang="en-US" sz="2000" b="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1452880" y="4193540"/>
            <a:ext cx="6490970" cy="1247775"/>
          </a:xfrm>
          <a:prstGeom prst="rect">
            <a:avLst/>
          </a:prstGeom>
          <a:noFill/>
        </p:spPr>
        <p:txBody>
          <a:bodyPr wrap="square" rtlCol="0" anchor="t">
            <a:noAutofit/>
          </a:bodyPr>
          <a:p>
            <a:pPr algn="l"/>
            <a:r>
              <a:rPr lang="zh-CN" altLang="en-US" sz="2000" b="1">
                <a:solidFill>
                  <a:schemeClr val="lt1"/>
                </a:solidFill>
                <a:latin typeface="微软雅黑" panose="020B0503020204020204" charset="-122"/>
                <a:ea typeface="微软雅黑" panose="020B0503020204020204" charset="-122"/>
                <a:cs typeface="微软雅黑" panose="020B0503020204020204" charset="-122"/>
                <a:sym typeface="+mn-ea"/>
              </a:rPr>
              <a:t> </a:t>
            </a:r>
            <a:r>
              <a:rPr lang="en-US" altLang="zh-CN" sz="2000" b="1">
                <a:solidFill>
                  <a:schemeClr val="lt1"/>
                </a:solidFill>
                <a:latin typeface="微软雅黑" panose="020B0503020204020204" charset="-122"/>
                <a:ea typeface="微软雅黑" panose="020B0503020204020204" charset="-122"/>
                <a:cs typeface="微软雅黑" panose="020B0503020204020204" charset="-122"/>
                <a:sym typeface="+mn-ea"/>
              </a:rPr>
              <a:t>TCP</a:t>
            </a:r>
            <a:r>
              <a:rPr lang="zh-CN" altLang="en-US" sz="2000" b="1">
                <a:solidFill>
                  <a:schemeClr val="lt1"/>
                </a:solidFill>
                <a:latin typeface="微软雅黑" panose="020B0503020204020204" charset="-122"/>
                <a:ea typeface="微软雅黑" panose="020B0503020204020204" charset="-122"/>
                <a:cs typeface="微软雅黑" panose="020B0503020204020204" charset="-122"/>
                <a:sym typeface="+mn-ea"/>
              </a:rPr>
              <a:t>、</a:t>
            </a:r>
            <a:r>
              <a:rPr lang="en-US" altLang="zh-CN" sz="2000" b="1">
                <a:solidFill>
                  <a:schemeClr val="lt1"/>
                </a:solidFill>
                <a:latin typeface="微软雅黑" panose="020B0503020204020204" charset="-122"/>
                <a:ea typeface="微软雅黑" panose="020B0503020204020204" charset="-122"/>
                <a:cs typeface="微软雅黑" panose="020B0503020204020204" charset="-122"/>
                <a:sym typeface="+mn-ea"/>
              </a:rPr>
              <a:t>UD</a:t>
            </a:r>
            <a:r>
              <a:rPr lang="zh-CN" altLang="en-US" sz="2000" b="1">
                <a:solidFill>
                  <a:schemeClr val="lt1"/>
                </a:solidFill>
                <a:latin typeface="微软雅黑" panose="020B0503020204020204" charset="-122"/>
                <a:ea typeface="微软雅黑" panose="020B0503020204020204" charset="-122"/>
                <a:cs typeface="微软雅黑" panose="020B0503020204020204" charset="-122"/>
                <a:sym typeface="+mn-ea"/>
              </a:rPr>
              <a:t>P工作方式</a:t>
            </a:r>
            <a:r>
              <a:rPr lang="zh-CN" altLang="en-US" sz="2000" b="1">
                <a:solidFill>
                  <a:schemeClr val="lt1"/>
                </a:solidFill>
                <a:latin typeface="微软雅黑" panose="020B0503020204020204" charset="-122"/>
                <a:ea typeface="微软雅黑" panose="020B0503020204020204" charset="-122"/>
                <a:cs typeface="微软雅黑" panose="020B0503020204020204" charset="-122"/>
                <a:sym typeface="+mn-ea"/>
              </a:rPr>
              <a:t>与数据包格式；掌握TCP校验和的计算方法；掌握TCP协议握手协议机制、数据传输与重发机制</a:t>
            </a:r>
            <a:endParaRPr lang="zh-CN" altLang="en-US" sz="2000" b="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539750" y="3573145"/>
            <a:ext cx="8317230" cy="829945"/>
          </a:xfrm>
          <a:prstGeom prst="rect">
            <a:avLst/>
          </a:prstGeom>
          <a:noFill/>
        </p:spPr>
        <p:txBody>
          <a:bodyPr wrap="square" rtlCol="0" anchor="t">
            <a:spAutoFit/>
          </a:bodyPr>
          <a:p>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实验</a:t>
            </a:r>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5：</a:t>
            </a:r>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原理验证</a:t>
            </a:r>
            <a:r>
              <a:rPr lang="en-US" altLang="zh-CN" sz="2400" b="1">
                <a:solidFill>
                  <a:schemeClr val="lt1"/>
                </a:solidFill>
                <a:latin typeface="微软雅黑" panose="020B0503020204020204" charset="-122"/>
                <a:ea typeface="微软雅黑" panose="020B0503020204020204" charset="-122"/>
                <a:cs typeface="微软雅黑" panose="020B0503020204020204" charset="-122"/>
                <a:sym typeface="+mn-ea"/>
              </a:rPr>
              <a:t>+</a:t>
            </a:r>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编程型</a:t>
            </a:r>
            <a:r>
              <a:rPr lang="en-US" altLang="zh-CN" sz="2400" b="1">
                <a:solidFill>
                  <a:schemeClr val="lt1"/>
                </a:solidFill>
                <a:latin typeface="微软雅黑" panose="020B0503020204020204" charset="-122"/>
                <a:ea typeface="微软雅黑" panose="020B0503020204020204" charset="-122"/>
                <a:cs typeface="微软雅黑" panose="020B0503020204020204" charset="-122"/>
                <a:sym typeface="+mn-ea"/>
              </a:rPr>
              <a:t>-</a:t>
            </a:r>
            <a:r>
              <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rPr>
              <a:t>传输控制层协议实验（4学时）	</a:t>
            </a:r>
            <a:endParaRPr lang="zh-CN" altLang="en-US" sz="2400" b="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strips(down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p:tgtEl>
                                          <p:spTgt spid="2">
                                            <p:txEl>
                                              <p:pRg st="0" end="0"/>
                                            </p:txEl>
                                          </p:spTgt>
                                        </p:tgtEl>
                                        <p:attrNameLst>
                                          <p:attrName>ppt_y</p:attrName>
                                        </p:attrNameLst>
                                      </p:cBhvr>
                                      <p:tavLst>
                                        <p:tav tm="0">
                                          <p:val>
                                            <p:strVal val="#ppt_y+#ppt_h*1.125000"/>
                                          </p:val>
                                        </p:tav>
                                        <p:tav tm="100000">
                                          <p:val>
                                            <p:strVal val="#ppt_y"/>
                                          </p:val>
                                        </p:tav>
                                      </p:tavLst>
                                    </p:anim>
                                    <p:animEffect transition="in" filter="wipe(up)">
                                      <p:cBhvr>
                                        <p:cTn id="13" dur="500"/>
                                        <p:tgtEl>
                                          <p:spTgt spid="2">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strips(down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 calcmode="lin" valueType="num">
                                      <p:cBhvr additive="base">
                                        <p:cTn id="23"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2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583565" y="5518150"/>
            <a:ext cx="6769100" cy="1045210"/>
          </a:xfrm>
          <a:prstGeom prst="rect">
            <a:avLst/>
          </a:prstGeom>
          <a:noFill/>
        </p:spPr>
        <p:txBody>
          <a:bodyPr wrap="square" rtlCol="0" anchor="t">
            <a:noAutofit/>
          </a:bodyPr>
          <a:p>
            <a:pPr algn="l"/>
            <a:r>
              <a:rPr lang="zh-CN" altLang="en-US" sz="2400" b="1">
                <a:solidFill>
                  <a:schemeClr val="bg2"/>
                </a:solidFill>
                <a:latin typeface="微软雅黑" panose="020B0503020204020204" charset="-122"/>
                <a:ea typeface="微软雅黑" panose="020B0503020204020204" charset="-122"/>
                <a:cs typeface="微软雅黑" panose="020B0503020204020204" charset="-122"/>
                <a:sym typeface="+mn-ea"/>
              </a:rPr>
              <a:t>实验报告</a:t>
            </a:r>
            <a:r>
              <a:rPr lang="zh-CN" altLang="en-US" sz="2400" b="1">
                <a:solidFill>
                  <a:schemeClr val="bg2"/>
                </a:solidFill>
                <a:latin typeface="微软雅黑" panose="020B0503020204020204" charset="-122"/>
                <a:ea typeface="微软雅黑" panose="020B0503020204020204" charset="-122"/>
                <a:cs typeface="微软雅黑" panose="020B0503020204020204" charset="-122"/>
                <a:sym typeface="+mn-ea"/>
              </a:rPr>
              <a:t>提交截止日期: 18周周五 下午4点</a:t>
            </a:r>
            <a:endParaRPr lang="zh-CN" altLang="en-US" sz="2400" b="1">
              <a:solidFill>
                <a:schemeClr val="bg2"/>
              </a:solidFill>
              <a:latin typeface="微软雅黑" panose="020B0503020204020204" charset="-122"/>
              <a:ea typeface="微软雅黑" panose="020B0503020204020204" charset="-122"/>
              <a:cs typeface="微软雅黑" panose="020B0503020204020204" charset="-122"/>
              <a:sym typeface="+mn-ea"/>
            </a:endParaRPr>
          </a:p>
          <a:p>
            <a:pPr algn="l"/>
            <a:r>
              <a:rPr lang="zh-CN" altLang="en-US" sz="2400" b="1">
                <a:solidFill>
                  <a:schemeClr val="bg2"/>
                </a:solidFill>
                <a:latin typeface="微软雅黑" panose="020B0503020204020204" charset="-122"/>
                <a:ea typeface="微软雅黑" panose="020B0503020204020204" charset="-122"/>
                <a:cs typeface="微软雅黑" panose="020B0503020204020204" charset="-122"/>
                <a:sym typeface="+mn-ea"/>
              </a:rPr>
              <a:t>答辩时间:17周周五 上午10点(具体地点另行通知）</a:t>
            </a:r>
            <a:endParaRPr lang="zh-CN" altLang="en-US" sz="2400" b="1">
              <a:solidFill>
                <a:schemeClr val="bg2"/>
              </a:solidFill>
              <a:latin typeface="微软雅黑" panose="020B0503020204020204" charset="-122"/>
              <a:ea typeface="微软雅黑" panose="020B0503020204020204" charset="-122"/>
              <a:cs typeface="微软雅黑" panose="020B0503020204020204" charset="-122"/>
              <a:sym typeface="+mn-ea"/>
            </a:endParaRPr>
          </a:p>
        </p:txBody>
      </p:sp>
      <p:sp>
        <p:nvSpPr>
          <p:cNvPr id="6" name="标题 5"/>
          <p:cNvSpPr/>
          <p:nvPr>
            <p:ph type="title"/>
          </p:nvPr>
        </p:nvSpPr>
        <p:spPr>
          <a:xfrm>
            <a:off x="502412" y="1378268"/>
            <a:ext cx="8139178" cy="331473"/>
          </a:xfrm>
        </p:spPr>
        <p:txBody>
          <a:bodyPr>
            <a:normAutofit fontScale="90000"/>
          </a:bodyPr>
          <a:p>
            <a:r>
              <a:rPr lang="zh-CN" altLang="en-US"/>
              <a:t>成绩构成</a:t>
            </a:r>
            <a:br>
              <a:rPr lang="zh-CN" altLang="en-US"/>
            </a:br>
            <a:r>
              <a:rPr lang="zh-CN" altLang="en-US"/>
              <a:t>平时成绩(项目演示，60%)</a:t>
            </a:r>
            <a:br>
              <a:rPr lang="zh-CN" altLang="en-US"/>
            </a:br>
            <a:r>
              <a:rPr lang="zh-CN" altLang="en-US"/>
              <a:t>期末成绩(实验报告，40%)</a:t>
            </a:r>
            <a:endParaRPr lang="zh-CN" altLang="en-US"/>
          </a:p>
        </p:txBody>
      </p:sp>
      <p:sp>
        <p:nvSpPr>
          <p:cNvPr id="7" name="文本框 6"/>
          <p:cNvSpPr txBox="1"/>
          <p:nvPr/>
        </p:nvSpPr>
        <p:spPr>
          <a:xfrm>
            <a:off x="502285" y="2849880"/>
            <a:ext cx="8368030" cy="2306955"/>
          </a:xfrm>
          <a:prstGeom prst="rect">
            <a:avLst/>
          </a:prstGeom>
          <a:noFill/>
        </p:spPr>
        <p:txBody>
          <a:bodyPr wrap="square" rtlCol="0" anchor="t">
            <a:spAutoFit/>
          </a:bodyPr>
          <a:p>
            <a:pPr lvl="0" algn="l">
              <a:buClrTx/>
              <a:buSzTx/>
              <a:buFontTx/>
            </a:pPr>
            <a:r>
              <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rPr>
              <a:t>实验报告提交要求</a:t>
            </a:r>
            <a:endPar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endParaRPr>
          </a:p>
          <a:p>
            <a:pPr lvl="0" algn="l">
              <a:buClrTx/>
              <a:buSzTx/>
              <a:buFontTx/>
            </a:pPr>
            <a:r>
              <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rPr>
              <a:t>1)提交方式:机房实验平台</a:t>
            </a:r>
            <a:endPar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endParaRPr>
          </a:p>
          <a:p>
            <a:pPr lvl="0" algn="l">
              <a:buClrTx/>
              <a:buSzTx/>
              <a:buFontTx/>
            </a:pPr>
            <a:r>
              <a:rPr lang="en-US" altLang="zh-CN" sz="2400" b="1" spc="200">
                <a:solidFill>
                  <a:schemeClr val="bg1"/>
                </a:solidFill>
                <a:uFillTx/>
                <a:latin typeface="汉仪旗黑-85S" panose="00020600040101010101" pitchFamily="18" charset="-122"/>
                <a:ea typeface="汉仪旗黑-85S" panose="00020600040101010101" pitchFamily="18" charset="-122"/>
                <a:cs typeface="+mj-cs"/>
                <a:sym typeface="+mn-ea"/>
              </a:rPr>
              <a:t>2</a:t>
            </a:r>
            <a:r>
              <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rPr>
              <a:t>）</a:t>
            </a:r>
            <a:r>
              <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rPr>
              <a:t>提交资料:</a:t>
            </a:r>
            <a:endPar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endParaRPr>
          </a:p>
          <a:p>
            <a:pPr lvl="0" algn="l">
              <a:buClrTx/>
              <a:buSzTx/>
              <a:buFontTx/>
            </a:pPr>
            <a:r>
              <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rPr>
              <a:t>演示视频(实验</a:t>
            </a:r>
            <a:r>
              <a:rPr lang="en-US" altLang="zh-CN" sz="2400" b="1" spc="200">
                <a:solidFill>
                  <a:schemeClr val="bg1"/>
                </a:solidFill>
                <a:uFillTx/>
                <a:latin typeface="汉仪旗黑-85S" panose="00020600040101010101" pitchFamily="18" charset="-122"/>
                <a:ea typeface="汉仪旗黑-85S" panose="00020600040101010101" pitchFamily="18" charset="-122"/>
                <a:cs typeface="+mj-cs"/>
                <a:sym typeface="+mn-ea"/>
              </a:rPr>
              <a:t>2</a:t>
            </a:r>
            <a:r>
              <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rPr>
              <a:t>、</a:t>
            </a:r>
            <a:r>
              <a:rPr lang="en-US" altLang="zh-CN" sz="2400" b="1" spc="200">
                <a:solidFill>
                  <a:schemeClr val="bg1"/>
                </a:solidFill>
                <a:uFillTx/>
                <a:latin typeface="汉仪旗黑-85S" panose="00020600040101010101" pitchFamily="18" charset="-122"/>
                <a:ea typeface="汉仪旗黑-85S" panose="00020600040101010101" pitchFamily="18" charset="-122"/>
                <a:cs typeface="+mj-cs"/>
                <a:sym typeface="+mn-ea"/>
              </a:rPr>
              <a:t>4</a:t>
            </a:r>
            <a:r>
              <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rPr>
              <a:t>、</a:t>
            </a:r>
            <a:r>
              <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rPr>
              <a:t>5</a:t>
            </a:r>
            <a:r>
              <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rPr>
              <a:t>）</a:t>
            </a:r>
            <a:r>
              <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rPr>
              <a:t>（</a:t>
            </a:r>
            <a:r>
              <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rPr>
              <a:t>10min之内，提交百度云等云盘链接)</a:t>
            </a:r>
            <a:endPar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endParaRPr>
          </a:p>
          <a:p>
            <a:pPr lvl="0" algn="l">
              <a:buClrTx/>
              <a:buSzTx/>
              <a:buFontTx/>
            </a:pPr>
            <a:r>
              <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rPr>
              <a:t>5份实验报告(根据实验模板撰写，合并成1份)</a:t>
            </a:r>
            <a:endParaRPr lang="zh-CN" altLang="en-US" sz="2400" b="1" spc="200">
              <a:solidFill>
                <a:schemeClr val="bg1"/>
              </a:solidFill>
              <a:uFillTx/>
              <a:latin typeface="汉仪旗黑-85S" panose="00020600040101010101" pitchFamily="18" charset="-122"/>
              <a:ea typeface="汉仪旗黑-85S" panose="00020600040101010101" pitchFamily="18" charset="-122"/>
              <a:cs typeface="+mj-cs"/>
              <a:sym typeface="+mn-ea"/>
            </a:endParaRPr>
          </a:p>
        </p:txBody>
      </p:sp>
      <p:sp>
        <p:nvSpPr>
          <p:cNvPr id="8" name="文本框 7"/>
          <p:cNvSpPr txBox="1"/>
          <p:nvPr/>
        </p:nvSpPr>
        <p:spPr>
          <a:xfrm>
            <a:off x="502285" y="557530"/>
            <a:ext cx="4253230" cy="521970"/>
          </a:xfrm>
          <a:prstGeom prst="rect">
            <a:avLst/>
          </a:prstGeom>
          <a:noFill/>
        </p:spPr>
        <p:txBody>
          <a:bodyPr wrap="square" rtlCol="0" anchor="t">
            <a:spAutoFit/>
          </a:bodyPr>
          <a:p>
            <a:r>
              <a:rPr lang="zh-CN" altLang="en-US" sz="2800" b="1" spc="200">
                <a:solidFill>
                  <a:schemeClr val="bg1"/>
                </a:solidFill>
                <a:uFillTx/>
                <a:latin typeface="汉仪旗黑-85S" panose="00020600040101010101" pitchFamily="18" charset="-122"/>
                <a:ea typeface="汉仪旗黑-85S" panose="00020600040101010101" pitchFamily="18" charset="-122"/>
                <a:cs typeface="+mj-cs"/>
              </a:rPr>
              <a:t>考核方式</a:t>
            </a:r>
            <a:endParaRPr lang="zh-CN" altLang="en-US" sz="2800" b="1" spc="200">
              <a:solidFill>
                <a:schemeClr val="bg1"/>
              </a:solidFill>
              <a:uFillTx/>
              <a:latin typeface="汉仪旗黑-85S" panose="00020600040101010101" pitchFamily="18" charset="-122"/>
              <a:ea typeface="汉仪旗黑-85S" panose="00020600040101010101" pitchFamily="18" charset="-122"/>
              <a:cs typeface="+mj-cs"/>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 name="文本框 71"/>
          <p:cNvSpPr txBox="1"/>
          <p:nvPr>
            <p:custDataLst>
              <p:tags r:id="rId1"/>
            </p:custDataLst>
          </p:nvPr>
        </p:nvSpPr>
        <p:spPr>
          <a:xfrm>
            <a:off x="899795" y="2708910"/>
            <a:ext cx="7573645" cy="961390"/>
          </a:xfrm>
          <a:prstGeom prst="rect">
            <a:avLst/>
          </a:prstGeom>
          <a:noFill/>
        </p:spPr>
        <p:txBody>
          <a:bodyPr wrap="square" rtlCol="0">
            <a:normAutofit lnSpcReduction="20000"/>
          </a:bodyPr>
          <a:p>
            <a:pPr lvl="0" algn="l">
              <a:buClrTx/>
              <a:buSzTx/>
              <a:buFontTx/>
            </a:pPr>
            <a:r>
              <a:rPr lang="zh-CN" altLang="en-US" sz="3110" b="1" spc="200">
                <a:solidFill>
                  <a:schemeClr val="bg1"/>
                </a:solidFill>
                <a:uFillTx/>
                <a:ea typeface="微软雅黑" panose="020B0503020204020204" charset="-122"/>
                <a:cs typeface="+mj-cs"/>
                <a:sym typeface="+mn-ea"/>
              </a:rPr>
              <a:t>第一讲</a:t>
            </a:r>
            <a:r>
              <a:rPr lang="zh-CN" altLang="en-US" sz="3110" b="1" spc="200">
                <a:solidFill>
                  <a:schemeClr val="bg1"/>
                </a:solidFill>
                <a:uFillTx/>
                <a:ea typeface="微软雅黑" panose="020B0503020204020204" charset="-122"/>
                <a:cs typeface="+mj-cs"/>
                <a:sym typeface="+mn-ea"/>
              </a:rPr>
              <a:t>  交换机</a:t>
            </a:r>
            <a:r>
              <a:rPr lang="zh-CN" altLang="en-US" sz="3110" b="1" spc="200">
                <a:solidFill>
                  <a:schemeClr val="bg1"/>
                </a:solidFill>
                <a:uFillTx/>
                <a:ea typeface="微软雅黑" panose="020B0503020204020204" charset="-122"/>
                <a:cs typeface="+mj-cs"/>
                <a:sym typeface="+mn-ea"/>
              </a:rPr>
              <a:t>接口配置与Vlan的划分</a:t>
            </a:r>
            <a:endParaRPr lang="zh-CN" altLang="en-US" sz="3110" b="1" spc="200">
              <a:solidFill>
                <a:schemeClr val="bg1"/>
              </a:solidFill>
              <a:uFillTx/>
              <a:ea typeface="微软雅黑" panose="020B0503020204020204" charset="-122"/>
              <a:cs typeface="+mj-cs"/>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100" name="文本框 99"/>
          <p:cNvSpPr txBox="1"/>
          <p:nvPr>
            <p:custDataLst>
              <p:tags r:id="rId3"/>
            </p:custDataLst>
          </p:nvPr>
        </p:nvSpPr>
        <p:spPr>
          <a:xfrm>
            <a:off x="521970" y="1988820"/>
            <a:ext cx="6857365" cy="1651635"/>
          </a:xfrm>
          <a:prstGeom prst="rect">
            <a:avLst/>
          </a:prstGeom>
          <a:noFill/>
          <a:ln w="9525">
            <a:noFill/>
          </a:ln>
        </p:spPr>
        <p:txBody>
          <a:bodyPr wrap="square">
            <a:normAutofit/>
          </a:bodyPr>
          <a:p>
            <a:r>
              <a:rPr lang="en-US" sz="2000">
                <a:solidFill>
                  <a:schemeClr val="lt1"/>
                </a:solidFill>
                <a:latin typeface="微软雅黑" panose="020B0503020204020204" charset="-122"/>
                <a:ea typeface="微软雅黑" panose="020B0503020204020204" charset="-122"/>
                <a:cs typeface="微软雅黑" panose="020B0503020204020204" charset="-122"/>
              </a:rPr>
              <a:t>1</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、熟悉软件</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功能，通过</a:t>
            </a:r>
            <a:r>
              <a:rPr lang="zh-CN" sz="2000">
                <a:solidFill>
                  <a:schemeClr val="lt1"/>
                </a:solidFill>
                <a:latin typeface="微软雅黑" panose="020B0503020204020204" charset="-122"/>
                <a:ea typeface="微软雅黑" panose="020B0503020204020204" charset="-122"/>
                <a:cs typeface="微软雅黑" panose="020B0503020204020204" charset="-122"/>
              </a:rPr>
              <a:t>界面掌握交换机配置</a:t>
            </a:r>
            <a:r>
              <a:rPr lang="zh-CN" sz="2000">
                <a:solidFill>
                  <a:schemeClr val="lt1"/>
                </a:solidFill>
                <a:latin typeface="微软雅黑" panose="020B0503020204020204" charset="-122"/>
                <a:ea typeface="微软雅黑" panose="020B0503020204020204" charset="-122"/>
                <a:cs typeface="微软雅黑" panose="020B0503020204020204" charset="-122"/>
              </a:rPr>
              <a:t>原理</a:t>
            </a:r>
            <a:endParaRPr lang="zh-CN" sz="2000">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sz="2000">
                <a:solidFill>
                  <a:schemeClr val="lt1"/>
                </a:solidFill>
                <a:latin typeface="微软雅黑" panose="020B0503020204020204" charset="-122"/>
                <a:ea typeface="微软雅黑" panose="020B0503020204020204" charset="-122"/>
                <a:cs typeface="微软雅黑" panose="020B0503020204020204" charset="-122"/>
              </a:rPr>
              <a:t>2</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讲解命令行方式及对响应信息的正确解读</a:t>
            </a:r>
            <a:endParaRPr lang="zh-CN" sz="2000">
              <a:solidFill>
                <a:schemeClr val="lt1"/>
              </a:solidFill>
              <a:latin typeface="微软雅黑" panose="020B0503020204020204" charset="-122"/>
              <a:ea typeface="微软雅黑" panose="020B0503020204020204" charset="-122"/>
              <a:cs typeface="微软雅黑" panose="020B0503020204020204" charset="-122"/>
              <a:sym typeface="+mn-ea"/>
            </a:endParaRPr>
          </a:p>
          <a:p>
            <a:r>
              <a:rPr lang="en-US" altLang="zh-CN" sz="2000">
                <a:solidFill>
                  <a:schemeClr val="lt1"/>
                </a:solidFill>
                <a:latin typeface="微软雅黑" panose="020B0503020204020204" charset="-122"/>
                <a:ea typeface="微软雅黑" panose="020B0503020204020204" charset="-122"/>
                <a:cs typeface="微软雅黑" panose="020B0503020204020204" charset="-122"/>
                <a:sym typeface="+mn-ea"/>
              </a:rPr>
              <a:t>3</a:t>
            </a:r>
            <a:r>
              <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rPr>
              <a:t>、按</a:t>
            </a:r>
            <a:r>
              <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rPr>
              <a:t>实验要求</a:t>
            </a:r>
            <a:r>
              <a:rPr lang="zh-CN" sz="2000">
                <a:solidFill>
                  <a:schemeClr val="lt1"/>
                </a:solidFill>
                <a:latin typeface="微软雅黑" panose="020B0503020204020204" charset="-122"/>
                <a:ea typeface="微软雅黑" panose="020B0503020204020204" charset="-122"/>
                <a:cs typeface="微软雅黑" panose="020B0503020204020204" charset="-122"/>
              </a:rPr>
              <a:t>构造网络</a:t>
            </a:r>
            <a:r>
              <a:rPr lang="en-US" altLang="zh-CN" sz="2000">
                <a:solidFill>
                  <a:schemeClr val="lt1"/>
                </a:solidFill>
                <a:latin typeface="微软雅黑" panose="020B0503020204020204" charset="-122"/>
                <a:ea typeface="微软雅黑" panose="020B0503020204020204" charset="-122"/>
                <a:cs typeface="微软雅黑" panose="020B0503020204020204" charset="-122"/>
              </a:rPr>
              <a:t>  </a:t>
            </a:r>
            <a:endParaRPr lang="en-US" altLang="zh-CN" sz="2000">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sz="2000">
                <a:solidFill>
                  <a:schemeClr val="lt1"/>
                </a:solidFill>
                <a:latin typeface="微软雅黑" panose="020B0503020204020204" charset="-122"/>
                <a:ea typeface="微软雅黑" panose="020B0503020204020204" charset="-122"/>
                <a:cs typeface="微软雅黑" panose="020B0503020204020204" charset="-122"/>
              </a:rPr>
              <a:t>4</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a:t>
            </a:r>
            <a:r>
              <a:rPr lang="zh-CN" sz="2000">
                <a:solidFill>
                  <a:schemeClr val="lt1"/>
                </a:solidFill>
                <a:latin typeface="微软雅黑" panose="020B0503020204020204" charset="-122"/>
                <a:ea typeface="微软雅黑" panose="020B0503020204020204" charset="-122"/>
                <a:cs typeface="微软雅黑" panose="020B0503020204020204" charset="-122"/>
              </a:rPr>
              <a:t>采用具体组网案例分析传统局域网组网技术的缺陷</a:t>
            </a:r>
            <a:endParaRPr lang="zh-CN" altLang="en-US" sz="2000">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custDataLst>
              <p:tags r:id="rId4"/>
            </p:custDataLst>
          </p:nvPr>
        </p:nvSpPr>
        <p:spPr>
          <a:xfrm>
            <a:off x="467360" y="4149090"/>
            <a:ext cx="8202295" cy="1630045"/>
          </a:xfrm>
          <a:prstGeom prst="rect">
            <a:avLst/>
          </a:prstGeom>
          <a:noFill/>
          <a:ln w="9525">
            <a:noFill/>
          </a:ln>
        </p:spPr>
        <p:txBody>
          <a:bodyPr wrap="square">
            <a:spAutoFit/>
          </a:bodyPr>
          <a:p>
            <a:r>
              <a:rPr lang="en-US" altLang="zh-CN" sz="2000">
                <a:solidFill>
                  <a:schemeClr val="lt1"/>
                </a:solidFill>
                <a:latin typeface="微软雅黑" panose="020B0503020204020204" charset="-122"/>
                <a:ea typeface="微软雅黑" panose="020B0503020204020204" charset="-122"/>
                <a:cs typeface="微软雅黑" panose="020B0503020204020204" charset="-122"/>
              </a:rPr>
              <a:t>1</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a:t>
            </a:r>
            <a:r>
              <a:rPr lang="en-US" sz="2000">
                <a:solidFill>
                  <a:schemeClr val="lt1"/>
                </a:solidFill>
                <a:latin typeface="微软雅黑" panose="020B0503020204020204" charset="-122"/>
                <a:ea typeface="微软雅黑" panose="020B0503020204020204" charset="-122"/>
                <a:cs typeface="微软雅黑" panose="020B0503020204020204" charset="-122"/>
              </a:rPr>
              <a:t>Vlan</a:t>
            </a:r>
            <a:r>
              <a:rPr lang="zh-CN" sz="2000">
                <a:solidFill>
                  <a:schemeClr val="lt1"/>
                </a:solidFill>
                <a:latin typeface="微软雅黑" panose="020B0503020204020204" charset="-122"/>
                <a:ea typeface="微软雅黑" panose="020B0503020204020204" charset="-122"/>
                <a:cs typeface="微软雅黑" panose="020B0503020204020204" charset="-122"/>
              </a:rPr>
              <a:t>的实现原理，</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讲解</a:t>
            </a:r>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划分（配置）的基本方法和种类</a:t>
            </a:r>
            <a:endParaRPr lang="zh-CN" sz="2000">
              <a:solidFill>
                <a:schemeClr val="lt1"/>
              </a:solidFill>
              <a:latin typeface="微软雅黑" panose="020B0503020204020204" charset="-122"/>
              <a:ea typeface="微软雅黑" panose="020B0503020204020204" charset="-122"/>
              <a:cs typeface="微软雅黑" panose="020B0503020204020204" charset="-122"/>
              <a:sym typeface="+mn-ea"/>
            </a:endParaRPr>
          </a:p>
          <a:p>
            <a:r>
              <a:rPr lang="en-US" altLang="zh-CN" sz="2000">
                <a:solidFill>
                  <a:schemeClr val="lt1"/>
                </a:solidFill>
                <a:latin typeface="微软雅黑" panose="020B0503020204020204" charset="-122"/>
                <a:ea typeface="微软雅黑" panose="020B0503020204020204" charset="-122"/>
                <a:cs typeface="微软雅黑" panose="020B0503020204020204" charset="-122"/>
                <a:sym typeface="+mn-ea"/>
              </a:rPr>
              <a:t>2</a:t>
            </a:r>
            <a:r>
              <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rPr>
              <a:t>、</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静态划分、动态划分。通过具体示例讲解</a:t>
            </a:r>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Access</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链路和端口、</a:t>
            </a:r>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Trunk</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链路和端口的基本概念，以及在</a:t>
            </a:r>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中标记</a:t>
            </a:r>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ID</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的使用</a:t>
            </a:r>
            <a:endParaRPr lang="zh-CN" sz="2000">
              <a:solidFill>
                <a:schemeClr val="lt1"/>
              </a:solidFill>
              <a:latin typeface="微软雅黑" panose="020B0503020204020204" charset="-122"/>
              <a:ea typeface="微软雅黑" panose="020B0503020204020204" charset="-122"/>
              <a:cs typeface="微软雅黑" panose="020B0503020204020204" charset="-122"/>
            </a:endParaRPr>
          </a:p>
          <a:p>
            <a:r>
              <a:rPr lang="en-US" altLang="zh-CN" sz="2000">
                <a:solidFill>
                  <a:schemeClr val="lt1"/>
                </a:solidFill>
                <a:latin typeface="微软雅黑" panose="020B0503020204020204" charset="-122"/>
                <a:ea typeface="微软雅黑" panose="020B0503020204020204" charset="-122"/>
                <a:cs typeface="微软雅黑" panose="020B0503020204020204" charset="-122"/>
                <a:sym typeface="+mn-ea"/>
              </a:rPr>
              <a:t>3</a:t>
            </a:r>
            <a:r>
              <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rPr>
              <a:t>、</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讲解</a:t>
            </a:r>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间路由</a:t>
            </a:r>
            <a:endParaRPr lang="zh-CN" sz="2000">
              <a:solidFill>
                <a:schemeClr val="lt1"/>
              </a:solidFill>
              <a:latin typeface="微软雅黑" panose="020B0503020204020204" charset="-122"/>
              <a:ea typeface="微软雅黑" panose="020B0503020204020204" charset="-122"/>
              <a:cs typeface="微软雅黑" panose="020B0503020204020204" charset="-122"/>
              <a:sym typeface="+mn-ea"/>
            </a:endParaRPr>
          </a:p>
          <a:p>
            <a:r>
              <a:rPr lang="en-US" altLang="zh-CN" sz="2000">
                <a:solidFill>
                  <a:schemeClr val="lt1"/>
                </a:solidFill>
                <a:latin typeface="微软雅黑" panose="020B0503020204020204" charset="-122"/>
                <a:ea typeface="微软雅黑" panose="020B0503020204020204" charset="-122"/>
                <a:cs typeface="微软雅黑" panose="020B0503020204020204" charset="-122"/>
                <a:sym typeface="+mn-ea"/>
              </a:rPr>
              <a:t>4</a:t>
            </a:r>
            <a:r>
              <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rPr>
              <a:t>、</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三层交换机的原理和实现</a:t>
            </a:r>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Vlan</a:t>
            </a:r>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间路由的具体方法</a:t>
            </a:r>
            <a:endPar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2" name="文本框 1"/>
          <p:cNvSpPr txBox="1"/>
          <p:nvPr/>
        </p:nvSpPr>
        <p:spPr>
          <a:xfrm>
            <a:off x="539115" y="1196975"/>
            <a:ext cx="4572000" cy="398780"/>
          </a:xfrm>
          <a:prstGeom prst="rect">
            <a:avLst/>
          </a:prstGeom>
          <a:noFill/>
        </p:spPr>
        <p:txBody>
          <a:bodyPr wrap="square" rtlCol="0" anchor="t">
            <a:spAutoFit/>
          </a:bodyPr>
          <a:p>
            <a:r>
              <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rPr>
              <a:t>教学软件：</a:t>
            </a:r>
            <a:r>
              <a:rPr lang="en-US" sz="2000">
                <a:solidFill>
                  <a:schemeClr val="lt1"/>
                </a:solidFill>
                <a:latin typeface="微软雅黑" panose="020B0503020204020204" charset="-122"/>
                <a:ea typeface="微软雅黑" panose="020B0503020204020204" charset="-122"/>
                <a:cs typeface="微软雅黑" panose="020B0503020204020204" charset="-122"/>
                <a:sym typeface="+mn-ea"/>
              </a:rPr>
              <a:t>Packet Tracer</a:t>
            </a:r>
            <a:r>
              <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rPr>
              <a:t>软件</a:t>
            </a:r>
            <a:endPar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539750" y="1590040"/>
            <a:ext cx="1297305" cy="398780"/>
          </a:xfrm>
          <a:prstGeom prst="rect">
            <a:avLst/>
          </a:prstGeom>
          <a:noFill/>
        </p:spPr>
        <p:txBody>
          <a:bodyPr wrap="square" rtlCol="0" anchor="t">
            <a:spAutoFit/>
          </a:bodyPr>
          <a:p>
            <a:r>
              <a:rPr lang="zh-CN" sz="2000">
                <a:solidFill>
                  <a:schemeClr val="lt1"/>
                </a:solidFill>
                <a:latin typeface="微软雅黑" panose="020B0503020204020204" charset="-122"/>
                <a:ea typeface="微软雅黑" panose="020B0503020204020204" charset="-122"/>
                <a:cs typeface="微软雅黑" panose="020B0503020204020204" charset="-122"/>
                <a:sym typeface="+mn-ea"/>
              </a:rPr>
              <a:t>教学内容：</a:t>
            </a:r>
            <a:endPar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539750" y="3740785"/>
            <a:ext cx="1669415" cy="398780"/>
          </a:xfrm>
          <a:prstGeom prst="rect">
            <a:avLst/>
          </a:prstGeom>
          <a:noFill/>
        </p:spPr>
        <p:txBody>
          <a:bodyPr wrap="square" rtlCol="0" anchor="t">
            <a:spAutoFit/>
          </a:bodyPr>
          <a:p>
            <a:r>
              <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rPr>
              <a:t>教学方法：</a:t>
            </a:r>
            <a:endParaRPr lang="zh-CN" altLang="en-US" sz="20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00">
                                            <p:txEl>
                                              <p:pRg st="0" end="0"/>
                                            </p:txEl>
                                          </p:spTgt>
                                        </p:tgtEl>
                                        <p:attrNameLst>
                                          <p:attrName>style.visibility</p:attrName>
                                        </p:attrNameLst>
                                      </p:cBhvr>
                                      <p:to>
                                        <p:strVal val="visible"/>
                                      </p:to>
                                    </p:set>
                                    <p:anim calcmode="lin" valueType="num">
                                      <p:cBhvr additive="base">
                                        <p:cTn id="19" dur="500"/>
                                        <p:tgtEl>
                                          <p:spTgt spid="100">
                                            <p:txEl>
                                              <p:pRg st="0" end="0"/>
                                            </p:txEl>
                                          </p:spTgt>
                                        </p:tgtEl>
                                        <p:attrNameLst>
                                          <p:attrName>ppt_y</p:attrName>
                                        </p:attrNameLst>
                                      </p:cBhvr>
                                      <p:tavLst>
                                        <p:tav tm="0">
                                          <p:val>
                                            <p:strVal val="#ppt_y+#ppt_h*1.125000"/>
                                          </p:val>
                                        </p:tav>
                                        <p:tav tm="100000">
                                          <p:val>
                                            <p:strVal val="#ppt_y"/>
                                          </p:val>
                                        </p:tav>
                                      </p:tavLst>
                                    </p:anim>
                                    <p:animEffect transition="in" filter="wipe(up)">
                                      <p:cBhvr>
                                        <p:cTn id="20" dur="500"/>
                                        <p:tgtEl>
                                          <p:spTgt spid="100">
                                            <p:txEl>
                                              <p:pRg st="0" end="0"/>
                                            </p:txEl>
                                          </p:spTgt>
                                        </p:tgtEl>
                                      </p:cBhvr>
                                    </p:animEffect>
                                  </p:childTnLst>
                                </p:cTn>
                              </p:par>
                              <p:par>
                                <p:cTn id="21" presetID="12" presetClass="entr" presetSubtype="4" fill="hold" nodeType="withEffect">
                                  <p:stCondLst>
                                    <p:cond delay="0"/>
                                  </p:stCondLst>
                                  <p:childTnLst>
                                    <p:set>
                                      <p:cBhvr>
                                        <p:cTn id="22" dur="1" fill="hold">
                                          <p:stCondLst>
                                            <p:cond delay="0"/>
                                          </p:stCondLst>
                                        </p:cTn>
                                        <p:tgtEl>
                                          <p:spTgt spid="100">
                                            <p:txEl>
                                              <p:pRg st="1" end="1"/>
                                            </p:txEl>
                                          </p:spTgt>
                                        </p:tgtEl>
                                        <p:attrNameLst>
                                          <p:attrName>style.visibility</p:attrName>
                                        </p:attrNameLst>
                                      </p:cBhvr>
                                      <p:to>
                                        <p:strVal val="visible"/>
                                      </p:to>
                                    </p:set>
                                    <p:anim calcmode="lin" valueType="num">
                                      <p:cBhvr additive="base">
                                        <p:cTn id="23" dur="500"/>
                                        <p:tgtEl>
                                          <p:spTgt spid="100">
                                            <p:txEl>
                                              <p:pRg st="1" end="1"/>
                                            </p:txEl>
                                          </p:spTgt>
                                        </p:tgtEl>
                                        <p:attrNameLst>
                                          <p:attrName>ppt_y</p:attrName>
                                        </p:attrNameLst>
                                      </p:cBhvr>
                                      <p:tavLst>
                                        <p:tav tm="0">
                                          <p:val>
                                            <p:strVal val="#ppt_y+#ppt_h*1.125000"/>
                                          </p:val>
                                        </p:tav>
                                        <p:tav tm="100000">
                                          <p:val>
                                            <p:strVal val="#ppt_y"/>
                                          </p:val>
                                        </p:tav>
                                      </p:tavLst>
                                    </p:anim>
                                    <p:animEffect transition="in" filter="wipe(up)">
                                      <p:cBhvr>
                                        <p:cTn id="24" dur="500"/>
                                        <p:tgtEl>
                                          <p:spTgt spid="100">
                                            <p:txEl>
                                              <p:pRg st="1" end="1"/>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100">
                                            <p:txEl>
                                              <p:pRg st="2" end="2"/>
                                            </p:txEl>
                                          </p:spTgt>
                                        </p:tgtEl>
                                        <p:attrNameLst>
                                          <p:attrName>style.visibility</p:attrName>
                                        </p:attrNameLst>
                                      </p:cBhvr>
                                      <p:to>
                                        <p:strVal val="visible"/>
                                      </p:to>
                                    </p:set>
                                    <p:anim calcmode="lin" valueType="num">
                                      <p:cBhvr additive="base">
                                        <p:cTn id="27" dur="500"/>
                                        <p:tgtEl>
                                          <p:spTgt spid="100">
                                            <p:txEl>
                                              <p:pRg st="2" end="2"/>
                                            </p:txEl>
                                          </p:spTgt>
                                        </p:tgtEl>
                                        <p:attrNameLst>
                                          <p:attrName>ppt_y</p:attrName>
                                        </p:attrNameLst>
                                      </p:cBhvr>
                                      <p:tavLst>
                                        <p:tav tm="0">
                                          <p:val>
                                            <p:strVal val="#ppt_y+#ppt_h*1.125000"/>
                                          </p:val>
                                        </p:tav>
                                        <p:tav tm="100000">
                                          <p:val>
                                            <p:strVal val="#ppt_y"/>
                                          </p:val>
                                        </p:tav>
                                      </p:tavLst>
                                    </p:anim>
                                    <p:animEffect transition="in" filter="wipe(up)">
                                      <p:cBhvr>
                                        <p:cTn id="28" dur="500"/>
                                        <p:tgtEl>
                                          <p:spTgt spid="100">
                                            <p:txEl>
                                              <p:pRg st="2" end="2"/>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100">
                                            <p:txEl>
                                              <p:pRg st="3" end="3"/>
                                            </p:txEl>
                                          </p:spTgt>
                                        </p:tgtEl>
                                        <p:attrNameLst>
                                          <p:attrName>style.visibility</p:attrName>
                                        </p:attrNameLst>
                                      </p:cBhvr>
                                      <p:to>
                                        <p:strVal val="visible"/>
                                      </p:to>
                                    </p:set>
                                    <p:anim calcmode="lin" valueType="num">
                                      <p:cBhvr additive="base">
                                        <p:cTn id="31" dur="500"/>
                                        <p:tgtEl>
                                          <p:spTgt spid="100">
                                            <p:txEl>
                                              <p:pRg st="3" end="3"/>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00">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p:tgtEl>
                                          <p:spTgt spid="8"/>
                                        </p:tgtEl>
                                        <p:attrNameLst>
                                          <p:attrName>ppt_y</p:attrName>
                                        </p:attrNameLst>
                                      </p:cBhvr>
                                      <p:tavLst>
                                        <p:tav tm="0">
                                          <p:val>
                                            <p:strVal val="#ppt_y+#ppt_h*1.125000"/>
                                          </p:val>
                                        </p:tav>
                                        <p:tav tm="100000">
                                          <p:val>
                                            <p:strVal val="#ppt_y"/>
                                          </p:val>
                                        </p:tav>
                                      </p:tavLst>
                                    </p:anim>
                                    <p:animEffect transition="in" filter="wipe(up)">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additive="base">
                                        <p:cTn id="43"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0" end="0"/>
                                            </p:txEl>
                                          </p:spTgt>
                                        </p:tgtEl>
                                      </p:cBhvr>
                                    </p:animEffect>
                                  </p:childTnLst>
                                </p:cTn>
                              </p:par>
                              <p:par>
                                <p:cTn id="45" presetID="12" presetClass="entr" presetSubtype="4" fill="hold" nodeType="with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 calcmode="lin" valueType="num">
                                      <p:cBhvr additive="base">
                                        <p:cTn id="47"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48" dur="500"/>
                                        <p:tgtEl>
                                          <p:spTgt spid="3">
                                            <p:txEl>
                                              <p:pRg st="1" end="1"/>
                                            </p:txEl>
                                          </p:spTgt>
                                        </p:tgtEl>
                                      </p:cBhvr>
                                    </p:animEffect>
                                  </p:childTnLst>
                                </p:cTn>
                              </p:par>
                              <p:par>
                                <p:cTn id="49" presetID="12" presetClass="entr" presetSubtype="4"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 calcmode="lin" valueType="num">
                                      <p:cBhvr additive="base">
                                        <p:cTn id="51"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52" dur="500"/>
                                        <p:tgtEl>
                                          <p:spTgt spid="3">
                                            <p:txEl>
                                              <p:pRg st="2" end="2"/>
                                            </p:txEl>
                                          </p:spTgt>
                                        </p:tgtEl>
                                      </p:cBhvr>
                                    </p:animEffect>
                                  </p:childTnLst>
                                </p:cTn>
                              </p:par>
                              <p:par>
                                <p:cTn id="53" presetID="12" presetClass="entr" presetSubtype="4"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 calcmode="lin" valueType="num">
                                      <p:cBhvr additive="base">
                                        <p:cTn id="5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p:pic>
        <p:nvPicPr>
          <p:cNvPr id="6" name="图片 5"/>
          <p:cNvPicPr>
            <a:picLocks noChangeAspect="1"/>
          </p:cNvPicPr>
          <p:nvPr userDrawn="1">
            <p:custDataLst>
              <p:tags r:id="rId1"/>
            </p:custDataLst>
          </p:nvPr>
        </p:nvPicPr>
        <p:blipFill rotWithShape="1">
          <a:blip r:embed="rId2"/>
          <a:srcRect/>
          <a:stretch>
            <a:fillRect/>
          </a:stretch>
        </p:blipFill>
        <p:spPr>
          <a:xfrm>
            <a:off x="8086725" y="5788504"/>
            <a:ext cx="1057275" cy="1069496"/>
          </a:xfrm>
          <a:prstGeom prst="rect">
            <a:avLst/>
          </a:prstGeom>
        </p:spPr>
      </p:pic>
      <p:sp>
        <p:nvSpPr>
          <p:cNvPr id="4" name="内容占位符 2"/>
          <p:cNvSpPr>
            <a:spLocks noGrp="1"/>
          </p:cNvSpPr>
          <p:nvPr>
            <p:custDataLst>
              <p:tags r:id="rId3"/>
            </p:custDataLst>
          </p:nvPr>
        </p:nvSpPr>
        <p:spPr>
          <a:xfrm>
            <a:off x="486410" y="3930015"/>
            <a:ext cx="8261985" cy="2006600"/>
          </a:xfrm>
          <a:prstGeom prst="rect">
            <a:avLst/>
          </a:prstGeom>
          <a:noFill/>
          <a:ln w="9525">
            <a:noFill/>
          </a:ln>
        </p:spPr>
        <p:txBody>
          <a:bodyPr wrap="square">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华文细黑" panose="020106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华文细黑" panose="02010600040101010101" pitchFamily="2" charset="-122"/>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华文细黑" panose="02010600040101010101" pitchFamily="2" charset="-122"/>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华文细黑" panose="020106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mn-lt"/>
                <a:ea typeface="华文细黑" panose="02010600040101010101" pitchFamily="2" charset="-122"/>
              </a:defRPr>
            </a:lvl5pPr>
            <a:lvl6pPr marL="2514600" indent="-228600" algn="l" rtl="0" eaLnBrk="1" fontAlgn="base" hangingPunct="1">
              <a:spcBef>
                <a:spcPct val="20000"/>
              </a:spcBef>
              <a:spcAft>
                <a:spcPct val="0"/>
              </a:spcAft>
              <a:defRPr sz="2000">
                <a:solidFill>
                  <a:schemeClr val="bg1"/>
                </a:solidFill>
                <a:latin typeface="+mn-lt"/>
                <a:ea typeface="+mn-ea"/>
              </a:defRPr>
            </a:lvl6pPr>
            <a:lvl7pPr marL="2971800" indent="-228600" algn="l" rtl="0" eaLnBrk="1" fontAlgn="base" hangingPunct="1">
              <a:spcBef>
                <a:spcPct val="20000"/>
              </a:spcBef>
              <a:spcAft>
                <a:spcPct val="0"/>
              </a:spcAft>
              <a:defRPr sz="2000">
                <a:solidFill>
                  <a:schemeClr val="bg1"/>
                </a:solidFill>
                <a:latin typeface="+mn-lt"/>
                <a:ea typeface="+mn-ea"/>
              </a:defRPr>
            </a:lvl7pPr>
            <a:lvl8pPr marL="3429000" indent="-228600" algn="l" rtl="0" eaLnBrk="1" fontAlgn="base" hangingPunct="1">
              <a:spcBef>
                <a:spcPct val="20000"/>
              </a:spcBef>
              <a:spcAft>
                <a:spcPct val="0"/>
              </a:spcAft>
              <a:defRPr sz="2000">
                <a:solidFill>
                  <a:schemeClr val="bg1"/>
                </a:solidFill>
                <a:latin typeface="+mn-lt"/>
                <a:ea typeface="+mn-ea"/>
              </a:defRPr>
            </a:lvl8pPr>
            <a:lvl9pPr marL="3886200" indent="-228600" algn="l" rtl="0" eaLnBrk="1" fontAlgn="base" hangingPunct="1">
              <a:spcBef>
                <a:spcPct val="20000"/>
              </a:spcBef>
              <a:spcAft>
                <a:spcPct val="0"/>
              </a:spcAft>
              <a:defRPr sz="2000">
                <a:solidFill>
                  <a:schemeClr val="bg1"/>
                </a:solidFill>
                <a:latin typeface="+mn-lt"/>
                <a:ea typeface="+mn-ea"/>
              </a:defRPr>
            </a:lvl9pPr>
          </a:lstStyle>
          <a:p>
            <a:r>
              <a:rPr lang="zh-CN" altLang="en-US">
                <a:solidFill>
                  <a:schemeClr val="lt1"/>
                </a:solidFill>
                <a:latin typeface="微软雅黑" panose="020B0503020204020204" charset="-122"/>
                <a:ea typeface="微软雅黑" panose="020B0503020204020204" charset="-122"/>
                <a:cs typeface="微软雅黑" panose="020B0503020204020204" charset="-122"/>
              </a:rPr>
              <a:t>工作原理：</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a:p>
            <a:r>
              <a:rPr lang="zh-CN" altLang="en-US">
                <a:solidFill>
                  <a:schemeClr val="lt1"/>
                </a:solidFill>
                <a:latin typeface="微软雅黑" panose="020B0503020204020204" charset="-122"/>
                <a:ea typeface="微软雅黑" panose="020B0503020204020204" charset="-122"/>
                <a:cs typeface="微软雅黑" panose="020B0503020204020204" charset="-122"/>
              </a:rPr>
              <a:t>交换机是一种网络设备，用于连接多个设备，如计算机、打印机和服务器，以形成一个</a:t>
            </a:r>
            <a:r>
              <a:rPr lang="zh-CN" altLang="en-US" u="sng">
                <a:solidFill>
                  <a:schemeClr val="lt1"/>
                </a:solidFill>
                <a:latin typeface="微软雅黑" panose="020B0503020204020204" charset="-122"/>
                <a:ea typeface="微软雅黑" panose="020B0503020204020204" charset="-122"/>
                <a:cs typeface="微软雅黑" panose="020B0503020204020204" charset="-122"/>
              </a:rPr>
              <a:t>局域网</a:t>
            </a:r>
            <a:r>
              <a:rPr lang="zh-CN" altLang="en-US">
                <a:solidFill>
                  <a:schemeClr val="lt1"/>
                </a:solidFill>
                <a:latin typeface="微软雅黑" panose="020B0503020204020204" charset="-122"/>
                <a:ea typeface="微软雅黑" panose="020B0503020204020204" charset="-122"/>
                <a:cs typeface="微软雅黑" panose="020B0503020204020204" charset="-122"/>
              </a:rPr>
              <a:t>（LAN）。它通过检查</a:t>
            </a:r>
            <a:r>
              <a:rPr lang="zh-CN" altLang="en-US" u="sng">
                <a:solidFill>
                  <a:schemeClr val="lt1"/>
                </a:solidFill>
                <a:latin typeface="微软雅黑" panose="020B0503020204020204" charset="-122"/>
                <a:ea typeface="微软雅黑" panose="020B0503020204020204" charset="-122"/>
                <a:cs typeface="微软雅黑" panose="020B0503020204020204" charset="-122"/>
              </a:rPr>
              <a:t>数据包</a:t>
            </a:r>
            <a:r>
              <a:rPr lang="zh-CN" altLang="en-US">
                <a:solidFill>
                  <a:schemeClr val="lt1"/>
                </a:solidFill>
                <a:latin typeface="微软雅黑" panose="020B0503020204020204" charset="-122"/>
                <a:ea typeface="微软雅黑" panose="020B0503020204020204" charset="-122"/>
                <a:cs typeface="微软雅黑" panose="020B0503020204020204" charset="-122"/>
              </a:rPr>
              <a:t>的目的地址，并将它们转发到正确的目的地，来控制网络中的数据流。交换机工作在数据链路层（OSI模型的第二层），因此它能够识别</a:t>
            </a:r>
            <a:r>
              <a:rPr lang="zh-CN" altLang="en-US" u="sng">
                <a:solidFill>
                  <a:schemeClr val="lt1"/>
                </a:solidFill>
                <a:latin typeface="微软雅黑" panose="020B0503020204020204" charset="-122"/>
                <a:ea typeface="微软雅黑" panose="020B0503020204020204" charset="-122"/>
                <a:cs typeface="微软雅黑" panose="020B0503020204020204" charset="-122"/>
              </a:rPr>
              <a:t>MAC地址</a:t>
            </a:r>
            <a:r>
              <a:rPr lang="zh-CN" altLang="en-US">
                <a:solidFill>
                  <a:schemeClr val="lt1"/>
                </a:solidFill>
                <a:latin typeface="微软雅黑" panose="020B0503020204020204" charset="-122"/>
                <a:ea typeface="微软雅黑" panose="020B0503020204020204" charset="-122"/>
                <a:cs typeface="微软雅黑" panose="020B0503020204020204" charset="-122"/>
              </a:rPr>
              <a:t>，并基于这些地址进行数据包的转发。</a:t>
            </a:r>
            <a:endParaRPr lang="zh-CN" altLang="en-US">
              <a:solidFill>
                <a:schemeClr val="lt1"/>
              </a:solidFill>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nvSpPr>
        <p:spPr>
          <a:xfrm>
            <a:off x="417830" y="844550"/>
            <a:ext cx="6332855" cy="460375"/>
          </a:xfrm>
          <a:prstGeom prst="rect">
            <a:avLst/>
          </a:prstGeom>
          <a:noFill/>
        </p:spPr>
        <p:txBody>
          <a:bodyPr wrap="square" rtlCol="0" anchor="t">
            <a:spAutoFit/>
          </a:bodyPr>
          <a:p>
            <a:r>
              <a:rPr lang="zh-CN" altLang="en-US" sz="2400">
                <a:solidFill>
                  <a:schemeClr val="lt1"/>
                </a:solidFill>
                <a:latin typeface="微软雅黑" panose="020B0503020204020204" charset="-122"/>
                <a:ea typeface="微软雅黑" panose="020B0503020204020204" charset="-122"/>
                <a:cs typeface="微软雅黑" panose="020B0503020204020204" charset="-122"/>
                <a:sym typeface="+mn-ea"/>
              </a:rPr>
              <a:t>一、交换机的相关知识与配置</a:t>
            </a:r>
            <a:endParaRPr lang="zh-CN" altLang="en-US" sz="24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3" name="文本框 2"/>
          <p:cNvSpPr txBox="1"/>
          <p:nvPr/>
        </p:nvSpPr>
        <p:spPr>
          <a:xfrm>
            <a:off x="1259205" y="1628775"/>
            <a:ext cx="3791585" cy="368300"/>
          </a:xfrm>
          <a:prstGeom prst="rect">
            <a:avLst/>
          </a:prstGeom>
          <a:noFill/>
        </p:spPr>
        <p:txBody>
          <a:bodyPr wrap="square" rtlCol="0" anchor="t">
            <a:spAutoFit/>
          </a:bodyPr>
          <a:p>
            <a:pPr lvl="0" algn="l">
              <a:buClrTx/>
              <a:buSzTx/>
              <a:buFontTx/>
            </a:pP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1</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、工作</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基础：</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MAC</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地址</a:t>
            </a:r>
            <a:endPar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1403350" y="2061210"/>
            <a:ext cx="3010535" cy="368300"/>
          </a:xfrm>
          <a:prstGeom prst="rect">
            <a:avLst/>
          </a:prstGeom>
          <a:noFill/>
        </p:spPr>
        <p:txBody>
          <a:bodyPr wrap="square" rtlCol="0" anchor="t">
            <a:spAutoFit/>
          </a:bodyPr>
          <a:p>
            <a:pPr lvl="0" algn="l">
              <a:buClrTx/>
              <a:buSzTx/>
              <a:buFontTx/>
            </a:pP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1</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）基于</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MAC</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地址表的</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寻址</a:t>
            </a:r>
            <a:endPar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7" name="文本框 6"/>
          <p:cNvSpPr txBox="1"/>
          <p:nvPr/>
        </p:nvSpPr>
        <p:spPr>
          <a:xfrm>
            <a:off x="1403350" y="2429510"/>
            <a:ext cx="3543935" cy="645160"/>
          </a:xfrm>
          <a:prstGeom prst="rect">
            <a:avLst/>
          </a:prstGeom>
          <a:noFill/>
        </p:spPr>
        <p:txBody>
          <a:bodyPr wrap="square" rtlCol="0" anchor="t">
            <a:spAutoFit/>
          </a:bodyPr>
          <a:p>
            <a:pPr lvl="0" algn="l">
              <a:buClrTx/>
              <a:buSzTx/>
              <a:buFontTx/>
            </a:pP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2</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）基于</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MAC</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地址表的数据转发</a:t>
            </a:r>
            <a:endPar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endParaRPr>
          </a:p>
          <a:p>
            <a:pPr lvl="0" algn="l">
              <a:buClrTx/>
              <a:buSzTx/>
              <a:buFontTx/>
            </a:pPr>
            <a:endPar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8" name="文本框 7"/>
          <p:cNvSpPr txBox="1"/>
          <p:nvPr/>
        </p:nvSpPr>
        <p:spPr>
          <a:xfrm>
            <a:off x="1403350" y="2872740"/>
            <a:ext cx="4572000" cy="368300"/>
          </a:xfrm>
          <a:prstGeom prst="rect">
            <a:avLst/>
          </a:prstGeom>
          <a:noFill/>
        </p:spPr>
        <p:txBody>
          <a:bodyPr wrap="square" rtlCol="0" anchor="t">
            <a:spAutoFit/>
          </a:bodyPr>
          <a:p>
            <a:pPr lvl="0" algn="l">
              <a:buClrTx/>
              <a:buSzTx/>
              <a:buFontTx/>
            </a:pP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3</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）过滤</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数据</a:t>
            </a:r>
            <a:endPar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9" name="文本框 8"/>
          <p:cNvSpPr txBox="1"/>
          <p:nvPr/>
        </p:nvSpPr>
        <p:spPr>
          <a:xfrm>
            <a:off x="1403350" y="3256915"/>
            <a:ext cx="4572000" cy="368300"/>
          </a:xfrm>
          <a:prstGeom prst="rect">
            <a:avLst/>
          </a:prstGeom>
          <a:noFill/>
        </p:spPr>
        <p:txBody>
          <a:bodyPr wrap="square" rtlCol="0" anchor="t">
            <a:spAutoFit/>
          </a:bodyPr>
          <a:p>
            <a:pPr lvl="0" algn="l">
              <a:buClrTx/>
              <a:buSzTx/>
              <a:buFontTx/>
            </a:pP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4</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）安全</a:t>
            </a:r>
            <a:r>
              <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rPr>
              <a:t>机制</a:t>
            </a:r>
            <a:endParaRPr lang="zh-CN" altLang="en-US" sz="1800">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blinds(horizontal)">
                                      <p:cBhvr>
                                        <p:cTn id="37" dur="500"/>
                                        <p:tgtEl>
                                          <p:spTgt spid="4">
                                            <p:txEl>
                                              <p:pRg st="0" end="0"/>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blinds(horizontal)">
                                      <p:cBhvr>
                                        <p:cTn id="4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7" grpId="0"/>
      <p:bldP spid="5" grpId="1"/>
      <p:bldP spid="7" grpId="1"/>
      <p:bldP spid="8" grpId="0"/>
      <p:bldP spid="9" grpId="0"/>
      <p:bldP spid="8" grpId="1"/>
      <p:bldP spid="9"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00.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LAYERLEVEL" val="1"/>
  <p:tag name="KSO_WM_TAG_VERSION" val="1.0"/>
  <p:tag name="KSO_WM_BEAUTIFY_FLAG" val="#wm#"/>
  <p:tag name="KSO_WM_SLIDE_BK_DARK_LIGHT" val="1"/>
  <p:tag name="KSO_WM_UNIT_BK_DARK_LIGHT" val="1"/>
</p:tagLst>
</file>

<file path=ppt/tags/tag103.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4.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7.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8.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09.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10.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1.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LAYERLEVEL" val="1"/>
  <p:tag name="KSO_WM_TAG_VERSION" val="1.0"/>
  <p:tag name="KSO_WM_BEAUTIFY_FLAG" val="#wm#"/>
  <p:tag name="KSO_WM_UNIT_BK_DARK_LIGHT" val="1"/>
</p:tagLst>
</file>

<file path=ppt/tags/tag112.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3.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4.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5.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6.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LAYERLEVEL" val="1"/>
  <p:tag name="KSO_WM_TAG_VERSION" val="1.0"/>
  <p:tag name="KSO_WM_BEAUTIFY_FLAG" val="#wm#"/>
  <p:tag name="KSO_WM_UNIT_BK_DARK_LIGHT" val="1"/>
</p:tagLst>
</file>

<file path=ppt/tags/tag121.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29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29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3.xml><?xml version="1.0" encoding="utf-8"?>
<p:tagLst xmlns:p="http://schemas.openxmlformats.org/presentationml/2006/main">
  <p:tag name="KSO_WM_TEMPLATE_SUBCATEGORY" val="0"/>
  <p:tag name="KSO_WM_TEMPLATE_COLOR_TYPE" val="1"/>
  <p:tag name="KSO_WM_TAG_VERSION" val="1.0"/>
  <p:tag name="KSO_WM_BEAUTIFY_FLAG" val="#wm#"/>
  <p:tag name="KSO_WM_TEMPLATE_CATEGORY" val="custom"/>
  <p:tag name="KSO_WM_TEMPLATE_INDEX" val="20205291"/>
  <p:tag name="KSO_WM_TEMPLATE_MASTER_TYPE" val="1"/>
  <p:tag name="KSO_WM_TEMPLATE_THUMBS_INDEX" val="1、4、7、8、9、12、15、16、17、18、19、20、21、22、24"/>
  <p:tag name="KSO_WM_TEMPLATE_MASTER_THUMB_INDEX" val="12"/>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06.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7.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8.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09.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LAYERLEVEL" val="1"/>
  <p:tag name="KSO_WM_TAG_VERSION" val="1.0"/>
  <p:tag name="KSO_WM_BEAUTIFY_FLAG" val="#wm#"/>
  <p:tag name="KSO_WM_UNIT_BK_DARK_LIGHT" val="1"/>
</p:tagLst>
</file>

<file path=ppt/tags/tag21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3.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19.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LAYERLEVEL" val="1"/>
  <p:tag name="KSO_WM_TAG_VERSION" val="1.0"/>
  <p:tag name="KSO_WM_BEAUTIFY_FLAG" val="#wm#"/>
  <p:tag name="KSO_WM_UNIT_BK_DARK_LIGHT"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1.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2.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3.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4.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5.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6.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27.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LAYERLEVEL" val="1"/>
  <p:tag name="KSO_WM_TAG_VERSION" val="1.0"/>
  <p:tag name="KSO_WM_BEAUTIFY_FLAG" val="#wm#"/>
  <p:tag name="KSO_WM_UNIT_BK_DARK_LIGHT" val="1"/>
</p:tagLst>
</file>

<file path=ppt/tags/tag228.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29.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1.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2.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3.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4.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35.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LAYERLEVEL" val="1"/>
  <p:tag name="KSO_WM_TAG_VERSION" val="1.0"/>
  <p:tag name="KSO_WM_BEAUTIFY_FLAG" val="#wm#"/>
  <p:tag name="KSO_WM_SLIDE_BK_DARK_LIGHT" val="1"/>
  <p:tag name="KSO_WM_UNIT_BK_DARK_LIGHT" val="1"/>
</p:tagLst>
</file>

<file path=ppt/tags/tag236.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37.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38.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39.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41.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42.xml><?xml version="1.0" encoding="utf-8"?>
<p:tagLst xmlns:p="http://schemas.openxmlformats.org/presentationml/2006/main">
  <p:tag name="KSO_WM_SLIDE_BACKGROUND_TYPE" val="bottomTop"/>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K_DARK_LIGHT" val="1"/>
</p:tagLst>
</file>

<file path=ppt/tags/tag243.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4.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LAYERLEVEL" val="1"/>
  <p:tag name="KSO_WM_TAG_VERSION" val="1.0"/>
  <p:tag name="KSO_WM_BEAUTIFY_FLAG" val="#wm#"/>
  <p:tag name="KSO_WM_UNIT_BK_DARK_LIGHT" val="1"/>
</p:tagLst>
</file>

<file path=ppt/tags/tag245.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6.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7.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8.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49.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1.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2.xml><?xml version="1.0" encoding="utf-8"?>
<p:tagLst xmlns:p="http://schemas.openxmlformats.org/presentationml/2006/main">
  <p:tag name="KSO_WM_SLIDE_BACKGROUND_TYPE" val="navigation"/>
  <p:tag name="KSO_WM_SLIDE_BK_DARK_LIGHT" val="1"/>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5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LAYERLEVEL" val="1"/>
  <p:tag name="KSO_WM_TAG_VERSION" val="1.0"/>
  <p:tag name="KSO_WM_BEAUTIFY_FLAG" val="#wm#"/>
  <p:tag name="KSO_WM_UNIT_BK_DARK_LIGHT" val="1"/>
</p:tagLst>
</file>

<file path=ppt/tags/tag25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5.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6.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7.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8.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59.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29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29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66.xml><?xml version="1.0" encoding="utf-8"?>
<p:tagLst xmlns:p="http://schemas.openxmlformats.org/presentationml/2006/main">
  <p:tag name="KSO_WM_TEMPLATE_SUBCATEGORY" val="0"/>
  <p:tag name="KSO_WM_TEMPLATE_COLOR_TYPE" val="1"/>
  <p:tag name="KSO_WM_TAG_VERSION" val="1.0"/>
  <p:tag name="KSO_WM_BEAUTIFY_FLAG" val="#wm#"/>
  <p:tag name="KSO_WM_TEMPLATE_CATEGORY" val="custom"/>
  <p:tag name="KSO_WM_TEMPLATE_INDEX" val="20205291"/>
  <p:tag name="KSO_WM_TEMPLATE_MASTER_TYPE" val="1"/>
  <p:tag name="KSO_WM_TEMPLATE_THUMBS_INDEX" val="1、4、7、8、9、12、15、16、17、18、19、20、21、22、24"/>
  <p:tag name="KSO_WM_TEMPLATE_MASTER_THUMB_INDEX" val="12"/>
</p:tagLst>
</file>

<file path=ppt/tags/tag267.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68.xml><?xml version="1.0" encoding="utf-8"?>
<p:tagLst xmlns:p="http://schemas.openxmlformats.org/presentationml/2006/main">
  <p:tag name="KSO_WM_UNIT_SUBTYPE" val="a"/>
  <p:tag name="KSO_WM_UNIT_TEXT_FILL_FORE_SCHEMECOLOR_INDEX_BRIGHTNESS" val="0"/>
  <p:tag name="KSO_WM_UNIT_TEXT_FILL_FORE_SCHEMECOLOR_INDEX" val="3"/>
  <p:tag name="KSO_WM_UNIT_TEXT_FILL_TYPE" val="1"/>
</p:tagLst>
</file>

<file path=ppt/tags/tag269.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71.xml><?xml version="1.0" encoding="utf-8"?>
<p:tagLst xmlns:p="http://schemas.openxmlformats.org/presentationml/2006/main">
  <p:tag name="KSO_WM_UNIT_SUBTYPE" val="a"/>
  <p:tag name="KSO_WM_UNIT_TEXT_FILL_FORE_SCHEMECOLOR_INDEX_BRIGHTNESS" val="0"/>
  <p:tag name="KSO_WM_UNIT_TEXT_FILL_FORE_SCHEMECOLOR_INDEX" val="3"/>
  <p:tag name="KSO_WM_UNIT_TEXT_FILL_TYPE" val="1"/>
</p:tagLst>
</file>

<file path=ppt/tags/tag272.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273.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74.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275.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276.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77.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278.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279.xml><?xml version="1.0" encoding="utf-8"?>
<p:tagLst xmlns:p="http://schemas.openxmlformats.org/presentationml/2006/main">
  <p:tag name="KSO_WM_BEAUTIFY_FLAG" val="#wm#"/>
  <p:tag name="KSO_WM_TEMPLATE_CATEGORY" val="custom"/>
  <p:tag name="KSO_WM_TEMPLATE_INDEX" val="20235974"/>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PRESET_TEXT" val="PART 01"/>
  <p:tag name="KSO_WM_UNIT_NOCLEAR" val="0"/>
  <p:tag name="KSO_WM_UNIT_VALUE" val="5"/>
  <p:tag name="KSO_WM_UNIT_HIGHLIGHT" val="0"/>
  <p:tag name="KSO_WM_UNIT_COMPATIBLE" val="1"/>
  <p:tag name="KSO_WM_UNIT_DIAGRAM_ISNUMVISUAL" val="0"/>
  <p:tag name="KSO_WM_UNIT_DIAGRAM_ISREFERUNIT" val="0"/>
  <p:tag name="KSO_WM_UNIT_TYPE" val="e"/>
  <p:tag name="KSO_WM_UNIT_INDEX" val="1"/>
  <p:tag name="KSO_WM_UNIT_ID" val="custom20205291_7*e*1"/>
  <p:tag name="KSO_WM_TEMPLATE_CATEGORY" val="custom"/>
  <p:tag name="KSO_WM_TEMPLATE_INDEX" val="20205291"/>
  <p:tag name="KSO_WM_UNIT_LAYERLEVEL" val="1"/>
  <p:tag name="KSO_WM_TAG_VERSION" val="1.0"/>
  <p:tag name="KSO_WM_BEAUTIFY_FLAG" val="#wm#"/>
  <p:tag name="KSO_WM_UNIT_TEXT_FILL_FORE_SCHEMECOLOR_INDEX_BRIGHTNESS" val="0"/>
  <p:tag name="KSO_WM_UNIT_TEXT_FILL_FORE_SCHEMECOLOR_INDEX" val="10"/>
  <p:tag name="KSO_WM_UNIT_TEXT_FILL_TYPE" val="1"/>
</p:tagLst>
</file>

<file path=ppt/tags/tag281.xml><?xml version="1.0" encoding="utf-8"?>
<p:tagLst xmlns:p="http://schemas.openxmlformats.org/presentationml/2006/main">
  <p:tag name="KSO_WM_SLIDE_TYPE" val="sectionTitle"/>
  <p:tag name="KSO_WM_TEMPLATE_SUBCATEGORY" val="0"/>
  <p:tag name="KSO_WM_TEMPLATE_COLOR_TYPE" val="1"/>
  <p:tag name="KSO_WM_TAG_VERSION" val="1.0"/>
  <p:tag name="KSO_WM_SLIDE_SUBTYPE" val="pureTxt"/>
  <p:tag name="KSO_WM_SLIDE_ITEM_CNT" val="0"/>
  <p:tag name="KSO_WM_BEAUTIFY_FLAG" val="#wm#"/>
  <p:tag name="KSO_WM_TEMPLATE_INDEX" val="20205291"/>
  <p:tag name="KSO_WM_TEMPLATE_CATEGORY" val="custom"/>
  <p:tag name="KSO_WM_SLIDE_INDEX" val="7"/>
  <p:tag name="KSO_WM_SLIDE_ID" val="custom20205291_7"/>
  <p:tag name="KSO_WM_TEMPLATE_MASTER_TYPE" val="1"/>
  <p:tag name="KSO_WM_SLIDE_LAYOUT" val="a_b_e"/>
  <p:tag name="KSO_WM_SLIDE_LAYOUT_CNT" val="1_1_1"/>
  <p:tag name="KSO_WM_SLIDE_THEME_ID" val="3331175"/>
  <p:tag name="KSO_WM_SLIDE_THEME_NAME" val="蓝色透明玻璃职场办公简约风主题"/>
</p:tagLst>
</file>

<file path=ppt/tags/tag282.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83.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284.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285.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286.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87.xml><?xml version="1.0" encoding="utf-8"?>
<p:tagLst xmlns:p="http://schemas.openxmlformats.org/presentationml/2006/main">
  <p:tag name="KSO_WM_UNIT_INDEX" val="4"/>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288.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289.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291.xml><?xml version="1.0" encoding="utf-8"?>
<p:tagLst xmlns:p="http://schemas.openxmlformats.org/presentationml/2006/main">
  <p:tag name="KSO_WM_UNIT_INDEX" val="1"/>
  <p:tag name="KSO_WM_UNIT_TYPE" val="a"/>
  <p:tag name="KSO_WM_BEAUTIFY_FLAG" val="#wm#"/>
</p:tagLst>
</file>

<file path=ppt/tags/tag292.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293.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4.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295.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296.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297.xml><?xml version="1.0" encoding="utf-8"?>
<p:tagLst xmlns:p="http://schemas.openxmlformats.org/presentationml/2006/main">
  <p:tag name="KSO_WM_UNIT_INDEX" val="7"/>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298.xml><?xml version="1.0" encoding="utf-8"?>
<p:tagLst xmlns:p="http://schemas.openxmlformats.org/presentationml/2006/main">
  <p:tag name="KSO_WM_UNIT_INDEX" val="1"/>
  <p:tag name="KSO_WM_UNIT_TYPE" val="a"/>
  <p:tag name="KSO_WM_BEAUTIFY_FLAG" val="#wm#"/>
</p:tagLst>
</file>

<file path=ppt/tags/tag299.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01.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302.xml><?xml version="1.0" encoding="utf-8"?>
<p:tagLst xmlns:p="http://schemas.openxmlformats.org/presentationml/2006/main">
  <p:tag name="KSO_WM_UNIT_INDEX" val="1"/>
  <p:tag name="KSO_WM_UNIT_TYPE" val="a"/>
  <p:tag name="KSO_WM_BEAUTIFY_FLAG" val="#wm#"/>
</p:tagLst>
</file>

<file path=ppt/tags/tag303.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04.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05.xml><?xml version="1.0" encoding="utf-8"?>
<p:tagLst xmlns:p="http://schemas.openxmlformats.org/presentationml/2006/main">
  <p:tag name="KSO_WM_UNIT_INDEX" val="4"/>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306.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07.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08.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309.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11.xml><?xml version="1.0" encoding="utf-8"?>
<p:tagLst xmlns:p="http://schemas.openxmlformats.org/presentationml/2006/main">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n1-1"/>
  <p:tag name="KSO_WM_UNIT_TYPE" val="n_h_i"/>
  <p:tag name="KSO_WM_UNIT_INDEX" val="1_1_1"/>
  <p:tag name="KSO_WM_TEMPLATE_CATEGORY" val="diagram"/>
  <p:tag name="KSO_WM_TEMPLATE_INDEX" val="20231636"/>
  <p:tag name="KSO_WM_UNIT_LAYERLEVEL" val="1_1_1"/>
  <p:tag name="KSO_WM_TAG_VERSION" val="3.0"/>
  <p:tag name="KSO_WM_DIAGRAM_VERSION" val="3"/>
  <p:tag name="KSO_WM_DIAGRAM_MAX_ITEMCNT" val="6"/>
  <p:tag name="KSO_WM_DIAGRAM_MIN_ITEMCNT" val="2"/>
  <p:tag name="KSO_WM_DIAGRAM_VIRTUALLY_FRAME" val="{&quot;height&quot;:351.67489624023443,&quot;left&quot;:-66.22598774106487,&quot;top&quot;:120.93715817909538,&quot;width&quot;:853.7556762695312}"/>
  <p:tag name="KSO_WM_DIAGRAM_COLOR_MATCH_VALUE" val="{&quot;shape&quot;:{&quot;fill&quot;:{&quot;solid&quot;:{&quot;brightness&quot;:0.699999988079071,&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7"/>
  <p:tag name="KSO_WM_UNIT_TEXT_FILL_FORE_SCHEMECOLOR_INDEX" val="13"/>
  <p:tag name="KSO_WM_UNIT_TEXT_FILL_TYPE" val="1"/>
  <p:tag name="KSO_WM_UNIT_USESOURCEFORMAT_APPLY" val="0"/>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31636"/>
  <p:tag name="KSO_WM_UNIT_LAYERLEVEL" val="1_1_1_1"/>
  <p:tag name="KSO_WM_TAG_VERSION" val="3.0"/>
  <p:tag name="KSO_WM_UNIT_SUBTYPE" val="a"/>
  <p:tag name="KSO_WM_UNIT_NOCLEAR" val="0"/>
  <p:tag name="KSO_WM_DIAGRAM_GROUP_CODE" val="n1-1"/>
  <p:tag name="KSO_WM_UNIT_VALUE" val="104"/>
  <p:tag name="KSO_WM_DIAGRAM_VERSION" val="3"/>
  <p:tag name="KSO_WM_DIAGRAM_COLOR_TRICK" val="1"/>
  <p:tag name="KSO_WM_DIAGRAM_COLOR_TEXT_CAN_REMOVE" val="n"/>
  <p:tag name="KSO_WM_DIAGRAM_MAX_ITEMCNT" val="6"/>
  <p:tag name="KSO_WM_DIAGRAM_MIN_ITEMCNT" val="2"/>
  <p:tag name="KSO_WM_DIAGRAM_VIRTUALLY_FRAME" val="{&quot;height&quot;:351.67489624023443,&quot;left&quot;:-66.22598774106487,&quot;top&quot;:120.93715817909538,&quot;width&quot;:853.7556762695312}"/>
  <p:tag name="KSO_WM_DIAGRAM_COLOR_MATCH_VALUE" val="{&quot;shape&quot;:{&quot;fill&quot;:{&quot;type&quot;:0},&quot;glow&quot;:{&quot;colorType&quot;:0},&quot;line&quot;:{&quot;gradient&quot;:[{&quot;brightness&quot;:0.800000011920929,&quot;colorType&quot;:1,&quot;foreColorIndex&quot;:6,&quot;pos&quot;:1,&quot;transparency&quot;:1},{&quot;brightness&quot;:0,&quot;colorType&quot;:1,&quot;foreColorIndex&quot;:5,&quot;pos&quot;:0.019999999552965164,&quot;transparency&quot;:0}],&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TYPE" val="1"/>
  <p:tag name="KSO_WM_UNIT_PRESET_TEXT" val="单击此处输入你的项正文，文字是您思想的提炼，请尽量言简意赅的阐述观点，单击此处输入你的项正文"/>
  <p:tag name="KSO_WM_UNIT_TEXT_FILL_FORE_SCHEMECOLOR_INDEX" val="1"/>
  <p:tag name="KSO_WM_UNIT_TEXT_FILL_TYPE" val="1"/>
  <p:tag name="KSO_WM_UNIT_LINE_FORE_SCHEMECOLOR_INDEX" val="5"/>
  <p:tag name="KSO_WM_UNIT_USESOURCEFORMAT_APPLY" val="0"/>
  <p:tag name="KSO_WM_UNIT_LINE_FORE_SCHEMECOLOR_INDEX_1_BRIGHTNESS" val="0"/>
  <p:tag name="KSO_WM_UNIT_LINE_FORE_SCHEMECOLOR_INDEX_1" val="6"/>
  <p:tag name="KSO_WM_UNIT_LINE_FORE_SCHEMECOLOR_INDEX_1_POS" val="0.02"/>
  <p:tag name="KSO_WM_UNIT_LINE_FORE_SCHEMECOLOR_INDEX_1_TRANS" val="0"/>
  <p:tag name="KSO_WM_UNIT_LINE_FORE_SCHEMECOLOR_INDEX_2_BRIGHTNESS" val="0.8"/>
  <p:tag name="KSO_WM_UNIT_LINE_FORE_SCHEMECOLOR_INDEX_2" val="6"/>
  <p:tag name="KSO_WM_UNIT_LINE_FORE_SCHEMECOLOR_INDEX_2_POS" val="1"/>
  <p:tag name="KSO_WM_UNIT_LINE_FORE_SCHEMECOLOR_INDEX_2_TRANS" val="1"/>
  <p:tag name="KSO_WM_UNIT_LINE_GRADIENT_TYPE" val="0"/>
  <p:tag name="KSO_WM_UNIT_LINE_GRADIENT_ANGLE" val="0"/>
  <p:tag name="KSO_WM_UNIT_LINE_GRADIENT_Direction" val="3"/>
  <p:tag name="KSO_WM_UNIT_LINE_FILL_TYPE" val="5"/>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31636"/>
  <p:tag name="KSO_WM_UNIT_LAYERLEVEL" val="1_1_1_1"/>
  <p:tag name="KSO_WM_TAG_VERSION" val="3.0"/>
  <p:tag name="KSO_WM_UNIT_SUBTYPE" val="a"/>
  <p:tag name="KSO_WM_UNIT_NOCLEAR" val="0"/>
  <p:tag name="KSO_WM_DIAGRAM_GROUP_CODE" val="n1-1"/>
  <p:tag name="KSO_WM_UNIT_VALUE" val="116"/>
  <p:tag name="KSO_WM_DIAGRAM_VERSION" val="3"/>
  <p:tag name="KSO_WM_DIAGRAM_COLOR_TRICK" val="1"/>
  <p:tag name="KSO_WM_DIAGRAM_COLOR_TEXT_CAN_REMOVE" val="n"/>
  <p:tag name="KSO_WM_DIAGRAM_MAX_ITEMCNT" val="6"/>
  <p:tag name="KSO_WM_DIAGRAM_MIN_ITEMCNT" val="2"/>
  <p:tag name="KSO_WM_DIAGRAM_VIRTUALLY_FRAME" val="{&quot;height&quot;:351.67489624023443,&quot;left&quot;:-66.22598774106487,&quot;top&quot;:120.93715817909538,&quot;width&quot;:853.7556762695312}"/>
  <p:tag name="KSO_WM_DIAGRAM_COLOR_MATCH_VALUE" val="{&quot;shape&quot;:{&quot;fill&quot;:{&quot;type&quot;:0},&quot;glow&quot;:{&quot;colorType&quot;:0},&quot;line&quot;:{&quot;gradient&quot;:[{&quot;brightness&quot;:0.800000011920929,&quot;colorType&quot;:1,&quot;foreColorIndex&quot;:6,&quot;pos&quot;:1,&quot;transparency&quot;:1},{&quot;brightness&quot;:0,&quot;colorType&quot;:1,&quot;foreColorIndex&quot;:5,&quot;pos&quot;:0.019999999552965164,&quot;transparency&quot;:0}],&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TYPE" val="1"/>
  <p:tag name="KSO_WM_UNIT_PRESET_TEXT" val="单击此处输入你的项正文，文字是您思想的提炼，请尽量言简意赅的阐述观点，单击此处输入你的项正文"/>
  <p:tag name="KSO_WM_UNIT_TEXT_FILL_FORE_SCHEMECOLOR_INDEX" val="1"/>
  <p:tag name="KSO_WM_UNIT_TEXT_FILL_TYPE" val="1"/>
  <p:tag name="KSO_WM_UNIT_LINE_FORE_SCHEMECOLOR_INDEX" val="5"/>
  <p:tag name="KSO_WM_UNIT_USESOURCEFORMAT_APPLY" val="0"/>
  <p:tag name="KSO_WM_UNIT_LINE_FORE_SCHEMECOLOR_INDEX_1_BRIGHTNESS" val="0"/>
  <p:tag name="KSO_WM_UNIT_LINE_FORE_SCHEMECOLOR_INDEX_1" val="5"/>
  <p:tag name="KSO_WM_UNIT_LINE_FORE_SCHEMECOLOR_INDEX_1_POS" val="0.02"/>
  <p:tag name="KSO_WM_UNIT_LINE_FORE_SCHEMECOLOR_INDEX_1_TRANS" val="0"/>
  <p:tag name="KSO_WM_UNIT_LINE_FORE_SCHEMECOLOR_INDEX_2_BRIGHTNESS" val="0.8"/>
  <p:tag name="KSO_WM_UNIT_LINE_FORE_SCHEMECOLOR_INDEX_2" val="5"/>
  <p:tag name="KSO_WM_UNIT_LINE_FORE_SCHEMECOLOR_INDEX_2_POS" val="1"/>
  <p:tag name="KSO_WM_UNIT_LINE_FORE_SCHEMECOLOR_INDEX_2_TRANS" val="1"/>
  <p:tag name="KSO_WM_UNIT_LINE_GRADIENT_TYPE" val="0"/>
  <p:tag name="KSO_WM_UNIT_LINE_GRADIENT_ANGLE" val="0"/>
  <p:tag name="KSO_WM_UNIT_LINE_GRADIENT_Direction" val="3"/>
  <p:tag name="KSO_WM_UNIT_LINE_FILL_TYPE" val="5"/>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31636"/>
  <p:tag name="KSO_WM_UNIT_LAYERLEVEL" val="1_1_1_1"/>
  <p:tag name="KSO_WM_TAG_VERSION" val="3.0"/>
  <p:tag name="KSO_WM_UNIT_SUBTYPE" val="a"/>
  <p:tag name="KSO_WM_UNIT_NOCLEAR" val="0"/>
  <p:tag name="KSO_WM_DIAGRAM_GROUP_CODE" val="n1-1"/>
  <p:tag name="KSO_WM_UNIT_VALUE" val="116"/>
  <p:tag name="KSO_WM_DIAGRAM_VERSION" val="3"/>
  <p:tag name="KSO_WM_DIAGRAM_COLOR_TRICK" val="1"/>
  <p:tag name="KSO_WM_DIAGRAM_COLOR_TEXT_CAN_REMOVE" val="n"/>
  <p:tag name="KSO_WM_DIAGRAM_MAX_ITEMCNT" val="6"/>
  <p:tag name="KSO_WM_DIAGRAM_MIN_ITEMCNT" val="2"/>
  <p:tag name="KSO_WM_DIAGRAM_VIRTUALLY_FRAME" val="{&quot;height&quot;:351.67489624023443,&quot;left&quot;:-66.22598774106487,&quot;top&quot;:120.93715817909538,&quot;width&quot;:853.7556762695312}"/>
  <p:tag name="KSO_WM_DIAGRAM_COLOR_MATCH_VALUE" val="{&quot;shape&quot;:{&quot;fill&quot;:{&quot;type&quot;:0},&quot;glow&quot;:{&quot;colorType&quot;:0},&quot;line&quot;:{&quot;gradient&quot;:[{&quot;brightness&quot;:0.800000011920929,&quot;colorType&quot;:1,&quot;foreColorIndex&quot;:6,&quot;pos&quot;:1,&quot;transparency&quot;:1},{&quot;brightness&quot;:0,&quot;colorType&quot;:1,&quot;foreColorIndex&quot;:5,&quot;pos&quot;:0.019999999552965164,&quot;transparency&quot;:0}],&quot;type&quot;:2},&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TYPE" val="1"/>
  <p:tag name="KSO_WM_UNIT_PRESET_TEXT" val="单击此处输入你的项正文，文字是您思想的提炼，请尽量言简意赅的阐述观点，单击此处输入你的项正文"/>
  <p:tag name="KSO_WM_UNIT_TEXT_FILL_FORE_SCHEMECOLOR_INDEX" val="1"/>
  <p:tag name="KSO_WM_UNIT_TEXT_FILL_TYPE" val="1"/>
  <p:tag name="KSO_WM_UNIT_LINE_FORE_SCHEMECOLOR_INDEX" val="5"/>
  <p:tag name="KSO_WM_UNIT_USESOURCEFORMAT_APPLY" val="0"/>
  <p:tag name="KSO_WM_UNIT_LINE_FORE_SCHEMECOLOR_INDEX_1_BRIGHTNESS" val="0"/>
  <p:tag name="KSO_WM_UNIT_LINE_FORE_SCHEMECOLOR_INDEX_1" val="7"/>
  <p:tag name="KSO_WM_UNIT_LINE_FORE_SCHEMECOLOR_INDEX_1_POS" val="0.02"/>
  <p:tag name="KSO_WM_UNIT_LINE_FORE_SCHEMECOLOR_INDEX_1_TRANS" val="0"/>
  <p:tag name="KSO_WM_UNIT_LINE_FORE_SCHEMECOLOR_INDEX_2_BRIGHTNESS" val="0.8"/>
  <p:tag name="KSO_WM_UNIT_LINE_FORE_SCHEMECOLOR_INDEX_2" val="7"/>
  <p:tag name="KSO_WM_UNIT_LINE_FORE_SCHEMECOLOR_INDEX_2_POS" val="1"/>
  <p:tag name="KSO_WM_UNIT_LINE_FORE_SCHEMECOLOR_INDEX_2_TRANS" val="1"/>
  <p:tag name="KSO_WM_UNIT_LINE_GRADIENT_TYPE" val="0"/>
  <p:tag name="KSO_WM_UNIT_LINE_GRADIENT_ANGLE" val="0"/>
  <p:tag name="KSO_WM_UNIT_LINE_GRADIENT_Direction" val="3"/>
  <p:tag name="KSO_WM_UNIT_LINE_FILL_TYPE" val="5"/>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1_1"/>
  <p:tag name="KSO_WM_TEMPLATE_CATEGORY" val="diagram"/>
  <p:tag name="KSO_WM_TEMPLATE_INDEX" val="20231636"/>
  <p:tag name="KSO_WM_UNIT_LAYERLEVEL" val="1_1_1_1"/>
  <p:tag name="KSO_WM_TAG_VERSION" val="3.0"/>
  <p:tag name="KSO_WM_BEAUTIFY_FLAG" val="#wm#"/>
  <p:tag name="KSO_WM_UNIT_TEXT_FILL_FORE_SCHEMECOLOR_INDEX_BRIGHTNESS" val="0.15"/>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51.67489624023443,&quot;left&quot;:-66.22598774106487,&quot;top&quot;:120.93715817909538,&quot;width&quot;:853.755676269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2_1"/>
  <p:tag name="KSO_WM_TEMPLATE_CATEGORY" val="diagram"/>
  <p:tag name="KSO_WM_TEMPLATE_INDEX" val="20231636"/>
  <p:tag name="KSO_WM_UNIT_LAYERLEVEL" val="1_1_1_1"/>
  <p:tag name="KSO_WM_TAG_VERSION" val="3.0"/>
  <p:tag name="KSO_WM_BEAUTIFY_FLAG" val="#wm#"/>
  <p:tag name="KSO_WM_UNIT_TEXT_FILL_FORE_SCHEMECOLOR_INDEX_BRIGHTNESS" val="0.15"/>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51.67489624023443,&quot;left&quot;:-66.22598774106487,&quot;top&quot;:120.93715817909538,&quot;width&quot;:853.755676269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n_h_h_i"/>
  <p:tag name="KSO_WM_UNIT_INDEX" val="1_2_3_1"/>
  <p:tag name="KSO_WM_TEMPLATE_CATEGORY" val="diagram"/>
  <p:tag name="KSO_WM_TEMPLATE_INDEX" val="20231636"/>
  <p:tag name="KSO_WM_UNIT_LAYERLEVEL" val="1_1_1_1"/>
  <p:tag name="KSO_WM_TAG_VERSION" val="3.0"/>
  <p:tag name="KSO_WM_BEAUTIFY_FLAG" val="#wm#"/>
  <p:tag name="KSO_WM_UNIT_TEXT_FILL_FORE_SCHEMECOLOR_INDEX_BRIGHTNESS" val="0.15"/>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51.67489624023443,&quot;left&quot;:-66.22598774106487,&quot;top&quot;:120.93715817909538,&quot;width&quot;:853.75567626953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USESOURCEFORMAT_APPLY" val="0"/>
</p:tagLst>
</file>

<file path=ppt/tags/tag3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TEMPLATE_CATEGORY" val="diagram"/>
  <p:tag name="KSO_WM_TEMPLATE_INDEX" val="20231636"/>
  <p:tag name="KSO_WM_UNIT_LAYERLEVEL" val="1_1_1"/>
  <p:tag name="KSO_WM_TAG_VERSION" val="3.0"/>
  <p:tag name="KSO_WM_DIAGRAM_GROUP_CODE" val="n1-1"/>
  <p:tag name="KSO_WM_UNIT_TYPE" val="n_h_a"/>
  <p:tag name="KSO_WM_UNIT_INDEX" val="1_1_1"/>
  <p:tag name="KSO_WM_UNIT_ISCONTENTSTITLE" val="0"/>
  <p:tag name="KSO_WM_UNIT_ISNUMDGMTITLE" val="0"/>
  <p:tag name="KSO_WM_UNIT_NOCLEAR" val="0"/>
  <p:tag name="KSO_WM_DIAGRAM_VERSION" val="3"/>
  <p:tag name="KSO_WM_DIAGRAM_COLOR_TRICK" val="1"/>
  <p:tag name="KSO_WM_DIAGRAM_COLOR_TEXT_CAN_REMOVE" val="n"/>
  <p:tag name="KSO_WM_DIAGRAM_MAX_ITEMCNT" val="6"/>
  <p:tag name="KSO_WM_DIAGRAM_MIN_ITEMCNT" val="2"/>
  <p:tag name="KSO_WM_DIAGRAM_VIRTUALLY_FRAME" val="{&quot;height&quot;:351.67489624023443,&quot;left&quot;:-66.22598774106487,&quot;top&quot;:120.93715817909538,&quot;width&quot;:853.755676269531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70"/>
  <p:tag name="KSO_WM_UNIT_TEXT_TYPE" val="1"/>
  <p:tag name="KSO_WM_UNIT_PRESET_TEXT" val="添加项标题"/>
  <p:tag name="KSO_WM_UNIT_LINE_FORE_SCHEMECOLOR_INDEX" val="5"/>
  <p:tag name="KSO_WM_UNIT_TEXT_FILL_FORE_SCHEMECOLOR_INDEX" val="1"/>
  <p:tag name="KSO_WM_UNIT_TEXT_FILL_TYPE" val="1"/>
  <p:tag name="KSO_WM_UNIT_LINE_FILL_TYPE" val="2"/>
  <p:tag name="KSO_WM_UNIT_USESOURCEFORMAT_APPLY" val="0"/>
</p:tagLst>
</file>

<file path=ppt/tags/tag319.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n1-1"/>
  <p:tag name="KSO_WM_UNIT_TYPE" val="a"/>
  <p:tag name="KSO_WM_UNIT_INDEX" val="1"/>
  <p:tag name="KSO_WM_TEMPLATE_CATEGORY" val="diagram"/>
  <p:tag name="KSO_WM_TEMPLATE_INDEX" val="20231636"/>
  <p:tag name="KSO_WM_UNIT_LAYERLEVEL" val="1"/>
  <p:tag name="KSO_WM_TAG_VERSION" val="3.0"/>
  <p:tag name="KSO_WM_BEAUTIFY_FLAG" val="#wm#"/>
  <p:tag name="KSO_WM_UNIT_TEXT_TYPE" val="1"/>
  <p:tag name="KSO_WM_UNIT_PRESET_TEXT" val="单击此处添加标题"/>
  <p:tag name="KSO_WM_UNIT_TEXT_FILL_FORE_SCHEMECOLOR_INDEX" val="13"/>
  <p:tag name="KSO_WM_UNIT_TEXT_FILL_TYPE" val="1"/>
  <p:tag name="KSO_WM_UNIT_USESOURCEFORMAT_APPLY" val="0"/>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SLIDE_ID" val="custom20235974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5974"/>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DIAGRAM_GROUP_CODE" val="n1-1"/>
  <p:tag name="KSO_WM_SLIDE_DIAGTYPE" val="n"/>
  <p:tag name="KSO_WM_SLIDE_BK_DARK_LIGHT" val="1"/>
  <p:tag name="KSO_WM_SLIDE_BACKGROUND_TYPE" val="general"/>
</p:tagLst>
</file>

<file path=ppt/tags/tag321.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2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TEMPLATE_CATEGORY" val="custom"/>
  <p:tag name="KSO_WM_TEMPLATE_INDEX" val="20233212"/>
  <p:tag name="KSO_WM_UNIT_LAYERLEVEL" val="1"/>
  <p:tag name="KSO_WM_TAG_VERSION" val="3.0"/>
  <p:tag name="KSO_WM_UNIT_TYPE" val="i"/>
  <p:tag name="KSO_WM_UNIT_INDEX" val="8"/>
  <p:tag name="KSO_WM_UNIT_FILL_FORE_SCHEMECOLOR_INDEX" val="5"/>
  <p:tag name="KSO_WM_UNIT_FILL_TYPE" val="1"/>
  <p:tag name="KSO_WM_UNIT_TEXT_FILL_FORE_SCHEMECOLOR_INDEX" val="5"/>
  <p:tag name="KSO_WM_UNIT_TEXT_FILL_TYPE" val="1"/>
  <p:tag name="KSO_WM_UNIT_USESOURCEFORMAT_APPLY" val="0"/>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TEMPLATE_CATEGORY" val="custom"/>
  <p:tag name="KSO_WM_TEMPLATE_INDEX" val="20233212"/>
  <p:tag name="KSO_WM_UNIT_LAYERLEVEL" val="1"/>
  <p:tag name="KSO_WM_TAG_VERSION" val="3.0"/>
  <p:tag name="KSO_WM_BEAUTIFY_FLAG" val="#wm#"/>
  <p:tag name="KSO_WM_UNIT_TYPE" val="i"/>
  <p:tag name="KSO_WM_UNIT_INDEX" val="2"/>
  <p:tag name="KSO_WM_UNIT_FILL_FORE_SCHEMECOLOR_INDEX" val="5"/>
  <p:tag name="KSO_WM_UNIT_FILL_TYPE" val="1"/>
  <p:tag name="KSO_WM_UNIT_TEXT_FILL_FORE_SCHEMECOLOR_INDEX" val="13"/>
  <p:tag name="KSO_WM_UNIT_TEXT_FILL_TYPE" val="1"/>
  <p:tag name="KSO_WM_UNIT_USESOURCEFORMAT_APPLY" val="0"/>
</p:tagLst>
</file>

<file path=ppt/tags/tag32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TEMPLATE_CATEGORY" val="custom"/>
  <p:tag name="KSO_WM_TEMPLATE_INDEX" val="20233212"/>
  <p:tag name="KSO_WM_UNIT_LAYERLEVEL" val="1"/>
  <p:tag name="KSO_WM_TAG_VERSION" val="3.0"/>
  <p:tag name="KSO_WM_UNIT_TYPE" val="i"/>
  <p:tag name="KSO_WM_UNIT_INDEX" val="3"/>
  <p:tag name="KSO_WM_UNIT_FILL_FORE_SCHEMECOLOR_INDEX" val="5"/>
  <p:tag name="KSO_WM_UNIT_FILL_TYPE" val="1"/>
  <p:tag name="KSO_WM_UNIT_TEXT_FILL_FORE_SCHEMECOLOR_INDEX" val="5"/>
  <p:tag name="KSO_WM_UNIT_TEXT_FILL_TYPE" val="1"/>
  <p:tag name="KSO_WM_UNIT_USESOURCEFORMAT_APPLY" val="0"/>
</p:tagLst>
</file>

<file path=ppt/tags/tag32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TEMPLATE_CATEGORY" val="custom"/>
  <p:tag name="KSO_WM_TEMPLATE_INDEX" val="20233212"/>
  <p:tag name="KSO_WM_UNIT_LAYERLEVEL" val="1"/>
  <p:tag name="KSO_WM_TAG_VERSION" val="3.0"/>
  <p:tag name="KSO_WM_UNIT_TYPE" val="i"/>
  <p:tag name="KSO_WM_UNIT_INDEX" val="6"/>
  <p:tag name="KSO_WM_UNIT_FILL_FORE_SCHEMECOLOR_INDEX" val="5"/>
  <p:tag name="KSO_WM_UNIT_FILL_TYPE" val="1"/>
  <p:tag name="KSO_WM_UNIT_TEXT_FILL_FORE_SCHEMECOLOR_INDEX" val="5"/>
  <p:tag name="KSO_WM_UNIT_TEXT_FILL_TYPE" val="1"/>
  <p:tag name="KSO_WM_UNIT_USESOURCEFORMAT_APPLY" val="0"/>
</p:tagLst>
</file>

<file path=ppt/tags/tag32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TEMPLATE_CATEGORY" val="custom"/>
  <p:tag name="KSO_WM_TEMPLATE_INDEX" val="20233212"/>
  <p:tag name="KSO_WM_UNIT_LAYERLEVEL" val="1"/>
  <p:tag name="KSO_WM_TAG_VERSION" val="3.0"/>
  <p:tag name="KSO_WM_UNIT_TYPE" val="i"/>
  <p:tag name="KSO_WM_UNIT_INDEX" val="5"/>
  <p:tag name="KSO_WM_UNIT_FILL_FORE_SCHEMECOLOR_INDEX" val="5"/>
  <p:tag name="KSO_WM_UNIT_FILL_TYPE" val="1"/>
  <p:tag name="KSO_WM_UNIT_TEXT_FILL_FORE_SCHEMECOLOR_INDEX" val="13"/>
  <p:tag name="KSO_WM_UNIT_TEXT_FILL_TYPE" val="1"/>
  <p:tag name="KSO_WM_UNIT_USESOURCEFORMAT_APPLY" val="0"/>
</p:tagLst>
</file>

<file path=ppt/tags/tag32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TEMPLATE_CATEGORY" val="custom"/>
  <p:tag name="KSO_WM_TEMPLATE_INDEX" val="20233212"/>
  <p:tag name="KSO_WM_UNIT_LAYERLEVEL" val="1"/>
  <p:tag name="KSO_WM_TAG_VERSION" val="3.0"/>
  <p:tag name="KSO_WM_UNIT_TYPE" val="i"/>
  <p:tag name="KSO_WM_UNIT_INDEX" val="7"/>
  <p:tag name="KSO_WM_UNIT_FILL_FORE_SCHEMECOLOR_INDEX" val="5"/>
  <p:tag name="KSO_WM_UNIT_FILL_TYPE" val="1"/>
  <p:tag name="KSO_WM_UNIT_TEXT_FILL_FORE_SCHEMECOLOR_INDEX" val="13"/>
  <p:tag name="KSO_WM_UNIT_TEXT_FILL_TYPE" val="1"/>
  <p:tag name="KSO_WM_UNIT_USESOURCEFORMAT_APPLY" val="0"/>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TEMPLATE_CATEGORY" val="custom"/>
  <p:tag name="KSO_WM_TEMPLATE_INDEX" val="20233212"/>
  <p:tag name="KSO_WM_UNIT_LAYERLEVEL" val="1"/>
  <p:tag name="KSO_WM_TAG_VERSION" val="3.0"/>
  <p:tag name="KSO_WM_BEAUTIFY_FLAG" val="#wm#"/>
  <p:tag name="KSO_WM_UNIT_TYPE" val="i"/>
  <p:tag name="KSO_WM_UNIT_INDEX" val="10"/>
  <p:tag name="KSO_WM_UNIT_FILL_FORE_SCHEMECOLOR_INDEX" val="5"/>
  <p:tag name="KSO_WM_UNIT_FILL_TYPE" val="1"/>
  <p:tag name="KSO_WM_UNIT_TEXT_FILL_FORE_SCHEMECOLOR_INDEX" val="13"/>
  <p:tag name="KSO_WM_UNIT_TEXT_FILL_TYPE" val="1"/>
  <p:tag name="KSO_WM_UNIT_USESOURCEFORMAT_APPLY" val="0"/>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TEMPLATE_CATEGORY" val="custom"/>
  <p:tag name="KSO_WM_TEMPLATE_INDEX" val="20233212"/>
  <p:tag name="KSO_WM_UNIT_LAYERLEVEL" val="1"/>
  <p:tag name="KSO_WM_TAG_VERSION" val="3.0"/>
  <p:tag name="KSO_WM_BEAUTIFY_FLAG" val="#wm#"/>
  <p:tag name="KSO_WM_UNIT_TYPE" val="i"/>
  <p:tag name="KSO_WM_UNIT_INDEX" val="4"/>
  <p:tag name="KSO_WM_UNIT_FILL_FORE_SCHEMECOLOR_INDEX" val="5"/>
  <p:tag name="KSO_WM_UNIT_FILL_TYPE" val="1"/>
  <p:tag name="KSO_WM_UNIT_TEXT_FILL_FORE_SCHEMECOLOR_INDEX" val="13"/>
  <p:tag name="KSO_WM_UNIT_TEXT_FILL_TYPE" val="1"/>
  <p:tag name="KSO_WM_UNIT_USESOURCEFORMAT_APPLY" val="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TEMPLATE_CATEGORY" val="custom"/>
  <p:tag name="KSO_WM_TEMPLATE_INDEX" val="20233212"/>
  <p:tag name="KSO_WM_UNIT_LAYERLEVEL" val="1"/>
  <p:tag name="KSO_WM_TAG_VERSION" val="3.0"/>
  <p:tag name="KSO_WM_BEAUTIFY_FLAG" val="#wm#"/>
  <p:tag name="KSO_WM_UNIT_TYPE" val="i"/>
  <p:tag name="KSO_WM_UNIT_INDEX" val="9"/>
  <p:tag name="KSO_WM_UNIT_FILL_FORE_SCHEMECOLOR_INDEX" val="5"/>
  <p:tag name="KSO_WM_UNIT_FILL_TYPE" val="1"/>
  <p:tag name="KSO_WM_UNIT_TEXT_FILL_FORE_SCHEMECOLOR_INDEX" val="13"/>
  <p:tag name="KSO_WM_UNIT_TEXT_FILL_TYPE" val="1"/>
  <p:tag name="KSO_WM_UNIT_USESOURCEFORMAT_APPLY" val="0"/>
</p:tagLst>
</file>

<file path=ppt/tags/tag331.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TEMPLATE_CATEGORY" val="diagram"/>
  <p:tag name="KSO_WM_TEMPLATE_INDEX" val="20233658"/>
  <p:tag name="KSO_WM_UNIT_LAYERLEVEL" val="1_1_1"/>
  <p:tag name="KSO_WM_TAG_VERSION" val="3.0"/>
  <p:tag name="KSO_WM_DIAGRAM_MAX_ITEMCNT" val="3"/>
  <p:tag name="KSO_WM_DIAGRAM_MIN_ITEMCNT" val="1"/>
  <p:tag name="KSO_WM_DIAGRAM_VIRTUALLY_FRAME" val="{&quot;height&quot;:356.1161499023438,&quot;left&quot;:371.225905511811,&quot;top&quot;:123.8681848913478,&quot;width&quot;:513.041381004513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1"/>
  <p:tag name="KSO_WM_UNIT_TEXT_FILL_FORE_SCHEMECOLOR_INDEX" val="1"/>
  <p:tag name="KSO_WM_UNIT_TEXT_FILL_TYPE" val="1"/>
  <p:tag name="KSO_WM_UNIT_TEXT_TYPE" val="1"/>
  <p:tag name="KSO_WM_UNIT_PRESET_TEXT" val="此处添加项标题"/>
  <p:tag name="KSO_WM_UNIT_USESOURCEFORMAT_APPLY" val="0"/>
</p:tagLst>
</file>

<file path=ppt/tags/tag332.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TEMPLATE_CATEGORY" val="diagram"/>
  <p:tag name="KSO_WM_TEMPLATE_INDEX" val="20233658"/>
  <p:tag name="KSO_WM_UNIT_LAYERLEVEL" val="1_1_1"/>
  <p:tag name="KSO_WM_TAG_VERSION" val="3.0"/>
  <p:tag name="KSO_WM_DIAGRAM_MAX_ITEMCNT" val="3"/>
  <p:tag name="KSO_WM_DIAGRAM_MIN_ITEMCNT" val="1"/>
  <p:tag name="KSO_WM_DIAGRAM_VIRTUALLY_FRAME" val="{&quot;height&quot;:356.1161499023438,&quot;left&quot;:371.225905511811,&quot;top&quot;:123.8681848913478,&quot;width&quot;:513.0413810045137}"/>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5"/>
  <p:tag name="KSO_WM_UNIT_FILL_FORE_SCHEMECOLOR_INDEX_BRIGHTNESS" val="0"/>
  <p:tag name="KSO_WM_UNIT_PRESET_TEXT" val="01"/>
  <p:tag name="KSO_WM_UNIT_USESOURCEFORMAT_APPLY" val="0"/>
</p:tagLst>
</file>

<file path=ppt/tags/tag333.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TEMPLATE_CATEGORY" val="diagram"/>
  <p:tag name="KSO_WM_TEMPLATE_INDEX" val="20233658"/>
  <p:tag name="KSO_WM_UNIT_LAYERLEVEL" val="1_1_1"/>
  <p:tag name="KSO_WM_TAG_VERSION" val="3.0"/>
  <p:tag name="KSO_WM_UNIT_VALUE" val="21"/>
  <p:tag name="KSO_WM_DIAGRAM_MAX_ITEMCNT" val="3"/>
  <p:tag name="KSO_WM_DIAGRAM_MIN_ITEMCNT" val="1"/>
  <p:tag name="KSO_WM_DIAGRAM_VIRTUALLY_FRAME" val="{&quot;height&quot;:356.1161499023438,&quot;left&quot;:371.225905511811,&quot;top&quot;:123.8681848913478,&quot;width&quot;:513.041381004513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TEXT_TYPE" val="1"/>
  <p:tag name="KSO_WM_UNIT_PRESET_TEXT" val="此处添加项标题"/>
  <p:tag name="KSO_WM_UNIT_USESOURCEFORMAT_APPLY" val="0"/>
</p:tagLst>
</file>

<file path=ppt/tags/tag334.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TEMPLATE_CATEGORY" val="diagram"/>
  <p:tag name="KSO_WM_TEMPLATE_INDEX" val="20233658"/>
  <p:tag name="KSO_WM_UNIT_LAYERLEVEL" val="1_1_1"/>
  <p:tag name="KSO_WM_TAG_VERSION" val="3.0"/>
  <p:tag name="KSO_WM_DIAGRAM_MAX_ITEMCNT" val="3"/>
  <p:tag name="KSO_WM_DIAGRAM_MIN_ITEMCNT" val="1"/>
  <p:tag name="KSO_WM_DIAGRAM_VIRTUALLY_FRAME" val="{&quot;height&quot;:356.1161499023438,&quot;left&quot;:371.225905511811,&quot;top&quot;:123.8681848913478,&quot;width&quot;:513.0413810045137}"/>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FILL_TYPE" val="1"/>
  <p:tag name="KSO_WM_UNIT_FILL_FORE_SCHEMECOLOR_INDEX" val="5"/>
  <p:tag name="KSO_WM_UNIT_FILL_FORE_SCHEMECOLOR_INDEX_BRIGHTNESS" val="0"/>
  <p:tag name="KSO_WM_UNIT_PRESET_TEXT" val="02"/>
  <p:tag name="KSO_WM_UNIT_USESOURCEFORMAT_APPLY" val="0"/>
</p:tagLst>
</file>

<file path=ppt/tags/tag335.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336.xml><?xml version="1.0" encoding="utf-8"?>
<p:tagLst xmlns:p="http://schemas.openxmlformats.org/presentationml/2006/main">
  <p:tag name="KSO_WM_UNIT_TEXT_FILL_FORE_SCHEMECOLOR_INDEX_BRIGHTNESS" val="0.15"/>
  <p:tag name="KSO_WM_UNIT_TEXT_FILL_FORE_SCHEMECOLOR_INDEX" val="13"/>
  <p:tag name="KSO_WM_UNIT_TEXT_FILL_TYPE" val="1"/>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custom"/>
  <p:tag name="KSO_WM_UNIT_LAYERLEVEL" val="1"/>
  <p:tag name="KSO_WM_TAG_VERSION" val="3.0"/>
  <p:tag name="KSO_WM_BEAUTIFY_FLAG" val="#wm#"/>
  <p:tag name="KSO_WM_UNIT_ISCONTENTSTITLE" val="0"/>
  <p:tag name="KSO_WM_UNIT_ISNUMDGMTITLE" val="0"/>
  <p:tag name="KSO_WM_UNIT_NOCLEAR" val="0"/>
  <p:tag name="KSO_WM_UNIT_VALUE" val="30"/>
  <p:tag name="KSO_WM_DIAGRAM_GROUP_CODE" val="l1-1"/>
  <p:tag name="KSO_WM_UNIT_TYPE" val="a"/>
  <p:tag name="KSO_WM_UNIT_INDEX" val="1"/>
  <p:tag name="KSO_WM_TEMPLATE_INDEX" val="20233212"/>
  <p:tag name="KSO_WM_UNIT_TEXT_FILL_FORE_SCHEMECOLOR_INDEX" val="13"/>
  <p:tag name="KSO_WM_UNIT_TEXT_FILL_TYPE" val="1"/>
  <p:tag name="KSO_WM_UNIT_USESOURCEFORMAT_APPLY" val="0"/>
  <p:tag name="KSO_WM_UNIT_TEXT_TYPE" val="1"/>
  <p:tag name="KSO_WM_UNIT_PRESET_TEXT" val="单击此处添加标题"/>
</p:tagLst>
</file>

<file path=ppt/tags/tag338.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DIAGRAM_GROUP_CODE" val="l1-1"/>
  <p:tag name="KSO_WM_SLIDE_DIAGTYPE" val="l"/>
  <p:tag name="KSO_WM_TEMPLATE_INDEX" val="20235974"/>
  <p:tag name="KSO_WM_TEMPLATE_SUBCATEGORY" val="29"/>
  <p:tag name="KSO_WM_SLIDE_INDEX" val="8"/>
  <p:tag name="KSO_WM_TAG_VERSION" val="3.0"/>
  <p:tag name="KSO_WM_SLIDE_ID" val="custom20235974_8"/>
  <p:tag name="KSO_WM_SLIDE_ITEM_CNT" val="0"/>
  <p:tag name="KSO_WM_SLIDE_BK_DARK_LIGHT" val="1"/>
  <p:tag name="KSO_WM_SLIDE_BACKGROUND_TYPE" val="general"/>
</p:tagLst>
</file>

<file path=ppt/tags/tag339.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DIAGRAM_VIRTUALLY_FRAME" val="{&quot;height&quot;:376.54998779296875,&quot;left&quot;:-63.25625373900402,&quot;top&quot;:106.60630531611405,&quot;width&quot;:846.5499877929688}"/>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2"/>
  <p:tag name="KSO_WM_UNIT_TEXT_FILL_TYPE" val="1"/>
  <p:tag name="KSO_WM_UNIT_USESOURCEFORMAT_APPLY" val="0"/>
</p:tagLst>
</file>

<file path=ppt/tags/tag341.xml><?xml version="1.0" encoding="utf-8"?>
<p:tagLst xmlns:p="http://schemas.openxmlformats.org/presentationml/2006/main">
  <p:tag name="KSO_WM_BEAUTIFY_FLAG" val="#wm#"/>
  <p:tag name="KSO_WM_DIAGRAM_VIRTUALLY_FRAME" val="{&quot;height&quot;:376.54998779296875,&quot;left&quot;:-63.25625373900402,&quot;top&quot;:106.60630531611405,&quot;width&quot;:846.5499877929688}"/>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DIAGRAM_GROUP_CODE" val="l1-1"/>
  <p:tag name="KSO_WM_UNIT_TYPE" val="l_h_i"/>
  <p:tag name="KSO_WM_UNIT_INDEX" val="1_2_1"/>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2"/>
  <p:tag name="KSO_WM_UNIT_TEXT_FILL_TYPE" val="1"/>
  <p:tag name="KSO_WM_UNIT_USESOURCEFORMAT_APPLY" val="0"/>
</p:tagLst>
</file>

<file path=ppt/tags/tag342.xml><?xml version="1.0" encoding="utf-8"?>
<p:tagLst xmlns:p="http://schemas.openxmlformats.org/presentationml/2006/main">
  <p:tag name="KSO_WM_DIAGRAM_VIRTUALLY_FRAME" val="{&quot;height&quot;:376.54998779296875,&quot;left&quot;:-63.25625373900402,&quot;top&quot;:106.60630531611405,&quot;width&quot;:846.5499877929688}"/>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UNIT_SUBTYPE" val="a"/>
  <p:tag name="KSO_WM_UNIT_NOCLEAR" val="0"/>
  <p:tag name="KSO_WM_DIAGRAM_GROUP_CODE" val="l1-1"/>
  <p:tag name="KSO_WM_UNIT_VALUE" val="144"/>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USESOURCEFORMAT_APPLY" val="0"/>
</p:tagLst>
</file>

<file path=ppt/tags/tag34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TEMPLATE_CATEGORY" val="diagram"/>
  <p:tag name="KSO_WM_TEMPLATE_INDEX" val="20233205"/>
  <p:tag name="KSO_WM_UNIT_LAYERLEVEL" val="1_1_1"/>
  <p:tag name="KSO_WM_TAG_VERSION" val="3.0"/>
  <p:tag name="KSO_WM_BEAUTIFY_FLAG" val="#wm#"/>
  <p:tag name="KSO_WM_UNIT_TEXT_FILL_FORE_SCHEMECOLOR_INDEX_BRIGHTNESS" val="0.15"/>
  <p:tag name="KSO_WM_DIAGRAM_GROUP_CODE" val="l1-1"/>
  <p:tag name="KSO_WM_DIAGRAM_VIRTUALLY_FRAME" val="{&quot;height&quot;:376.54998779296875,&quot;left&quot;:-63.25625373900402,&quot;top&quot;:106.60630531611405,&quot;width&quot;:846.5499877929688}"/>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 name="KSO_WM_UNIT_USESOURCEFORMAT_APPLY" val="0"/>
</p:tagLst>
</file>

<file path=ppt/tags/tag344.xml><?xml version="1.0" encoding="utf-8"?>
<p:tagLst xmlns:p="http://schemas.openxmlformats.org/presentationml/2006/main">
  <p:tag name="KSO_WM_DIAGRAM_VIRTUALLY_FRAME" val="{&quot;height&quot;:376.54998779296875,&quot;left&quot;:-63.25625373900402,&quot;top&quot;:106.60630531611405,&quot;width&quot;:846.5499877929688}"/>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UNIT_SUBTYPE" val="a"/>
  <p:tag name="KSO_WM_UNIT_NOCLEAR" val="0"/>
  <p:tag name="KSO_WM_DIAGRAM_GROUP_CODE" val="l1-1"/>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USESOURCEFORMAT_APPLY" val="0"/>
</p:tagLst>
</file>

<file path=ppt/tags/tag34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TEMPLATE_CATEGORY" val="diagram"/>
  <p:tag name="KSO_WM_TEMPLATE_INDEX" val="20233205"/>
  <p:tag name="KSO_WM_UNIT_LAYERLEVEL" val="1_1_1"/>
  <p:tag name="KSO_WM_TAG_VERSION" val="3.0"/>
  <p:tag name="KSO_WM_BEAUTIFY_FLAG" val="#wm#"/>
  <p:tag name="KSO_WM_UNIT_TEXT_FILL_FORE_SCHEMECOLOR_INDEX_BRIGHTNESS" val="0.15"/>
  <p:tag name="KSO_WM_DIAGRAM_GROUP_CODE" val="l1-1"/>
  <p:tag name="KSO_WM_DIAGRAM_VIRTUALLY_FRAME" val="{&quot;height&quot;:376.54998779296875,&quot;left&quot;:-63.25625373900402,&quot;top&quot;:106.60630531611405,&quot;width&quot;:846.5499877929688}"/>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 name="KSO_WM_UNIT_USESOURCEFORMAT_APPLY" val="0"/>
</p:tagLst>
</file>

<file path=ppt/tags/tag346.xml><?xml version="1.0" encoding="utf-8"?>
<p:tagLst xmlns:p="http://schemas.openxmlformats.org/presentationml/2006/main">
  <p:tag name="KSO_WM_BEAUTIFY_FLAG" val="#wm#"/>
  <p:tag name="KSO_WM_DIAGRAM_VIRTUALLY_FRAME" val="{&quot;height&quot;:376.54998779296875,&quot;left&quot;:-63.25625373900402,&quot;top&quot;:106.60630531611405,&quot;width&quot;:846.5499877929688}"/>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DIAGRAM_GROUP_CODE" val="l1-1"/>
  <p:tag name="KSO_WM_UNIT_TYPE" val="l_h_i"/>
  <p:tag name="KSO_WM_UNIT_INDEX" val="1_3_1"/>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ILL_TYPE" val="2"/>
  <p:tag name="KSO_WM_UNIT_TEXT_FILL_FORE_SCHEMECOLOR_INDEX" val="2"/>
  <p:tag name="KSO_WM_UNIT_TEXT_FILL_TYPE" val="1"/>
  <p:tag name="KSO_WM_UNIT_USESOURCEFORMAT_APPLY" val="0"/>
</p:tagLst>
</file>

<file path=ppt/tags/tag347.xml><?xml version="1.0" encoding="utf-8"?>
<p:tagLst xmlns:p="http://schemas.openxmlformats.org/presentationml/2006/main">
  <p:tag name="KSO_WM_DIAGRAM_VIRTUALLY_FRAME" val="{&quot;height&quot;:376.54998779296875,&quot;left&quot;:-63.25625373900402,&quot;top&quot;:106.60630531611405,&quot;width&quot;:846.5499877929688}"/>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UNIT_SUBTYPE" val="a"/>
  <p:tag name="KSO_WM_UNIT_NOCLEAR" val="0"/>
  <p:tag name="KSO_WM_DIAGRAM_GROUP_CODE" val="l1-1"/>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USESOURCEFORMAT_APPLY" val="0"/>
</p:tagLst>
</file>

<file path=ppt/tags/tag34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TEMPLATE_CATEGORY" val="diagram"/>
  <p:tag name="KSO_WM_TEMPLATE_INDEX" val="20233205"/>
  <p:tag name="KSO_WM_UNIT_LAYERLEVEL" val="1_1_1"/>
  <p:tag name="KSO_WM_TAG_VERSION" val="3.0"/>
  <p:tag name="KSO_WM_BEAUTIFY_FLAG" val="#wm#"/>
  <p:tag name="KSO_WM_UNIT_TEXT_FILL_FORE_SCHEMECOLOR_INDEX_BRIGHTNESS" val="0.15"/>
  <p:tag name="KSO_WM_DIAGRAM_GROUP_CODE" val="l1-1"/>
  <p:tag name="KSO_WM_DIAGRAM_VIRTUALLY_FRAME" val="{&quot;height&quot;:376.54998779296875,&quot;left&quot;:-63.25625373900402,&quot;top&quot;:106.60630531611405,&quot;width&quot;:846.5499877929688}"/>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项标题"/>
  <p:tag name="KSO_WM_UNIT_TEXT_FILL_FORE_SCHEMECOLOR_INDEX" val="1"/>
  <p:tag name="KSO_WM_UNIT_TEXT_FILL_TYPE" val="1"/>
  <p:tag name="KSO_WM_UNIT_TEXT_TYPE" val="1"/>
  <p:tag name="KSO_WM_UNIT_USESOURCEFORMAT_APPLY" val="0"/>
</p:tagLst>
</file>

<file path=ppt/tags/tag349.xml><?xml version="1.0" encoding="utf-8"?>
<p:tagLst xmlns:p="http://schemas.openxmlformats.org/presentationml/2006/main">
  <p:tag name="KSO_WM_DIAGRAM_VIRTUALLY_FRAME" val="{&quot;height&quot;:376.54998779296875,&quot;left&quot;:-63.25625373900402,&quot;top&quot;:106.60630531611405,&quot;width&quot;:846.5499877929688}"/>
  <p:tag name="KSO_WM_BEAUTIFY_FLAG" val="#wm#"/>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DIAGRAM_GROUP_CODE" val="l1-1"/>
  <p:tag name="KSO_WM_UNIT_TYPE" val="l_h_i"/>
  <p:tag name="KSO_WM_UNIT_INDEX" val="1_1_4"/>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DIAGRAM_VIRTUALLY_FRAME" val="{&quot;height&quot;:376.54998779296875,&quot;left&quot;:-63.25625373900402,&quot;top&quot;:106.60630531611405,&quot;width&quot;:846.5499877929688}"/>
  <p:tag name="KSO_WM_BEAUTIFY_FLAG" val="#wm#"/>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DIAGRAM_GROUP_CODE" val="l1-1"/>
  <p:tag name="KSO_WM_UNIT_TYPE" val="l_h_i"/>
  <p:tag name="KSO_WM_UNIT_INDEX" val="1_2_4"/>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351.xml><?xml version="1.0" encoding="utf-8"?>
<p:tagLst xmlns:p="http://schemas.openxmlformats.org/presentationml/2006/main">
  <p:tag name="KSO_WM_DIAGRAM_VIRTUALLY_FRAME" val="{&quot;height&quot;:376.54998779296875,&quot;left&quot;:-63.25625373900402,&quot;top&quot;:106.60630531611405,&quot;width&quot;:846.5499877929688}"/>
  <p:tag name="KSO_WM_BEAUTIFY_FLAG" val="#wm#"/>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DIAGRAM_GROUP_CODE" val="l1-1"/>
  <p:tag name="KSO_WM_UNIT_TYPE" val="l_h_i"/>
  <p:tag name="KSO_WM_UNIT_INDEX" val="1_3_4"/>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352.xml><?xml version="1.0" encoding="utf-8"?>
<p:tagLst xmlns:p="http://schemas.openxmlformats.org/presentationml/2006/main">
  <p:tag name="KSO_WM_BEAUTIFY_FLAG" val="#wm#"/>
  <p:tag name="KSO_WM_DIAGRAM_VIRTUALLY_FRAME" val="{&quot;height&quot;:376.54998779296875,&quot;left&quot;:-63.25625373900402,&quot;top&quot;:106.60630531611405,&quot;width&quot;:846.5499877929688}"/>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solid&quot;:{&quot;brightness&quot;:0,&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353.xml><?xml version="1.0" encoding="utf-8"?>
<p:tagLst xmlns:p="http://schemas.openxmlformats.org/presentationml/2006/main">
  <p:tag name="KSO_WM_DIAGRAM_VIRTUALLY_FRAME" val="{&quot;height&quot;:376.54998779296875,&quot;left&quot;:-63.25625373900402,&quot;top&quot;:106.60630531611405,&quot;width&quot;:846.5499877929688}"/>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BEAUTIFY_FLAG" val="#wm#"/>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354.xml><?xml version="1.0" encoding="utf-8"?>
<p:tagLst xmlns:p="http://schemas.openxmlformats.org/presentationml/2006/main">
  <p:tag name="KSO_WM_BEAUTIFY_FLAG" val="#wm#"/>
  <p:tag name="KSO_WM_DIAGRAM_VIRTUALLY_FRAME" val="{&quot;height&quot;:376.54998779296875,&quot;left&quot;:-63.25625373900402,&quot;top&quot;:106.60630531611405,&quot;width&quot;:846.5499877929688}"/>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DIAGRAM_GROUP_CODE" val="l1-1"/>
  <p:tag name="KSO_WM_UNIT_TYPE" val="l_h_i"/>
  <p:tag name="KSO_WM_UNIT_INDEX" val="1_2_2"/>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solid&quot;:{&quot;brightness&quot;:0,&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355.xml><?xml version="1.0" encoding="utf-8"?>
<p:tagLst xmlns:p="http://schemas.openxmlformats.org/presentationml/2006/main">
  <p:tag name="KSO_WM_DIAGRAM_VIRTUALLY_FRAME" val="{&quot;height&quot;:376.54998779296875,&quot;left&quot;:-63.25625373900402,&quot;top&quot;:106.60630531611405,&quot;width&quot;:846.5499877929688}"/>
  <p:tag name="KSO_WM_BEAUTIFY_FLAG" val="#wm#"/>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DIAGRAM_GROUP_CODE" val="l1-1"/>
  <p:tag name="KSO_WM_UNIT_TYPE" val="l_h_i"/>
  <p:tag name="KSO_WM_UNIT_INDEX" val="1_2_3"/>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356.xml><?xml version="1.0" encoding="utf-8"?>
<p:tagLst xmlns:p="http://schemas.openxmlformats.org/presentationml/2006/main">
  <p:tag name="KSO_WM_BEAUTIFY_FLAG" val="#wm#"/>
  <p:tag name="KSO_WM_DIAGRAM_VIRTUALLY_FRAME" val="{&quot;height&quot;:376.54998779296875,&quot;left&quot;:-63.25625373900402,&quot;top&quot;:106.60630531611405,&quot;width&quot;:846.5499877929688}"/>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DIAGRAM_GROUP_CODE" val="l1-1"/>
  <p:tag name="KSO_WM_UNIT_TYPE" val="l_h_i"/>
  <p:tag name="KSO_WM_UNIT_INDEX" val="1_3_2"/>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solid&quot;:{&quot;brightness&quot;:0,&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357.xml><?xml version="1.0" encoding="utf-8"?>
<p:tagLst xmlns:p="http://schemas.openxmlformats.org/presentationml/2006/main">
  <p:tag name="KSO_WM_DIAGRAM_VIRTUALLY_FRAME" val="{&quot;height&quot;:376.54998779296875,&quot;left&quot;:-63.25625373900402,&quot;top&quot;:106.60630531611405,&quot;width&quot;:846.5499877929688}"/>
  <p:tag name="KSO_WM_BEAUTIFY_FLAG" val="#wm#"/>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DIAGRAM_GROUP_CODE" val="l1-1"/>
  <p:tag name="KSO_WM_UNIT_TYPE" val="l_h_i"/>
  <p:tag name="KSO_WM_UNIT_INDEX" val="1_3_3"/>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358.xml><?xml version="1.0" encoding="utf-8"?>
<p:tagLst xmlns:p="http://schemas.openxmlformats.org/presentationml/2006/main">
  <p:tag name="KSO_WM_DIAGRAM_VIRTUALLY_FRAME" val="{&quot;height&quot;:376.54998779296875,&quot;left&quot;:-63.25625373900402,&quot;top&quot;:106.60630531611405,&quot;width&quot;:846.5499877929688}"/>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BEAUTIFY_FLAG" val="#wm#"/>
  <p:tag name="KSO_WM_UNIT_VALUE" val="59*71"/>
  <p:tag name="KSO_WM_DIAGRAM_GROUP_CODE" val="l1-1"/>
  <p:tag name="KSO_WM_UNIT_TYPE" val="l_h_x"/>
  <p:tag name="KSO_WM_UNIT_INDEX" val="1_1_1"/>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TYPE" val="1"/>
  <p:tag name="KSO_WM_UNIT_FILL_FORE_SCHEMECOLOR_INDEX" val="14"/>
  <p:tag name="KSO_WM_UNIT_FILL_FORE_SCHEMECOLOR_INDEX_BRIGHTNESS" val="0"/>
  <p:tag name="KSO_WM_UNIT_USESOURCEFORMAT_APPLY" val="0"/>
</p:tagLst>
</file>

<file path=ppt/tags/tag359.xml><?xml version="1.0" encoding="utf-8"?>
<p:tagLst xmlns:p="http://schemas.openxmlformats.org/presentationml/2006/main">
  <p:tag name="KSO_WM_DIAGRAM_VIRTUALLY_FRAME" val="{&quot;height&quot;:376.54998779296875,&quot;left&quot;:-63.25625373900402,&quot;top&quot;:106.60630531611405,&quot;width&quot;:846.5499877929688}"/>
  <p:tag name="KSO_WM_UNIT_VALUE" val="90*85"/>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TEMPLATE_CATEGORY" val="diagram"/>
  <p:tag name="KSO_WM_TEMPLATE_INDEX" val="20233205"/>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TYPE" val="1"/>
  <p:tag name="KSO_WM_UNIT_FILL_FORE_SCHEMECOLOR_INDEX" val="14"/>
  <p:tag name="KSO_WM_UNIT_FILL_FORE_SCHEMECOLOR_INDEX_BRIGHTNESS" val="0"/>
  <p:tag name="KSO_WM_UNIT_USESOURCEFORMAT_APPLY" val="0"/>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DIAGRAM_VIRTUALLY_FRAME" val="{&quot;height&quot;:376.54998779296875,&quot;left&quot;:-63.25625373900402,&quot;top&quot;:106.60630531611405,&quot;width&quot;:846.5499877929688}"/>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_1_1"/>
  <p:tag name="KSO_WM_TAG_VERSION" val="3.0"/>
  <p:tag name="KSO_WM_BEAUTIFY_FLAG" val="#wm#"/>
  <p:tag name="KSO_WM_UNIT_VALUE" val="22*22"/>
  <p:tag name="KSO_WM_DIAGRAM_GROUP_CODE" val="l1-1"/>
  <p:tag name="KSO_WM_UNIT_TYPE" val="l_h_x"/>
  <p:tag name="KSO_WM_UNIT_INDEX" val="1_3_1"/>
  <p:tag name="KSO_WM_DIAGRAM_VERSION" val="3"/>
  <p:tag name="KSO_WM_DIAGRAM_COLOR_TRICK" val="1"/>
  <p:tag name="KSO_WM_DIAGRAM_COLOR_TEXT_CAN_REMOVE" val="n"/>
  <p:tag name="KSO_WM_DIAGRAM_MAX_ITEMCNT" val="4"/>
  <p:tag name="KSO_WM_DIAGRAM_MIN_ITEMCNT" val="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TYPE" val="1"/>
  <p:tag name="KSO_WM_UNIT_FILL_FORE_SCHEMECOLOR_INDEX" val="14"/>
  <p:tag name="KSO_WM_UNIT_FILL_FORE_SCHEMECOLOR_INDEX_BRIGHTNESS" val="0"/>
  <p:tag name="KSO_WM_UNIT_USESOURCEFORMAT_APPLY" val="0"/>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33205"/>
  <p:tag name="KSO_WM_UNIT_LAYERLEVEL" val="1"/>
  <p:tag name="KSO_WM_TAG_VERSION" val="3.0"/>
  <p:tag name="KSO_WM_BEAUTIFY_FLAG" val="#wm#"/>
  <p:tag name="KSO_WM_UNIT_ISCONTENTSTITLE" val="0"/>
  <p:tag name="KSO_WM_UNIT_ISNUMDGMTITLE" val="0"/>
  <p:tag name="KSO_WM_UNIT_NOCLEAR" val="0"/>
  <p:tag name="KSO_WM_UNIT_VALUE" val="29"/>
  <p:tag name="KSO_WM_DIAGRAM_GROUP_CODE" val="l1-1"/>
  <p:tag name="KSO_WM_UNIT_TYPE" val="a"/>
  <p:tag name="KSO_WM_UNIT_INDEX" val="1"/>
  <p:tag name="KSO_WM_UNIT_PRESET_TEXT" val="单击此处添加标题"/>
  <p:tag name="KSO_WM_UNIT_TEXT_TYPE" val="1"/>
  <p:tag name="KSO_WM_UNIT_TEXT_FILL_FORE_SCHEMECOLOR_INDEX" val="13"/>
  <p:tag name="KSO_WM_UNIT_TEXT_FILL_TYPE" val="1"/>
  <p:tag name="KSO_WM_UNIT_USESOURCEFORMAT_APPLY" val="0"/>
</p:tagLst>
</file>

<file path=ppt/tags/tag362.xml><?xml version="1.0" encoding="utf-8"?>
<p:tagLst xmlns:p="http://schemas.openxmlformats.org/presentationml/2006/main">
  <p:tag name="KSO_WM_SLIDE_ID" val="custom20235974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5974"/>
  <p:tag name="KSO_WM_SLIDE_LAYOUT" val="a_f"/>
  <p:tag name="KSO_WM_SLIDE_LAYOUT_CNT" val="1_1"/>
  <p:tag name="KSO_WM_SPECIAL_SOURCE" val="bdnull"/>
  <p:tag name="KSO_WM_SLIDE_TYPE" val="text"/>
  <p:tag name="KSO_WM_SLIDE_SIZE" val="850*457"/>
  <p:tag name="KSO_WM_SLIDE_POSITION" val="54*28"/>
  <p:tag name="KSO_WM_ASSIST_SLIDE" val="1"/>
  <p:tag name="KSO_WM_SLIDE_SUBTYPE" val="pureTxt"/>
  <p:tag name="KSO_WM_DIAGRAM_GROUP_CODE" val="l1-1"/>
  <p:tag name="KSO_WM_SLIDE_DIAGTYPE" val="l"/>
  <p:tag name="KSO_WM_SLIDE_BK_DARK_LIGHT" val="1"/>
  <p:tag name="KSO_WM_SLIDE_BACKGROUND_TYPE" val="general"/>
</p:tagLst>
</file>

<file path=ppt/tags/tag363.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4998779296875,&quot;left&quot;:-58.906217117910316,&quot;top&quot;:118.95626594603536,&quot;width&quot;:807.84991455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5"/>
  <p:tag name="KSO_WM_UNIT_TEXT_FILL_TYPE" val="1"/>
  <p:tag name="KSO_WM_UNIT_USESOURCEFORMAT_APPLY" val="0"/>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4998779296875,&quot;left&quot;:-58.906217117910316,&quot;top&quot;:118.95626594603536,&quot;width&quot;:807.84991455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5"/>
  <p:tag name="KSO_WM_UNIT_TEXT_FILL_TYPE" val="1"/>
  <p:tag name="KSO_WM_UNIT_USESOURCEFORMAT_APPLY" val="0"/>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2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4998779296875,&quot;left&quot;:-58.906217117910316,&quot;top&quot;:118.95626594603536,&quot;width&quot;:807.84991455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5"/>
  <p:tag name="KSO_WM_UNIT_TEXT_FILL_TYPE" val="1"/>
  <p:tag name="KSO_WM_UNIT_USESOURCEFORMAT_APPLY" val="0"/>
</p:tagLst>
</file>

<file path=ppt/tags/tag367.xml><?xml version="1.0" encoding="utf-8"?>
<p:tagLst xmlns:p="http://schemas.openxmlformats.org/presentationml/2006/main">
  <p:tag name="KSO_WM_UNIT_VALUE" val="132*132"/>
  <p:tag name="KSO_WM_UNIT_HIGHLIGHT" val="0"/>
  <p:tag name="KSO_WM_UNIT_COMPATIBLE" val="0"/>
  <p:tag name="KSO_WM_UNIT_DIAGRAM_ISNUMVISUAL" val="0"/>
  <p:tag name="KSO_WM_UNIT_DIAGRAM_ISREFERUNIT" val="0"/>
  <p:tag name="KSO_WM_DIAGRAM_GROUP_CODE" val="n1-1"/>
  <p:tag name="KSO_WM_UNIT_TYPE" val="n_h_h_x"/>
  <p:tag name="KSO_WM_UNIT_INDEX" val="1_2_3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4998779296875,&quot;left&quot;:-58.906217117910316,&quot;top&quot;:118.95626594603536,&quot;width&quot;:807.849914550781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4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4998779296875,&quot;left&quot;:-58.906217117910316,&quot;top&quot;:118.95626594603536,&quot;width&quot;:807.84991455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5"/>
  <p:tag name="KSO_WM_UNIT_TEXT_FILL_TYPE" val="1"/>
  <p:tag name="KSO_WM_UNIT_USESOURCEFORMAT_APPLY" val="0"/>
</p:tagLst>
</file>

<file path=ppt/tags/tag369.xml><?xml version="1.0" encoding="utf-8"?>
<p:tagLst xmlns:p="http://schemas.openxmlformats.org/presentationml/2006/main">
  <p:tag name="KSO_WM_UNIT_VALUE" val="132*132"/>
  <p:tag name="KSO_WM_UNIT_HIGHLIGHT" val="0"/>
  <p:tag name="KSO_WM_UNIT_COMPATIBLE" val="0"/>
  <p:tag name="KSO_WM_UNIT_DIAGRAM_ISNUMVISUAL" val="0"/>
  <p:tag name="KSO_WM_UNIT_DIAGRAM_ISREFERUNIT" val="0"/>
  <p:tag name="KSO_WM_DIAGRAM_GROUP_CODE" val="n1-1"/>
  <p:tag name="KSO_WM_UNIT_TYPE" val="n_h_h_x"/>
  <p:tag name="KSO_WM_UNIT_INDEX" val="1_2_5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4998779296875,&quot;left&quot;:-58.906217117910316,&quot;top&quot;:118.95626594603536,&quot;width&quot;:807.849914550781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UNIT_VALUE" val="132*132"/>
  <p:tag name="KSO_WM_UNIT_HIGHLIGHT" val="0"/>
  <p:tag name="KSO_WM_UNIT_COMPATIBLE" val="0"/>
  <p:tag name="KSO_WM_UNIT_DIAGRAM_ISNUMVISUAL" val="0"/>
  <p:tag name="KSO_WM_UNIT_DIAGRAM_ISREFERUNIT" val="0"/>
  <p:tag name="KSO_WM_DIAGRAM_GROUP_CODE" val="n1-1"/>
  <p:tag name="KSO_WM_UNIT_TYPE" val="n_h_h_x"/>
  <p:tag name="KSO_WM_UNIT_INDEX" val="1_2_2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4998779296875,&quot;left&quot;:-58.906217117910316,&quot;top&quot;:118.95626594603536,&quot;width&quot;:807.849914550781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x"/>
  <p:tag name="KSO_WM_UNIT_INDEX" val="1_1_1"/>
  <p:tag name="KSO_WM_TEMPLATE_CATEGORY" val="diagram"/>
  <p:tag name="KSO_WM_TEMPLATE_INDEX" val="20233245"/>
  <p:tag name="KSO_WM_UNIT_LAYERLEVEL" val="1_1_1"/>
  <p:tag name="KSO_WM_TAG_VERSION" val="3.0"/>
  <p:tag name="KSO_WM_BEAUTIFY_FLAG" val="#wm#"/>
  <p:tag name="KSO_WM_DIAGRAM_VERSION" val="3"/>
  <p:tag name="KSO_WM_DIAGRAM_COLOR_TRICK" val="1"/>
  <p:tag name="KSO_WM_DIAGRAM_COLOR_TEXT_CAN_REMOVE" val="n"/>
  <p:tag name="KSO_WM_UNIT_VALUE" val="190*205"/>
  <p:tag name="KSO_WM_DIAGRAM_MAX_ITEMCNT" val="5"/>
  <p:tag name="KSO_WM_DIAGRAM_MIN_ITEMCNT" val="5"/>
  <p:tag name="KSO_WM_DIAGRAM_VIRTUALLY_FRAME" val="{&quot;height&quot;:359.04998779296875,&quot;left&quot;:-58.906217117910316,&quot;top&quot;:118.95626594603536,&quot;width&quot;:807.8499145507812}"/>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UNIT_FILL_TYPE" val="1"/>
  <p:tag name="KSO_WM_UNIT_USESOURCEFORMAT_APPLY" val="0"/>
</p:tagLst>
</file>

<file path=ppt/tags/tag37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TEMPLATE_CATEGORY" val="diagram"/>
  <p:tag name="KSO_WM_TEMPLATE_INDEX" val="20233245"/>
  <p:tag name="KSO_WM_UNIT_LAYERLEVEL" val="1_1_1_1"/>
  <p:tag name="KSO_WM_TAG_VERSION" val="3.0"/>
  <p:tag name="KSO_WM_UNIT_TEXT_FILL_FORE_SCHEMECOLOR_INDEX_BRIGHTNESS" val="0.15"/>
  <p:tag name="KSO_WM_DIAGRAM_GROUP_CODE" val="n1-1"/>
  <p:tag name="KSO_WM_DIAGRAM_VERSION" val="3"/>
  <p:tag name="KSO_WM_DIAGRAM_COLOR_TRICK" val="1"/>
  <p:tag name="KSO_WM_DIAGRAM_COLOR_TEXT_CAN_REMOVE" val="n"/>
  <p:tag name="KSO_WM_DIAGRAM_MAX_ITEMCNT" val="5"/>
  <p:tag name="KSO_WM_DIAGRAM_MIN_ITEMCNT" val="5"/>
  <p:tag name="KSO_WM_DIAGRAM_VIRTUALLY_FRAME" val="{&quot;height&quot;:359.04998779296875,&quot;left&quot;:-58.906217117910316,&quot;top&quot;:118.95626594603536,&quot;width&quot;:807.849914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智能图形项正文，文字是您思想的提炼，请尽量言简意赅的阐述观点。单击此处输入(您的)智能图形项正文。"/>
  <p:tag name="KSO_WM_UNIT_TEXT_FILL_FORE_SCHEMECOLOR_INDEX" val="1"/>
  <p:tag name="KSO_WM_UNIT_TEXT_FILL_TYPE" val="1"/>
  <p:tag name="KSO_WM_UNIT_TEXT_TYPE" val="1"/>
  <p:tag name="KSO_WM_UNIT_USESOURCEFORMAT_APPLY" val="0"/>
</p:tagLst>
</file>

<file path=ppt/tags/tag37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TEMPLATE_CATEGORY" val="diagram"/>
  <p:tag name="KSO_WM_TEMPLATE_INDEX" val="20233245"/>
  <p:tag name="KSO_WM_UNIT_LAYERLEVEL" val="1_1_1_1"/>
  <p:tag name="KSO_WM_TAG_VERSION" val="3.0"/>
  <p:tag name="KSO_WM_UNIT_TEXT_FILL_FORE_SCHEMECOLOR_INDEX_BRIGHTNESS" val="0.15"/>
  <p:tag name="KSO_WM_DIAGRAM_GROUP_CODE" val="n1-1"/>
  <p:tag name="KSO_WM_DIAGRAM_VERSION" val="3"/>
  <p:tag name="KSO_WM_DIAGRAM_COLOR_TRICK" val="1"/>
  <p:tag name="KSO_WM_DIAGRAM_COLOR_TEXT_CAN_REMOVE" val="n"/>
  <p:tag name="KSO_WM_DIAGRAM_MAX_ITEMCNT" val="5"/>
  <p:tag name="KSO_WM_DIAGRAM_MIN_ITEMCNT" val="5"/>
  <p:tag name="KSO_WM_DIAGRAM_VIRTUALLY_FRAME" val="{&quot;height&quot;:359.04998779296875,&quot;left&quot;:-58.906217117910316,&quot;top&quot;:118.95626594603536,&quot;width&quot;:807.849914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智能图形项正文，文字是您思想的提炼，请尽量言简意赅的阐述观点。单击此处输入(您的)智能图形项正文。"/>
  <p:tag name="KSO_WM_UNIT_TEXT_FILL_FORE_SCHEMECOLOR_INDEX" val="1"/>
  <p:tag name="KSO_WM_UNIT_TEXT_FILL_TYPE" val="1"/>
  <p:tag name="KSO_WM_UNIT_TEXT_TYPE" val="1"/>
  <p:tag name="KSO_WM_UNIT_USESOURCEFORMAT_APPLY" val="0"/>
</p:tagLst>
</file>

<file path=ppt/tags/tag37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TEMPLATE_CATEGORY" val="diagram"/>
  <p:tag name="KSO_WM_TEMPLATE_INDEX" val="20233245"/>
  <p:tag name="KSO_WM_UNIT_LAYERLEVEL" val="1_1_1_1"/>
  <p:tag name="KSO_WM_TAG_VERSION" val="3.0"/>
  <p:tag name="KSO_WM_UNIT_TEXT_FILL_FORE_SCHEMECOLOR_INDEX_BRIGHTNESS" val="0.15"/>
  <p:tag name="KSO_WM_DIAGRAM_GROUP_CODE" val="n1-1"/>
  <p:tag name="KSO_WM_DIAGRAM_VERSION" val="3"/>
  <p:tag name="KSO_WM_DIAGRAM_COLOR_TRICK" val="1"/>
  <p:tag name="KSO_WM_DIAGRAM_COLOR_TEXT_CAN_REMOVE" val="n"/>
  <p:tag name="KSO_WM_DIAGRAM_MAX_ITEMCNT" val="5"/>
  <p:tag name="KSO_WM_DIAGRAM_MIN_ITEMCNT" val="5"/>
  <p:tag name="KSO_WM_DIAGRAM_VIRTUALLY_FRAME" val="{&quot;height&quot;:359.04998779296875,&quot;left&quot;:-58.906217117910316,&quot;top&quot;:118.95626594603536,&quot;width&quot;:807.849914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智能图形项正文，文字是您思想的提炼，请尽量言简意赅的阐述观点。单击此处输入(您的)智能图形项正文。"/>
  <p:tag name="KSO_WM_UNIT_TEXT_FILL_FORE_SCHEMECOLOR_INDEX" val="1"/>
  <p:tag name="KSO_WM_UNIT_TEXT_FILL_TYPE" val="1"/>
  <p:tag name="KSO_WM_UNIT_TEXT_TYPE" val="1"/>
  <p:tag name="KSO_WM_UNIT_USESOURCEFORMAT_APPLY" val="0"/>
</p:tagLst>
</file>

<file path=ppt/tags/tag37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TEMPLATE_CATEGORY" val="diagram"/>
  <p:tag name="KSO_WM_TEMPLATE_INDEX" val="20233245"/>
  <p:tag name="KSO_WM_UNIT_LAYERLEVEL" val="1_1_1_1"/>
  <p:tag name="KSO_WM_TAG_VERSION" val="3.0"/>
  <p:tag name="KSO_WM_UNIT_TEXT_FILL_FORE_SCHEMECOLOR_INDEX_BRIGHTNESS" val="0.15"/>
  <p:tag name="KSO_WM_DIAGRAM_GROUP_CODE" val="n1-1"/>
  <p:tag name="KSO_WM_DIAGRAM_VERSION" val="3"/>
  <p:tag name="KSO_WM_DIAGRAM_COLOR_TRICK" val="1"/>
  <p:tag name="KSO_WM_DIAGRAM_COLOR_TEXT_CAN_REMOVE" val="n"/>
  <p:tag name="KSO_WM_DIAGRAM_MAX_ITEMCNT" val="5"/>
  <p:tag name="KSO_WM_DIAGRAM_MIN_ITEMCNT" val="5"/>
  <p:tag name="KSO_WM_DIAGRAM_VIRTUALLY_FRAME" val="{&quot;height&quot;:359.04998779296875,&quot;left&quot;:-58.906217117910316,&quot;top&quot;:118.95626594603536,&quot;width&quot;:807.849914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智能图形项正文，文字是您思想的提炼，请尽量言简意赅的阐述观点。单击此处输入(您的)智能图形项正文。"/>
  <p:tag name="KSO_WM_UNIT_TEXT_FILL_FORE_SCHEMECOLOR_INDEX" val="1"/>
  <p:tag name="KSO_WM_UNIT_TEXT_FILL_TYPE" val="1"/>
  <p:tag name="KSO_WM_UNIT_TEXT_TYPE" val="1"/>
  <p:tag name="KSO_WM_UNIT_USESOURCEFORMAT_APPLY" val="0"/>
</p:tagLst>
</file>

<file path=ppt/tags/tag376.xml><?xml version="1.0" encoding="utf-8"?>
<p:tagLst xmlns:p="http://schemas.openxmlformats.org/presentationml/2006/main">
  <p:tag name="KSO_WM_UNIT_VALUE" val="132*132"/>
  <p:tag name="KSO_WM_UNIT_HIGHLIGHT" val="0"/>
  <p:tag name="KSO_WM_UNIT_COMPATIBLE" val="0"/>
  <p:tag name="KSO_WM_UNIT_DIAGRAM_ISNUMVISUAL" val="0"/>
  <p:tag name="KSO_WM_UNIT_DIAGRAM_ISREFERUNIT" val="0"/>
  <p:tag name="KSO_WM_DIAGRAM_GROUP_CODE" val="n1-1"/>
  <p:tag name="KSO_WM_UNIT_TYPE" val="n_h_h_x"/>
  <p:tag name="KSO_WM_UNIT_INDEX" val="1_2_4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4998779296875,&quot;left&quot;:-58.906217117910316,&quot;top&quot;:118.95626594603536,&quot;width&quot;:807.849914550781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377.xml><?xml version="1.0" encoding="utf-8"?>
<p:tagLst xmlns:p="http://schemas.openxmlformats.org/presentationml/2006/main">
  <p:tag name="KSO_WM_UNIT_VALUE" val="132*132"/>
  <p:tag name="KSO_WM_UNIT_HIGHLIGHT" val="0"/>
  <p:tag name="KSO_WM_UNIT_COMPATIBLE" val="0"/>
  <p:tag name="KSO_WM_UNIT_DIAGRAM_ISNUMVISUAL" val="0"/>
  <p:tag name="KSO_WM_UNIT_DIAGRAM_ISREFERUNIT" val="0"/>
  <p:tag name="KSO_WM_DIAGRAM_GROUP_CODE" val="n1-1"/>
  <p:tag name="KSO_WM_UNIT_TYPE" val="n_h_h_x"/>
  <p:tag name="KSO_WM_UNIT_INDEX" val="1_2_1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59.04998779296875,&quot;left&quot;:-58.906217117910316,&quot;top&quot;:118.95626594603536,&quot;width&quot;:807.849914550781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37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a"/>
  <p:tag name="KSO_WM_UNIT_INDEX" val="1_1_1"/>
  <p:tag name="KSO_WM_TEMPLATE_CATEGORY" val="diagram"/>
  <p:tag name="KSO_WM_TEMPLATE_INDEX" val="20233245"/>
  <p:tag name="KSO_WM_UNIT_LAYERLEVEL" val="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5"/>
  <p:tag name="KSO_WM_DIAGRAM_MIN_ITEMCNT" val="5"/>
  <p:tag name="KSO_WM_DIAGRAM_VIRTUALLY_FRAME" val="{&quot;height&quot;:359.04998779296875,&quot;left&quot;:-58.906217117910316,&quot;top&quot;:118.95626594603536,&quot;width&quot;:807.849914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379.xml><?xml version="1.0" encoding="utf-8"?>
<p:tagLst xmlns:p="http://schemas.openxmlformats.org/presentationml/2006/main">
  <p:tag name="KSO_WM_UNIT_INDEX" val="1"/>
  <p:tag name="KSO_WM_UNIT_TYPE" val="a"/>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p="http://schemas.openxmlformats.org/presentationml/2006/main">
  <p:tag name="KSO_WM_BEAUTIFY_FLAG" val="#wm#"/>
  <p:tag name="KSO_WM_TEMPLATE_CATEGORY" val="custom"/>
  <p:tag name="KSO_WM_TEMPLATE_INDEX" val="20235974"/>
  <p:tag name="KSO_WM_SLIDE_ID" val="custom20235974_8"/>
  <p:tag name="KSO_WM_TEMPLATE_SUBCATEGORY" val="29"/>
  <p:tag name="KSO_WM_TEMPLATE_MASTER_TYPE" val="0"/>
  <p:tag name="KSO_WM_TEMPLATE_COLOR_TYPE" val="0"/>
  <p:tag name="KSO_WM_SLIDE_ITEM_CNT" val="0"/>
  <p:tag name="KSO_WM_SLIDE_INDEX" val="8"/>
  <p:tag name="KSO_WM_TAG_VERSION" val="3.0"/>
  <p:tag name="KSO_WM_SLIDE_LAYOUT" val="a_f"/>
  <p:tag name="KSO_WM_SLIDE_LAYOUT_CNT" val="1_1"/>
  <p:tag name="KSO_WM_SLIDE_TYPE" val="text"/>
  <p:tag name="KSO_WM_SLIDE_SUBTYPE" val="pureTxt"/>
  <p:tag name="KSO_WM_SLIDE_SIZE" val="850*457"/>
  <p:tag name="KSO_WM_SLIDE_POSITION" val="54*28"/>
  <p:tag name="KSO_WM_DIAGRAM_GROUP_CODE" val="n1-1"/>
  <p:tag name="KSO_WM_SLIDE_DIAGTYPE" val="n"/>
  <p:tag name="KSO_WM_SLIDE_BK_DARK_LIGHT" val="1"/>
  <p:tag name="KSO_WM_SLIDE_BACKGROUND_TYPE" val="general"/>
</p:tagLst>
</file>

<file path=ppt/tags/tag381.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1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74.9062537390041,&quot;left&quot;:-58.906217117910316,&quot;top&quot;:103.1,&quot;width&quot;:807.84991455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5"/>
  <p:tag name="KSO_WM_UNIT_TEXT_FILL_TYPE" val="1"/>
  <p:tag name="KSO_WM_UNIT_USESOURCEFORMAT_APPLY" val="0"/>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3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74.9062537390041,&quot;left&quot;:-58.906217117910316,&quot;top&quot;:103.1,&quot;width&quot;:807.84991455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5"/>
  <p:tag name="KSO_WM_UNIT_TEXT_FILL_TYPE" val="1"/>
  <p:tag name="KSO_WM_UNIT_USESOURCEFORMAT_APPLY" val="0"/>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74.9062537390041,&quot;left&quot;:-58.906217117910316,&quot;top&quot;:103.1,&quot;width&quot;:807.8499145507812}"/>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5"/>
  <p:tag name="KSO_WM_UNIT_TEXT_FILL_TYPE" val="1"/>
  <p:tag name="KSO_WM_UNIT_USESOURCEFORMAT_APPLY" val="0"/>
</p:tagLst>
</file>

<file path=ppt/tags/tag385.xml><?xml version="1.0" encoding="utf-8"?>
<p:tagLst xmlns:p="http://schemas.openxmlformats.org/presentationml/2006/main">
  <p:tag name="KSO_WM_UNIT_VALUE" val="132*132"/>
  <p:tag name="KSO_WM_UNIT_HIGHLIGHT" val="0"/>
  <p:tag name="KSO_WM_UNIT_COMPATIBLE" val="0"/>
  <p:tag name="KSO_WM_UNIT_DIAGRAM_ISNUMVISUAL" val="0"/>
  <p:tag name="KSO_WM_UNIT_DIAGRAM_ISREFERUNIT" val="0"/>
  <p:tag name="KSO_WM_DIAGRAM_GROUP_CODE" val="n1-1"/>
  <p:tag name="KSO_WM_UNIT_TYPE" val="n_h_h_x"/>
  <p:tag name="KSO_WM_UNIT_INDEX" val="1_2_3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74.9062537390041,&quot;left&quot;:-58.906217117910316,&quot;top&quot;:103.1,&quot;width&quot;:807.849914550781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386.xml><?xml version="1.0" encoding="utf-8"?>
<p:tagLst xmlns:p="http://schemas.openxmlformats.org/presentationml/2006/main">
  <p:tag name="KSO_WM_UNIT_VALUE" val="132*132"/>
  <p:tag name="KSO_WM_UNIT_HIGHLIGHT" val="0"/>
  <p:tag name="KSO_WM_UNIT_COMPATIBLE" val="0"/>
  <p:tag name="KSO_WM_UNIT_DIAGRAM_ISNUMVISUAL" val="0"/>
  <p:tag name="KSO_WM_UNIT_DIAGRAM_ISREFERUNIT" val="0"/>
  <p:tag name="KSO_WM_DIAGRAM_GROUP_CODE" val="n1-1"/>
  <p:tag name="KSO_WM_UNIT_TYPE" val="n_h_h_x"/>
  <p:tag name="KSO_WM_UNIT_INDEX" val="1_2_5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74.9062537390041,&quot;left&quot;:-58.906217117910316,&quot;top&quot;:103.1,&quot;width&quot;:807.849914550781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x"/>
  <p:tag name="KSO_WM_UNIT_INDEX" val="1_1_1"/>
  <p:tag name="KSO_WM_TEMPLATE_CATEGORY" val="diagram"/>
  <p:tag name="KSO_WM_TEMPLATE_INDEX" val="20233245"/>
  <p:tag name="KSO_WM_UNIT_LAYERLEVEL" val="1_1_1"/>
  <p:tag name="KSO_WM_TAG_VERSION" val="3.0"/>
  <p:tag name="KSO_WM_BEAUTIFY_FLAG" val="#wm#"/>
  <p:tag name="KSO_WM_DIAGRAM_VERSION" val="3"/>
  <p:tag name="KSO_WM_DIAGRAM_COLOR_TRICK" val="1"/>
  <p:tag name="KSO_WM_DIAGRAM_COLOR_TEXT_CAN_REMOVE" val="n"/>
  <p:tag name="KSO_WM_UNIT_VALUE" val="190*205"/>
  <p:tag name="KSO_WM_DIAGRAM_MAX_ITEMCNT" val="5"/>
  <p:tag name="KSO_WM_DIAGRAM_MIN_ITEMCNT" val="5"/>
  <p:tag name="KSO_WM_DIAGRAM_VIRTUALLY_FRAME" val="{&quot;height&quot;:374.9062537390041,&quot;left&quot;:-58.906217117910316,&quot;top&quot;:103.1,&quot;width&quot;:807.8499145507812}"/>
  <p:tag name="KSO_WM_DIAGRAM_COLOR_MATCH_VALUE" val="{&quot;shape&quot;:{&quot;fill&quot;:{&quot;gradient&quot;:[{&quot;brightness&quot;:0,&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FILL_FORE_SCHEMECOLOR_INDEX" val="5"/>
  <p:tag name="KSO_WM_UNIT_FILL_FORE_SCHEMECOLOR_INDEX_BRIGHTNESS" val="0"/>
  <p:tag name="KSO_WM_UNIT_FILL_TYPE" val="1"/>
  <p:tag name="KSO_WM_UNIT_USESOURCEFORMAT_APPLY" val="0"/>
</p:tagLst>
</file>

<file path=ppt/tags/tag38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TEMPLATE_CATEGORY" val="diagram"/>
  <p:tag name="KSO_WM_TEMPLATE_INDEX" val="20233245"/>
  <p:tag name="KSO_WM_UNIT_LAYERLEVEL" val="1_1_1_1"/>
  <p:tag name="KSO_WM_TAG_VERSION" val="3.0"/>
  <p:tag name="KSO_WM_UNIT_TEXT_FILL_FORE_SCHEMECOLOR_INDEX_BRIGHTNESS" val="0.15"/>
  <p:tag name="KSO_WM_DIAGRAM_GROUP_CODE" val="n1-1"/>
  <p:tag name="KSO_WM_DIAGRAM_VERSION" val="3"/>
  <p:tag name="KSO_WM_DIAGRAM_COLOR_TRICK" val="1"/>
  <p:tag name="KSO_WM_DIAGRAM_COLOR_TEXT_CAN_REMOVE" val="n"/>
  <p:tag name="KSO_WM_DIAGRAM_MAX_ITEMCNT" val="5"/>
  <p:tag name="KSO_WM_DIAGRAM_MIN_ITEMCNT" val="5"/>
  <p:tag name="KSO_WM_DIAGRAM_VIRTUALLY_FRAME" val="{&quot;height&quot;:374.9062537390041,&quot;left&quot;:-58.906217117910316,&quot;top&quot;:103.1,&quot;width&quot;:807.849914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智能图形项正文，文字是您思想的提炼，请尽量言简意赅的阐述观点。单击此处输入(您的)智能图形项正文。"/>
  <p:tag name="KSO_WM_UNIT_TEXT_FILL_FORE_SCHEMECOLOR_INDEX" val="1"/>
  <p:tag name="KSO_WM_UNIT_TEXT_FILL_TYPE" val="1"/>
  <p:tag name="KSO_WM_UNIT_TEXT_TYPE" val="1"/>
  <p:tag name="KSO_WM_UNIT_USESOURCEFORMAT_APPLY" val="0"/>
</p:tagLst>
</file>

<file path=ppt/tags/tag38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TEMPLATE_CATEGORY" val="diagram"/>
  <p:tag name="KSO_WM_TEMPLATE_INDEX" val="20233245"/>
  <p:tag name="KSO_WM_UNIT_LAYERLEVEL" val="1_1_1_1"/>
  <p:tag name="KSO_WM_TAG_VERSION" val="3.0"/>
  <p:tag name="KSO_WM_UNIT_TEXT_FILL_FORE_SCHEMECOLOR_INDEX_BRIGHTNESS" val="0.15"/>
  <p:tag name="KSO_WM_DIAGRAM_GROUP_CODE" val="n1-1"/>
  <p:tag name="KSO_WM_DIAGRAM_VERSION" val="3"/>
  <p:tag name="KSO_WM_DIAGRAM_COLOR_TRICK" val="1"/>
  <p:tag name="KSO_WM_DIAGRAM_COLOR_TEXT_CAN_REMOVE" val="n"/>
  <p:tag name="KSO_WM_DIAGRAM_MAX_ITEMCNT" val="5"/>
  <p:tag name="KSO_WM_DIAGRAM_MIN_ITEMCNT" val="5"/>
  <p:tag name="KSO_WM_DIAGRAM_VIRTUALLY_FRAME" val="{&quot;height&quot;:374.9062537390041,&quot;left&quot;:-58.906217117910316,&quot;top&quot;:103.1,&quot;width&quot;:807.849914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智能图形项正文，文字是您思想的提炼，请尽量言简意赅的阐述观点。单击此处输入(您的)智能图形项正文。"/>
  <p:tag name="KSO_WM_UNIT_TEXT_FILL_FORE_SCHEMECOLOR_INDEX" val="1"/>
  <p:tag name="KSO_WM_UNIT_TEXT_FILL_TYPE" val="1"/>
  <p:tag name="KSO_WM_UNIT_TEXT_TYPE" val="1"/>
  <p:tag name="KSO_WM_UNIT_USESOURCEFORMAT_APPLY" val="0"/>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TEMPLATE_CATEGORY" val="diagram"/>
  <p:tag name="KSO_WM_TEMPLATE_INDEX" val="20233245"/>
  <p:tag name="KSO_WM_UNIT_LAYERLEVEL" val="1_1_1_1"/>
  <p:tag name="KSO_WM_TAG_VERSION" val="3.0"/>
  <p:tag name="KSO_WM_UNIT_TEXT_FILL_FORE_SCHEMECOLOR_INDEX_BRIGHTNESS" val="0.15"/>
  <p:tag name="KSO_WM_DIAGRAM_GROUP_CODE" val="n1-1"/>
  <p:tag name="KSO_WM_DIAGRAM_VERSION" val="3"/>
  <p:tag name="KSO_WM_DIAGRAM_COLOR_TRICK" val="1"/>
  <p:tag name="KSO_WM_DIAGRAM_COLOR_TEXT_CAN_REMOVE" val="n"/>
  <p:tag name="KSO_WM_DIAGRAM_MAX_ITEMCNT" val="5"/>
  <p:tag name="KSO_WM_DIAGRAM_MIN_ITEMCNT" val="5"/>
  <p:tag name="KSO_WM_DIAGRAM_VIRTUALLY_FRAME" val="{&quot;height&quot;:359.04998779296875,&quot;left&quot;:-58.906217117910316,&quot;top&quot;:118.95626594603536,&quot;width&quot;:807.849914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智能图形项正文，文字是您思想的提炼，请尽量言简意赅的阐述观点。单击此处输入(您的)智能图形项正文。"/>
  <p:tag name="KSO_WM_UNIT_TEXT_FILL_FORE_SCHEMECOLOR_INDEX" val="1"/>
  <p:tag name="KSO_WM_UNIT_TEXT_FILL_TYPE" val="1"/>
  <p:tag name="KSO_WM_UNIT_TEXT_TYPE" val="1"/>
  <p:tag name="KSO_WM_UNIT_USESOURCEFORMAT_APPLY" val="0"/>
</p:tagLst>
</file>

<file path=ppt/tags/tag391.xml><?xml version="1.0" encoding="utf-8"?>
<p:tagLst xmlns:p="http://schemas.openxmlformats.org/presentationml/2006/main">
  <p:tag name="KSO_WM_UNIT_VALUE" val="132*132"/>
  <p:tag name="KSO_WM_UNIT_HIGHLIGHT" val="0"/>
  <p:tag name="KSO_WM_UNIT_COMPATIBLE" val="0"/>
  <p:tag name="KSO_WM_UNIT_DIAGRAM_ISNUMVISUAL" val="0"/>
  <p:tag name="KSO_WM_UNIT_DIAGRAM_ISREFERUNIT" val="0"/>
  <p:tag name="KSO_WM_DIAGRAM_GROUP_CODE" val="n1-1"/>
  <p:tag name="KSO_WM_UNIT_TYPE" val="n_h_h_x"/>
  <p:tag name="KSO_WM_UNIT_INDEX" val="1_2_1_1"/>
  <p:tag name="KSO_WM_TEMPLATE_CATEGORY" val="diagram"/>
  <p:tag name="KSO_WM_TEMPLATE_INDEX" val="20233245"/>
  <p:tag name="KSO_WM_UNIT_LAYERLEVEL" val="1_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5"/>
  <p:tag name="KSO_WM_DIAGRAM_VIRTUALLY_FRAME" val="{&quot;height&quot;:374.9062537390041,&quot;left&quot;:-58.906217117910316,&quot;top&quot;:103.1,&quot;width&quot;:807.8499145507812}"/>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0"/>
</p:tagLst>
</file>

<file path=ppt/tags/tag39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a"/>
  <p:tag name="KSO_WM_UNIT_INDEX" val="1_1_1"/>
  <p:tag name="KSO_WM_TEMPLATE_CATEGORY" val="diagram"/>
  <p:tag name="KSO_WM_TEMPLATE_INDEX" val="20233245"/>
  <p:tag name="KSO_WM_UNIT_LAYERLEVEL" val="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5"/>
  <p:tag name="KSO_WM_DIAGRAM_MIN_ITEMCNT" val="5"/>
  <p:tag name="KSO_WM_DIAGRAM_VIRTUALLY_FRAME" val="{&quot;height&quot;:374.9062537390041,&quot;left&quot;:-58.906217117910316,&quot;top&quot;:103.1,&quot;width&quot;:807.84991455078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393.xml><?xml version="1.0" encoding="utf-8"?>
<p:tagLst xmlns:p="http://schemas.openxmlformats.org/presentationml/2006/main">
  <p:tag name="KSO_WM_UNIT_INDEX" val="1"/>
  <p:tag name="KSO_WM_UNIT_TYPE" val="a"/>
  <p:tag name="KSO_WM_BEAUTIFY_FLAG" val="#wm#"/>
</p:tagLst>
</file>

<file path=ppt/tags/tag394.xml><?xml version="1.0" encoding="utf-8"?>
<p:tagLst xmlns:p="http://schemas.openxmlformats.org/presentationml/2006/main">
  <p:tag name="KSO_WM_BEAUTIFY_FLAG" val="#wm#"/>
  <p:tag name="KSO_WM_TEMPLATE_CATEGORY" val="custom"/>
  <p:tag name="KSO_WM_TEMPLATE_INDEX" val="20235974"/>
  <p:tag name="KSO_WM_SLIDE_ID" val="custom20235974_8"/>
  <p:tag name="KSO_WM_TEMPLATE_SUBCATEGORY" val="29"/>
  <p:tag name="KSO_WM_TEMPLATE_MASTER_TYPE" val="0"/>
  <p:tag name="KSO_WM_TEMPLATE_COLOR_TYPE" val="0"/>
  <p:tag name="KSO_WM_SLIDE_ITEM_CNT" val="0"/>
  <p:tag name="KSO_WM_SLIDE_INDEX" val="8"/>
  <p:tag name="KSO_WM_TAG_VERSION" val="3.0"/>
  <p:tag name="KSO_WM_SLIDE_LAYOUT" val="a_f"/>
  <p:tag name="KSO_WM_SLIDE_LAYOUT_CNT" val="1_1"/>
  <p:tag name="KSO_WM_SLIDE_TYPE" val="text"/>
  <p:tag name="KSO_WM_SLIDE_SUBTYPE" val="pureTxt"/>
  <p:tag name="KSO_WM_SLIDE_SIZE" val="850*457"/>
  <p:tag name="KSO_WM_SLIDE_POSITION" val="54*28"/>
  <p:tag name="KSO_WM_DIAGRAM_GROUP_CODE" val="n1-1"/>
  <p:tag name="KSO_WM_SLIDE_DIAGTYPE" val="n"/>
  <p:tag name="KSO_WM_SLIDE_BK_DARK_LIGHT" val="1"/>
  <p:tag name="KSO_WM_SLIDE_BACKGROUND_TYPE" val="general"/>
</p:tagLst>
</file>

<file path=ppt/tags/tag395.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396.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TEMPLATE_CATEGORY" val="diagram"/>
  <p:tag name="KSO_WM_TEMPLATE_INDEX" val="20233658"/>
  <p:tag name="KSO_WM_UNIT_LAYERLEVEL" val="1_1_1"/>
  <p:tag name="KSO_WM_TAG_VERSION" val="3.0"/>
  <p:tag name="KSO_WM_DIAGRAM_MAX_ITEMCNT" val="3"/>
  <p:tag name="KSO_WM_DIAGRAM_MIN_ITEMCNT" val="1"/>
  <p:tag name="KSO_WM_DIAGRAM_VIRTUALLY_FRAME" val="{&quot;height&quot;:356.1161499023438,&quot;left&quot;:50.163464566929136,&quot;top&quot;:123.0681848913478,&quot;width&quot;:623.45382194939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1"/>
  <p:tag name="KSO_WM_UNIT_TEXT_FILL_FORE_SCHEMECOLOR_INDEX" val="1"/>
  <p:tag name="KSO_WM_UNIT_TEXT_FILL_TYPE" val="1"/>
  <p:tag name="KSO_WM_UNIT_PRESET_TEXT" val="此处添加项标题"/>
  <p:tag name="KSO_WM_UNIT_TEXT_TYPE" val="1"/>
  <p:tag name="KSO_WM_BEAUTIFY_FLAG" val="#wm#"/>
  <p:tag name="KSO_WM_UNIT_USESOURCEFORMAT_APPLY" val="0"/>
</p:tagLst>
</file>

<file path=ppt/tags/tag397.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TEMPLATE_CATEGORY" val="diagram"/>
  <p:tag name="KSO_WM_TEMPLATE_INDEX" val="20233658"/>
  <p:tag name="KSO_WM_UNIT_LAYERLEVEL" val="1_1_1"/>
  <p:tag name="KSO_WM_TAG_VERSION" val="3.0"/>
  <p:tag name="KSO_WM_DIAGRAM_MAX_ITEMCNT" val="3"/>
  <p:tag name="KSO_WM_DIAGRAM_MIN_ITEMCNT" val="1"/>
  <p:tag name="KSO_WM_DIAGRAM_VIRTUALLY_FRAME" val="{&quot;height&quot;:356.1161499023438,&quot;left&quot;:50.163464566929136,&quot;top&quot;:123.0681848913478,&quot;width&quot;:623.45382194939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BEAUTIFY_FLAG" val="#wm#"/>
  <p:tag name="KSO_WM_UNIT_USESOURCEFORMAT_APPLY" val="0"/>
</p:tagLst>
</file>

<file path=ppt/tags/tag398.xml><?xml version="1.0" encoding="utf-8"?>
<p:tagLst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TEMPLATE_CATEGORY" val="diagram"/>
  <p:tag name="KSO_WM_TEMPLATE_INDEX" val="20233658"/>
  <p:tag name="KSO_WM_UNIT_LAYERLEVEL" val="1_1_1"/>
  <p:tag name="KSO_WM_TAG_VERSION" val="3.0"/>
  <p:tag name="KSO_WM_UNIT_VALUE" val="21"/>
  <p:tag name="KSO_WM_DIAGRAM_MAX_ITEMCNT" val="3"/>
  <p:tag name="KSO_WM_DIAGRAM_MIN_ITEMCNT" val="1"/>
  <p:tag name="KSO_WM_DIAGRAM_VIRTUALLY_FRAME" val="{&quot;height&quot;:356.1161499023438,&quot;left&quot;:50.163464566929136,&quot;top&quot;:123.0681848913478,&quot;width&quot;:623.45382194939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此处添加项标题"/>
  <p:tag name="KSO_WM_UNIT_TEXT_TYPE" val="1"/>
  <p:tag name="KSO_WM_BEAUTIFY_FLAG" val="#wm#"/>
  <p:tag name="KSO_WM_UNIT_USESOURCEFORMAT_APPLY" val="0"/>
</p:tagLst>
</file>

<file path=ppt/tags/tag399.xml><?xml version="1.0" encoding="utf-8"?>
<p:tagLst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TEMPLATE_CATEGORY" val="diagram"/>
  <p:tag name="KSO_WM_TEMPLATE_INDEX" val="20233658"/>
  <p:tag name="KSO_WM_UNIT_LAYERLEVEL" val="1_1_1"/>
  <p:tag name="KSO_WM_TAG_VERSION" val="3.0"/>
  <p:tag name="KSO_WM_DIAGRAM_MAX_ITEMCNT" val="3"/>
  <p:tag name="KSO_WM_DIAGRAM_MIN_ITEMCNT" val="1"/>
  <p:tag name="KSO_WM_DIAGRAM_VIRTUALLY_FRAME" val="{&quot;height&quot;:356.1161499023438,&quot;left&quot;:50.163464566929136,&quot;top&quot;:123.0681848913478,&quot;width&quot;:623.45382194939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BEAUTIFY_FLAG" val="#wm#"/>
  <p:tag name="KSO_WM_UNIT_USESOURCEFORMAT_APPLY" val="0"/>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UNIT_ISCONTENTSTITLE" val="0"/>
  <p:tag name="KSO_WM_UNIT_ISNUMDGMTITLE" val="0"/>
  <p:tag name="KSO_WM_UNIT_NOCLEAR" val="0"/>
  <p:tag name="KSO_WM_UNIT_VALUE" val="29"/>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3666"/>
  <p:tag name="KSO_WM_UNIT_PRESET_TEXT" val="单击此处添加标题"/>
  <p:tag name="KSO_WM_UNIT_TEXT_TYPE" val="1"/>
  <p:tag name="KSO_WM_UNIT_TEXT_FILL_FORE_SCHEMECOLOR_INDEX" val="13"/>
  <p:tag name="KSO_WM_UNIT_TEXT_FILL_TYPE" val="1"/>
  <p:tag name="KSO_WM_UNIT_USESOURCEFORMAT_APPLY" val="0"/>
</p:tagLst>
</file>

<file path=ppt/tags/tag401.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DIAGRAM_GROUP_CODE" val="l1-1"/>
  <p:tag name="KSO_WM_SLIDE_DIAGTYPE" val="l"/>
  <p:tag name="KSO_WM_TEMPLATE_INDEX" val="20235974"/>
  <p:tag name="KSO_WM_TEMPLATE_SUBCATEGORY" val="29"/>
  <p:tag name="KSO_WM_SLIDE_INDEX" val="8"/>
  <p:tag name="KSO_WM_TAG_VERSION" val="3.0"/>
  <p:tag name="KSO_WM_SLIDE_ID" val="custom20235974_8"/>
  <p:tag name="KSO_WM_SLIDE_ITEM_CNT" val="0"/>
  <p:tag name="KSO_WM_SLIDE_BK_DARK_LIGHT" val="1"/>
  <p:tag name="KSO_WM_SLIDE_BACKGROUND_TYPE" val="general"/>
</p:tagLst>
</file>

<file path=ppt/tags/tag402.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03.xml><?xml version="1.0" encoding="utf-8"?>
<p:tagLst xmlns:p="http://schemas.openxmlformats.org/presentationml/2006/main">
  <p:tag name="KSO_WM_UNIT_INDEX" val="3"/>
  <p:tag name="KSO_WM_UNIT_TYPE" val="i"/>
  <p:tag name="KSO_WM_BEAUTIFY_FLAG" val="#wm#"/>
  <p:tag name="KSO_WM_UNIT_FILL_FORE_SCHEMECOLOR_INDEX_BRIGHTNESS" val="0.9"/>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404.xml><?xml version="1.0" encoding="utf-8"?>
<p:tagLst xmlns:p="http://schemas.openxmlformats.org/presentationml/2006/main">
  <p:tag name="KSO_WM_UNIT_INDEX" val="5"/>
  <p:tag name="KSO_WM_UNIT_TYPE" val="i"/>
  <p:tag name="KSO_WM_BEAUTIFY_FLAG" val="#wm#"/>
  <p:tag name="KSO_WM_UNIT_FILL_FORE_SCHEMECOLOR_INDEX_BRIGHTNESS" val="0.9"/>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405.xml><?xml version="1.0" encoding="utf-8"?>
<p:tagLst xmlns:p="http://schemas.openxmlformats.org/presentationml/2006/main">
  <p:tag name="KSO_WM_UNIT_SUBTYPE" val="a"/>
  <p:tag name="KSO_WM_UNIT_TEXT_FILL_FORE_SCHEMECOLOR_INDEX_BRIGHTNESS" val="0.15"/>
  <p:tag name="KSO_WM_UNIT_TEXT_FILL_FORE_SCHEMECOLOR_INDEX" val="3"/>
  <p:tag name="KSO_WM_UNIT_TEXT_FILL_TYPE" val="1"/>
</p:tagLst>
</file>

<file path=ppt/tags/tag406.xml><?xml version="1.0" encoding="utf-8"?>
<p:tagLst xmlns:p="http://schemas.openxmlformats.org/presentationml/2006/main">
  <p:tag name="KSO_WM_UNIT_SUBTYPE" val="a"/>
  <p:tag name="KSO_WM_UNIT_TEXT_FILL_FORE_SCHEMECOLOR_INDEX_BRIGHTNESS" val="0"/>
  <p:tag name="KSO_WM_UNIT_TEXT_FILL_FORE_SCHEMECOLOR_INDEX" val="5"/>
  <p:tag name="KSO_WM_UNIT_TEXT_FILL_TYPE" val="1"/>
</p:tagLst>
</file>

<file path=ppt/tags/tag407.xml><?xml version="1.0" encoding="utf-8"?>
<p:tagLst xmlns:p="http://schemas.openxmlformats.org/presentationml/2006/main">
  <p:tag name="KSO_WM_UNIT_INDEX" val="6"/>
  <p:tag name="KSO_WM_UNIT_TYPE" val="i"/>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08.xml><?xml version="1.0" encoding="utf-8"?>
<p:tagLst xmlns:p="http://schemas.openxmlformats.org/presentationml/2006/main">
  <p:tag name="KSO_WM_UNIT_SUBTYPE" val="a"/>
  <p:tag name="KSO_WM_UNIT_TEXT_FILL_FORE_SCHEMECOLOR_INDEX_BRIGHTNESS" val="0.15"/>
  <p:tag name="KSO_WM_UNIT_TEXT_FILL_FORE_SCHEMECOLOR_INDEX" val="3"/>
  <p:tag name="KSO_WM_UNIT_TEXT_FILL_TYPE" val="1"/>
</p:tagLst>
</file>

<file path=ppt/tags/tag409.xml><?xml version="1.0" encoding="utf-8"?>
<p:tagLst xmlns:p="http://schemas.openxmlformats.org/presentationml/2006/main">
  <p:tag name="KSO_WM_UNIT_SUBTYPE" val="a"/>
  <p:tag name="KSO_WM_UNIT_TEXT_FILL_FORE_SCHEMECOLOR_INDEX_BRIGHTNESS" val="0"/>
  <p:tag name="KSO_WM_UNIT_TEXT_FILL_FORE_SCHEMECOLOR_INDEX" val="5"/>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UNIT_INDEX" val="7"/>
  <p:tag name="KSO_WM_UNIT_TYPE" val="i"/>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1.xml><?xml version="1.0" encoding="utf-8"?>
<p:tagLst xmlns:p="http://schemas.openxmlformats.org/presentationml/2006/main">
  <p:tag name="KSO_WM_UNIT_INDEX" val="2"/>
  <p:tag name="KSO_WM_UNIT_TYPE" val="i"/>
  <p:tag name="KSO_WM_BEAUTIFY_FLAG" val="#wm#"/>
  <p:tag name="KSO_WM_UNIT_FILL_FORE_SCHEMECOLOR_INDEX_BRIGHTNESS" val="0.9"/>
  <p:tag name="KSO_WM_UNIT_FILL_FORE_SCHEMECOLOR_INDEX" val="5"/>
  <p:tag name="KSO_WM_UNIT_FILL_TYPE" val="1"/>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Lst>
</file>

<file path=ppt/tags/tag412.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413.xml><?xml version="1.0" encoding="utf-8"?>
<p:tagLst xmlns:p="http://schemas.openxmlformats.org/presentationml/2006/main">
  <p:tag name="KSO_WM_UNIT_INDEX" val="8"/>
  <p:tag name="KSO_WM_UNIT_TYPE" val="i"/>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4.xml><?xml version="1.0" encoding="utf-8"?>
<p:tagLst xmlns:p="http://schemas.openxmlformats.org/presentationml/2006/main">
  <p:tag name="KSO_WM_UNIT_SUBTYPE" val="a"/>
  <p:tag name="KSO_WM_UNIT_TEXT_FILL_FORE_SCHEMECOLOR_INDEX_BRIGHTNESS" val="0.15"/>
  <p:tag name="KSO_WM_UNIT_TEXT_FILL_FORE_SCHEMECOLOR_INDEX" val="3"/>
  <p:tag name="KSO_WM_UNIT_TEXT_FILL_TYPE" val="1"/>
</p:tagLst>
</file>

<file path=ppt/tags/tag415.xml><?xml version="1.0" encoding="utf-8"?>
<p:tagLst xmlns:p="http://schemas.openxmlformats.org/presentationml/2006/main">
  <p:tag name="KSO_WM_UNIT_SUBTYPE" val="a"/>
  <p:tag name="KSO_WM_UNIT_TEXT_FILL_FORE_SCHEMECOLOR_INDEX_BRIGHTNESS" val="0"/>
  <p:tag name="KSO_WM_UNIT_TEXT_FILL_FORE_SCHEMECOLOR_INDEX" val="5"/>
  <p:tag name="KSO_WM_UNIT_TEXT_FILL_TYPE" val="1"/>
</p:tagLst>
</file>

<file path=ppt/tags/tag416.xml><?xml version="1.0" encoding="utf-8"?>
<p:tagLst xmlns:p="http://schemas.openxmlformats.org/presentationml/2006/main">
  <p:tag name="KSO_WM_UNIT_INDEX" val="9"/>
  <p:tag name="KSO_WM_UNIT_TYPE" val="i"/>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7.xml><?xml version="1.0" encoding="utf-8"?>
<p:tagLst xmlns:p="http://schemas.openxmlformats.org/presentationml/2006/main">
  <p:tag name="KSO_WM_UNIT_INDEX" val="10"/>
  <p:tag name="KSO_WM_UNIT_TYPE" val="i"/>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418.xml><?xml version="1.0" encoding="utf-8"?>
<p:tagLst xmlns:p="http://schemas.openxmlformats.org/presentationml/2006/main">
  <p:tag name="KSO_WM_UNIT_SUBTYPE" val="a"/>
  <p:tag name="KSO_WM_UNIT_TEXT_FILL_FORE_SCHEMECOLOR_INDEX_BRIGHTNESS" val="0.15"/>
  <p:tag name="KSO_WM_UNIT_TEXT_FILL_FORE_SCHEMECOLOR_INDEX" val="3"/>
  <p:tag name="KSO_WM_UNIT_TEXT_FILL_TYPE" val="1"/>
</p:tagLst>
</file>

<file path=ppt/tags/tag419.xml><?xml version="1.0" encoding="utf-8"?>
<p:tagLst xmlns:p="http://schemas.openxmlformats.org/presentationml/2006/main">
  <p:tag name="KSO_WM_UNIT_SUBTYPE" val="a"/>
  <p:tag name="KSO_WM_UNIT_TEXT_FILL_FORE_SCHEMECOLOR_INDEX_BRIGHTNESS" val="0"/>
  <p:tag name="KSO_WM_UNIT_TEXT_FILL_FORE_SCHEMECOLOR_INDEX" val="5"/>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UNIT_SUBTYPE" val="a"/>
  <p:tag name="KSO_WM_UNIT_TEXT_FILL_FORE_SCHEMECOLOR_INDEX_BRIGHTNESS" val="0"/>
  <p:tag name="KSO_WM_UNIT_TEXT_FILL_FORE_SCHEMECOLOR_INDEX" val="5"/>
  <p:tag name="KSO_WM_UNIT_TEXT_FILL_TYPE" val="1"/>
</p:tagLst>
</file>

<file path=ppt/tags/tag421.xml><?xml version="1.0" encoding="utf-8"?>
<p:tagLst xmlns:p="http://schemas.openxmlformats.org/presentationml/2006/main">
  <p:tag name="KSO_WM_UNIT_SUBTYPE" val="a"/>
  <p:tag name="KSO_WM_UNIT_TEXT_FILL_FORE_SCHEMECOLOR_INDEX_BRIGHTNESS" val="0.15"/>
  <p:tag name="KSO_WM_UNIT_TEXT_FILL_FORE_SCHEMECOLOR_INDEX" val="3"/>
  <p:tag name="KSO_WM_UNIT_TEXT_FILL_TYPE" val="1"/>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TEMPLATE_CATEGORY" val="diagram"/>
  <p:tag name="KSO_WM_TEMPLATE_INDEX" val="20233128"/>
  <p:tag name="KSO_WM_UNIT_LAYERLEVEL" val="1"/>
  <p:tag name="KSO_WM_TAG_VERSION" val="3.0"/>
  <p:tag name="KSO_WM_BEAUTIFY_FLAG" val="#wm#"/>
  <p:tag name="KSO_WM_UNIT_ISCONTENTSTITLE" val="0"/>
  <p:tag name="KSO_WM_UNIT_ISNUMDGMTITLE" val="0"/>
  <p:tag name="KSO_WM_UNIT_NOCLEAR" val="0"/>
  <p:tag name="KSO_WM_UNIT_VALUE" val="29"/>
  <p:tag name="KSO_WM_DIAGRAM_GROUP_CODE" val="l1-1"/>
  <p:tag name="KSO_WM_UNIT_TYPE" val="a"/>
  <p:tag name="KSO_WM_UNIT_INDEX" val="1"/>
  <p:tag name="KSO_WM_UNIT_PRESET_TEXT" val="单击此处添加标题"/>
  <p:tag name="KSO_WM_UNIT_TEXT_TYPE" val="1"/>
  <p:tag name="KSO_WM_UNIT_TEXT_FILL_FORE_SCHEMECOLOR_INDEX" val="13"/>
  <p:tag name="KSO_WM_UNIT_TEXT_FILL_TYPE" val="1"/>
  <p:tag name="KSO_WM_UNIT_USESOURCEFORMAT_APPLY" val="0"/>
</p:tagLst>
</file>

<file path=ppt/tags/tag423.xml><?xml version="1.0" encoding="utf-8"?>
<p:tagLst xmlns:p="http://schemas.openxmlformats.org/presentationml/2006/main">
  <p:tag name="KSO_WM_SLIDE_ID" val="custom20235974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5974"/>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DIAGRAM_GROUP_CODE" val="l1-1"/>
  <p:tag name="KSO_WM_SLIDE_DIAGTYPE" val="l"/>
  <p:tag name="KSO_WM_SLIDE_BK_DARK_LIGHT" val="1"/>
  <p:tag name="KSO_WM_SLIDE_BACKGROUND_TYPE" val="general"/>
</p:tagLst>
</file>

<file path=ppt/tags/tag424.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25.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426.xml><?xml version="1.0" encoding="utf-8"?>
<p:tagLst xmlns:p="http://schemas.openxmlformats.org/presentationml/2006/main">
  <p:tag name="KSO_WM_UNIT_INDEX" val="1"/>
  <p:tag name="KSO_WM_UNIT_TYPE" val="a"/>
  <p:tag name="KSO_WM_BEAUTIFY_FLAG" val="#wm#"/>
</p:tagLst>
</file>

<file path=ppt/tags/tag427.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428.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29.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0.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431.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32.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433.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434.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35.xml><?xml version="1.0" encoding="utf-8"?>
<p:tagLst xmlns:p="http://schemas.openxmlformats.org/presentationml/2006/main">
  <p:tag name="KSO_WM_UNIT_SUBTYPE" val="a"/>
  <p:tag name="KSO_WM_UNIT_TEXT_FILL_FORE_SCHEMECOLOR_INDEX_BRIGHTNESS" val="0"/>
  <p:tag name="KSO_WM_UNIT_TEXT_FILL_FORE_SCHEMECOLOR_INDEX" val="13"/>
  <p:tag name="KSO_WM_UNIT_TEXT_FILL_TYPE" val="1"/>
</p:tagLst>
</file>

<file path=ppt/tags/tag436.xml><?xml version="1.0" encoding="utf-8"?>
<p:tagLst xmlns:p="http://schemas.openxmlformats.org/presentationml/2006/main">
  <p:tag name="KSO_WM_UNIT_INDEX" val="1"/>
  <p:tag name="KSO_WM_UNIT_TYPE" val="a"/>
  <p:tag name="KSO_WM_BEAUTIFY_FLAG" val="#wm#"/>
</p:tagLst>
</file>

<file path=ppt/tags/tag437.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438.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39.xml><?xml version="1.0" encoding="utf-8"?>
<p:tagLst xmlns:p="http://schemas.openxmlformats.org/presentationml/2006/main">
  <p:tag name="KSO_WM_UNIT_INDEX" val="11"/>
  <p:tag name="KSO_WM_UNIT_TYPE" val="f"/>
  <p:tag name="KSO_WM_UNIT_SUBTYPE" val="a"/>
  <p:tag name="KSO_WM_BEAUTIFY_FLAG" val="#wm#"/>
  <p:tag name="KSO_WM_UNIT_TEXT_FILL_FORE_SCHEMECOLOR_INDEX_BRIGHTNESS" val="0"/>
  <p:tag name="KSO_WM_UNIT_TEXT_FILL_FORE_SCHEMECOLOR_INDEX" val="13"/>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0.xml><?xml version="1.0" encoding="utf-8"?>
<p:tagLst xmlns:p="http://schemas.openxmlformats.org/presentationml/2006/main">
  <p:tag name="KSO_WM_UNIT_INDEX" val="2"/>
  <p:tag name="KSO_WM_UNIT_TYPE" val="j"/>
  <p:tag name="KSO_WM_BEAUTIFY_FLAG" val="#wm#"/>
</p:tagLst>
</file>

<file path=ppt/tags/tag441.xml><?xml version="1.0" encoding="utf-8"?>
<p:tagLst xmlns:p="http://schemas.openxmlformats.org/presentationml/2006/main">
  <p:tag name="KSO_WM_SLIDE_TYPE" val="text"/>
  <p:tag name="KSO_WM_BEAUTIFY_FLAG" val="#wm#"/>
  <p:tag name="KSO_WM_TEMPLATE_SUBCATEGORY" val="29"/>
  <p:tag name="KSO_WM_TEMPLATE_COLOR_TYPE" val="0"/>
  <p:tag name="KSO_WM_TAG_VERSION" val="3.0"/>
  <p:tag name="KSO_WM_SLIDE_SUBTYPE" val="pureTxt"/>
  <p:tag name="KSO_WM_SLIDE_ITEM_CNT" val="0"/>
  <p:tag name="KSO_WM_TEMPLATE_INDEX" val="20235974"/>
  <p:tag name="KSO_WM_TEMPLATE_CATEGORY" val="custom"/>
  <p:tag name="KSO_WM_SLIDE_INDEX" val="8"/>
  <p:tag name="KSO_WM_SLIDE_ID" val="custom20235974_8"/>
  <p:tag name="KSO_WM_TEMPLATE_MASTER_TYPE" val="0"/>
  <p:tag name="KSO_WM_SLIDE_LAYOUT" val="a_f"/>
  <p:tag name="KSO_WM_SLIDE_LAYOUT_CNT" val="1_1"/>
  <p:tag name="KSO_WM_SLIDE_SIZE" val="850*457"/>
  <p:tag name="KSO_WM_SLIDE_POSITION" val="54*28"/>
  <p:tag name="KSO_WM_SLIDE_BK_DARK_LIGHT" val="1"/>
  <p:tag name="KSO_WM_SLIDE_BACKGROUND_TYPE" val="general"/>
</p:tagLst>
</file>

<file path=ppt/tags/tag442.xml><?xml version="1.0" encoding="utf-8"?>
<p:tagLst xmlns:p="http://schemas.openxmlformats.org/presentationml/2006/main">
  <p:tag name="COMMONDATA" val="eyJoZGlkIjoiMmYyMDBiMzFjMDQ3Yzc4NDM1ZDBiYTliMGI3YmM5MzcifQ=="/>
  <p:tag name="commondata" val="eyJoZGlkIjoiNjUzNzhhYTVjNmIwNGFjOTIzMjQ0YzdlNjI3ZjNjZDUifQ=="/>
  <p:tag name="resource_record_key" val="{&quot;10&quot;:[19968879,4394274,50001574,21572381,20211663,3633156,19983988],&quot;13&quot;:[4680684,4650186,4364974,19951196,19951231],&quot;65&quot;:[20205291],&quot;70&quot;:[3318865]}"/>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3"/>
  <p:tag name="KSO_WM_UNIT_LAYERLEVEL" val="1"/>
  <p:tag name="KSO_WM_TAG_VERSION" val="1.0"/>
  <p:tag name="KSO_WM_BEAUTIFY_FLAG" val="#wm#"/>
  <p:tag name="KSO_WM_SLIDE_BACKGROUND_MASK_FLAG" val="1"/>
  <p:tag name="KSO_WM_UNIT_TYPE" val="y"/>
  <p:tag name="KSO_WM_UNIT_INDEX" val="3"/>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4.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5.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6.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LAYERLEVEL" val="1"/>
  <p:tag name="KSO_WM_TAG_VERSION" val="1.0"/>
  <p:tag name="KSO_WM_BEAUTIFY_FLAG" val="#wm#"/>
  <p:tag name="KSO_WM_UNIT_BK_DARK_LIGHT" val="1"/>
</p:tagLst>
</file>

<file path=ppt/tags/tag7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8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LAYERLEVEL" val="1"/>
  <p:tag name="KSO_WM_TAG_VERSION" val="1.0"/>
  <p:tag name="KSO_WM_BEAUTIFY_FLAG" val="#wm#"/>
  <p:tag name="KSO_WM_UNIT_BK_DARK_LIGHT" val="1"/>
</p:tagLst>
</file>

<file path=ppt/tags/tag87.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8.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89.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90.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1"/>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LAYERLEVEL" val="1"/>
  <p:tag name="KSO_WM_TAG_VERSION" val="1.0"/>
  <p:tag name="KSO_WM_BEAUTIFY_FLAG" val="#wm#"/>
  <p:tag name="KSO_WM_UNIT_BK_DARK_LIGHT" val="1"/>
</p:tagLst>
</file>

<file path=ppt/tags/tag95.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6.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7.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8.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1"/>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heme/theme1.xml><?xml version="1.0" encoding="utf-8"?>
<a:theme xmlns:a="http://schemas.openxmlformats.org/drawingml/2006/main" name="1">
  <a:themeElements>
    <a:clrScheme name="nordridesign.com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fontScheme name="NordriDesign_免费商务模板系列">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1"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ordriDesign_免费商务模板系列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NordriDesign_免费商务模板系列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NordriDesign_免费商务模板系列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NordriDesign_免费商务模板系列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NordriDesign_免费商务模板系列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NordriDesign_免费商务模板系列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NordriDesign_免费商务模板系列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NordriDesign_免费商务模板系列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NordriDesign_免费商务模板系列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NordriDesign_免费商务模板系列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NordriDesign_免费商务模板系列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NordriDesign_免费商务模板系列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NordriDesign_免费商务模板系列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nordridesign.com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nordridesign.com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nordridesign.com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nordridesign.com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nordridesign.com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nordridesign.com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nordridesign.com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nordridesign.com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
      <a:dk1>
        <a:srgbClr val="000000"/>
      </a:dk1>
      <a:lt1>
        <a:srgbClr val="FFFFFF"/>
      </a:lt1>
      <a:dk2>
        <a:srgbClr val="45527B"/>
      </a:dk2>
      <a:lt2>
        <a:srgbClr val="FFFFFF"/>
      </a:lt2>
      <a:accent1>
        <a:srgbClr val="4F68AC"/>
      </a:accent1>
      <a:accent2>
        <a:srgbClr val="4E76A8"/>
      </a:accent2>
      <a:accent3>
        <a:srgbClr val="4D84A4"/>
      </a:accent3>
      <a:accent4>
        <a:srgbClr val="4D939F"/>
      </a:accent4>
      <a:accent5>
        <a:srgbClr val="4CA19B"/>
      </a:accent5>
      <a:accent6>
        <a:srgbClr val="EDB11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自定义 9">
      <a:dk1>
        <a:sysClr val="windowText" lastClr="000000"/>
      </a:dk1>
      <a:lt1>
        <a:sysClr val="window" lastClr="FFFFFF"/>
      </a:lt1>
      <a:dk2>
        <a:srgbClr val="45527B"/>
      </a:dk2>
      <a:lt2>
        <a:srgbClr val="FFFFFF"/>
      </a:lt2>
      <a:accent1>
        <a:srgbClr val="4F68AC"/>
      </a:accent1>
      <a:accent2>
        <a:srgbClr val="4E76A8"/>
      </a:accent2>
      <a:accent3>
        <a:srgbClr val="4D84A4"/>
      </a:accent3>
      <a:accent4>
        <a:srgbClr val="4D939F"/>
      </a:accent4>
      <a:accent5>
        <a:srgbClr val="4CA19B"/>
      </a:accent5>
      <a:accent6>
        <a:srgbClr val="EDB11B"/>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店铺陈列</Template>
  <TotalTime>0</TotalTime>
  <Words>4823</Words>
  <Application>WPS 演示</Application>
  <PresentationFormat>全屏显示(4:3)</PresentationFormat>
  <Paragraphs>404</Paragraphs>
  <Slides>27</Slides>
  <Notes>0</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27</vt:i4>
      </vt:variant>
    </vt:vector>
  </HeadingPairs>
  <TitlesOfParts>
    <vt:vector size="40" baseType="lpstr">
      <vt:lpstr>Arial</vt:lpstr>
      <vt:lpstr>宋体</vt:lpstr>
      <vt:lpstr>Wingdings</vt:lpstr>
      <vt:lpstr>华文细黑</vt:lpstr>
      <vt:lpstr>黑体</vt:lpstr>
      <vt:lpstr>微软雅黑</vt:lpstr>
      <vt:lpstr>汉仪旗黑-85S</vt:lpstr>
      <vt:lpstr>汉仪旗黑-85S</vt:lpstr>
      <vt:lpstr>Arial Unicode MS</vt:lpstr>
      <vt:lpstr>Calibri</vt:lpstr>
      <vt:lpstr>1</vt:lpstr>
      <vt:lpstr>3_Office 主题​​</vt:lpstr>
      <vt:lpstr>1_Office 主题​​</vt:lpstr>
      <vt:lpstr>计算机网络综合实验</vt:lpstr>
      <vt:lpstr>PowerPoint 演示文稿</vt:lpstr>
      <vt:lpstr>PowerPoint 演示文稿</vt:lpstr>
      <vt:lpstr>PowerPoint 演示文稿</vt:lpstr>
      <vt:lpstr>PowerPoint 演示文稿</vt:lpstr>
      <vt:lpstr>成绩构成 平时成绩(项目演示，60%) 期末成绩(实验报告，40%)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class</dc:creator>
  <cp:lastModifiedBy>CF</cp:lastModifiedBy>
  <cp:revision>588</cp:revision>
  <dcterms:created xsi:type="dcterms:W3CDTF">2013-08-28T05:13:00Z</dcterms:created>
  <dcterms:modified xsi:type="dcterms:W3CDTF">2025-05-08T12:24:20Z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96EBF4D4D8F646A48AE557256150CAE0_13</vt:lpwstr>
  </property>
  <property fmtid="{D5CDD505-2E9C-101B-9397-08002B2CF9AE}" pid="3" name="KSOProductBuildVer">
    <vt:lpwstr>2052-11.1.0.10009</vt:lpwstr>
  </property>
</Properties>
</file>