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350.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1.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31"/>
  </p:notesMasterIdLst>
  <p:handoutMasterIdLst>
    <p:handoutMasterId r:id="rId32"/>
  </p:handoutMasterIdLst>
  <p:sldIdLst>
    <p:sldId id="1115" r:id="rId5"/>
    <p:sldId id="1117" r:id="rId6"/>
    <p:sldId id="1078" r:id="rId7"/>
    <p:sldId id="1124" r:id="rId8"/>
    <p:sldId id="1118" r:id="rId9"/>
    <p:sldId id="1122" r:id="rId10"/>
    <p:sldId id="1076" r:id="rId11"/>
    <p:sldId id="1077" r:id="rId12"/>
    <p:sldId id="1080" r:id="rId13"/>
    <p:sldId id="1081" r:id="rId14"/>
    <p:sldId id="1082" r:id="rId15"/>
    <p:sldId id="1123" r:id="rId16"/>
    <p:sldId id="1125" r:id="rId17"/>
    <p:sldId id="1084" r:id="rId18"/>
    <p:sldId id="1085" r:id="rId19"/>
    <p:sldId id="1087" r:id="rId20"/>
    <p:sldId id="1126" r:id="rId21"/>
    <p:sldId id="1089" r:id="rId22"/>
    <p:sldId id="1090" r:id="rId23"/>
    <p:sldId id="1091" r:id="rId24"/>
    <p:sldId id="1092" r:id="rId25"/>
    <p:sldId id="1093" r:id="rId26"/>
    <p:sldId id="1094" r:id="rId27"/>
    <p:sldId id="1095" r:id="rId28"/>
    <p:sldId id="1096" r:id="rId29"/>
    <p:sldId id="1097" r:id="rId30"/>
  </p:sldIdLst>
  <p:sldSz cx="9144000" cy="6858000" type="screen4x3"/>
  <p:notesSz cx="6858000" cy="9144000"/>
  <p:custDataLst>
    <p:tags r:id="rId39"/>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qingzhao" initials="w" lastIdx="1" clrIdx="0"/>
  <p:cmAuthor id="1483810881" name="WPS_1679281038" initials="W" lastIdx="1" clrIdx="2"/>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660"/>
    <p:restoredTop sz="94660"/>
  </p:normalViewPr>
  <p:slideViewPr>
    <p:cSldViewPr showGuides="1">
      <p:cViewPr varScale="1">
        <p:scale>
          <a:sx n="72" d="100"/>
          <a:sy n="72" d="100"/>
        </p:scale>
        <p:origin x="-486" y="-90"/>
      </p:cViewPr>
      <p:guideLst>
        <p:guide orient="horz" pos="2004"/>
        <p:guide pos="2880"/>
      </p:guideLst>
    </p:cSldViewPr>
  </p:slideViewPr>
  <p:outlineViewPr>
    <p:cViewPr>
      <p:scale>
        <a:sx n="33" d="100"/>
        <a:sy n="33" d="100"/>
      </p:scale>
      <p:origin x="0" y="19008"/>
    </p:cViewPr>
  </p:outlineViewPr>
  <p:notesTextViewPr>
    <p:cViewPr>
      <p:scale>
        <a:sx n="100" d="100"/>
        <a:sy n="100" d="100"/>
      </p:scale>
      <p:origin x="0" y="0"/>
    </p:cViewPr>
  </p:notesTextViewPr>
  <p:sorterViewPr showFormatting="0">
    <p:cViewPr>
      <p:scale>
        <a:sx n="66" d="100"/>
        <a:sy n="66" d="100"/>
      </p:scale>
      <p:origin x="0" y="872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9" Type="http://schemas.openxmlformats.org/officeDocument/2006/relationships/tags" Target="tags/tag351.xml"/><Relationship Id="rId38" Type="http://schemas.openxmlformats.org/officeDocument/2006/relationships/customXml" Target="../customXml/item1.xml"/><Relationship Id="rId37" Type="http://schemas.openxmlformats.org/officeDocument/2006/relationships/customXmlProps" Target="../customXml/itemProps350.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notesMaster" Target="notesMasters/notesMaster1.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2-06T08:28:38.579"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media/image3.png"/><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media/image2.png"/><Relationship Id="rId3" Type="http://schemas.openxmlformats.org/officeDocument/2006/relationships/tags" Target="../tags/tag63.xml"/><Relationship Id="rId2" Type="http://schemas.openxmlformats.org/officeDocument/2006/relationships/tags" Target="../tags/tag62.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image" Target="../media/image5.png"/><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image" Target="../media/image6.png"/><Relationship Id="rId3" Type="http://schemas.openxmlformats.org/officeDocument/2006/relationships/tags" Target="../tags/tag79.xml"/><Relationship Id="rId2" Type="http://schemas.openxmlformats.org/officeDocument/2006/relationships/tags" Target="../tags/tag78.xml"/><Relationship Id="rId10" Type="http://schemas.openxmlformats.org/officeDocument/2006/relationships/tags" Target="../tags/tag8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image" Target="../media/image7.png"/><Relationship Id="rId3" Type="http://schemas.openxmlformats.org/officeDocument/2006/relationships/tags" Target="../tags/tag87.xml"/><Relationship Id="rId2" Type="http://schemas.openxmlformats.org/officeDocument/2006/relationships/tags" Target="../tags/tag86.xml"/><Relationship Id="rId10" Type="http://schemas.openxmlformats.org/officeDocument/2006/relationships/tags" Target="../tags/tag9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image" Target="../media/image8.png"/><Relationship Id="rId3" Type="http://schemas.openxmlformats.org/officeDocument/2006/relationships/tags" Target="../tags/tag95.xml"/><Relationship Id="rId2" Type="http://schemas.openxmlformats.org/officeDocument/2006/relationships/tags" Target="../tags/tag94.xml"/><Relationship Id="rId10" Type="http://schemas.openxmlformats.org/officeDocument/2006/relationships/tags" Target="../tags/tag101.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image" Target="../media/image9.png"/><Relationship Id="rId3" Type="http://schemas.openxmlformats.org/officeDocument/2006/relationships/tags" Target="../tags/tag103.xml"/><Relationship Id="rId2" Type="http://schemas.openxmlformats.org/officeDocument/2006/relationships/tags" Target="../tags/tag102.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image" Target="../media/image5.png"/><Relationship Id="rId2" Type="http://schemas.openxmlformats.org/officeDocument/2006/relationships/tags" Target="../tags/tag11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image" Target="../media/image10.png"/><Relationship Id="rId3" Type="http://schemas.openxmlformats.org/officeDocument/2006/relationships/tags" Target="../tags/tag121.xml"/><Relationship Id="rId2" Type="http://schemas.openxmlformats.org/officeDocument/2006/relationships/tags" Target="../tags/tag120.xml"/><Relationship Id="rId10" Type="http://schemas.openxmlformats.org/officeDocument/2006/relationships/tags" Target="../tags/tag12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image" Target="../media/image2.png"/><Relationship Id="rId3" Type="http://schemas.openxmlformats.org/officeDocument/2006/relationships/tags" Target="../tags/tag135.xml"/><Relationship Id="rId2" Type="http://schemas.openxmlformats.org/officeDocument/2006/relationships/tags" Target="../tags/tag134.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image" Target="../media/image3.png"/><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image" Target="../media/image2.png"/><Relationship Id="rId3" Type="http://schemas.openxmlformats.org/officeDocument/2006/relationships/tags" Target="../tags/tag196.xml"/><Relationship Id="rId2" Type="http://schemas.openxmlformats.org/officeDocument/2006/relationships/tags" Target="../tags/tag195.xml"/><Relationship Id="rId13" Type="http://schemas.openxmlformats.org/officeDocument/2006/relationships/tags" Target="../tags/tag205.xml"/><Relationship Id="rId12" Type="http://schemas.openxmlformats.org/officeDocument/2006/relationships/tags" Target="../tags/tag204.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image" Target="../media/image5.png"/><Relationship Id="rId2" Type="http://schemas.openxmlformats.org/officeDocument/2006/relationships/tags" Target="../tags/tag206.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image" Target="../media/image6.png"/><Relationship Id="rId3" Type="http://schemas.openxmlformats.org/officeDocument/2006/relationships/tags" Target="../tags/tag212.xml"/><Relationship Id="rId2" Type="http://schemas.openxmlformats.org/officeDocument/2006/relationships/tags" Target="../tags/tag211.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image" Target="../media/image7.png"/><Relationship Id="rId3" Type="http://schemas.openxmlformats.org/officeDocument/2006/relationships/tags" Target="../tags/tag220.xml"/><Relationship Id="rId2" Type="http://schemas.openxmlformats.org/officeDocument/2006/relationships/tags" Target="../tags/tag219.xml"/><Relationship Id="rId10" Type="http://schemas.openxmlformats.org/officeDocument/2006/relationships/tags" Target="../tags/tag226.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image" Target="../media/image8.png"/><Relationship Id="rId3" Type="http://schemas.openxmlformats.org/officeDocument/2006/relationships/tags" Target="../tags/tag228.xml"/><Relationship Id="rId2" Type="http://schemas.openxmlformats.org/officeDocument/2006/relationships/tags" Target="../tags/tag227.xml"/><Relationship Id="rId10" Type="http://schemas.openxmlformats.org/officeDocument/2006/relationships/tags" Target="../tags/tag234.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image" Target="../media/image9.png"/><Relationship Id="rId3" Type="http://schemas.openxmlformats.org/officeDocument/2006/relationships/tags" Target="../tags/tag236.xml"/><Relationship Id="rId2" Type="http://schemas.openxmlformats.org/officeDocument/2006/relationships/tags" Target="../tags/tag235.xml"/><Relationship Id="rId10" Type="http://schemas.openxmlformats.org/officeDocument/2006/relationships/tags" Target="../tags/tag242.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3" Type="http://schemas.openxmlformats.org/officeDocument/2006/relationships/image" Target="../media/image5.png"/><Relationship Id="rId2" Type="http://schemas.openxmlformats.org/officeDocument/2006/relationships/tags" Target="../tags/tag243.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tags" Target="../tags/tag257.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image" Target="../media/image10.png"/><Relationship Id="rId3" Type="http://schemas.openxmlformats.org/officeDocument/2006/relationships/tags" Target="../tags/tag254.xml"/><Relationship Id="rId2" Type="http://schemas.openxmlformats.org/officeDocument/2006/relationships/tags" Target="../tags/tag253.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6718" name="Rectangle 27"/>
          <p:cNvSpPr>
            <a:spLocks noGrp="1" noChangeArrowheads="1"/>
          </p:cNvSpPr>
          <p:nvPr>
            <p:ph type="ctrTitle"/>
          </p:nvPr>
        </p:nvSpPr>
        <p:spPr>
          <a:xfrm>
            <a:off x="468313" y="4173538"/>
            <a:ext cx="5399087" cy="1079500"/>
          </a:xfrm>
        </p:spPr>
        <p:txBody>
          <a:bodyPr/>
          <a:lstStyle>
            <a:lvl1pPr>
              <a:defRPr sz="3200" smtClean="0">
                <a:solidFill>
                  <a:schemeClr val="tx1"/>
                </a:solidFill>
              </a:defRPr>
            </a:lvl1pPr>
          </a:lstStyle>
          <a:p>
            <a:r>
              <a:rPr lang="zh-CN" altLang="en-US" smtClean="0"/>
              <a:t>单击此处编辑母版标题样式</a:t>
            </a:r>
            <a:endParaRPr lang="zh-CN" altLang="en-US" smtClean="0"/>
          </a:p>
        </p:txBody>
      </p:sp>
      <p:sp>
        <p:nvSpPr>
          <p:cNvPr id="26719" name="Rectangle 31"/>
          <p:cNvSpPr>
            <a:spLocks noGrp="1" noChangeArrowheads="1"/>
          </p:cNvSpPr>
          <p:nvPr>
            <p:ph type="subTitle" idx="1" hasCustomPrompt="1"/>
          </p:nvPr>
        </p:nvSpPr>
        <p:spPr>
          <a:xfrm>
            <a:off x="468313" y="5253038"/>
            <a:ext cx="5400675" cy="600075"/>
          </a:xfrm>
        </p:spPr>
        <p:txBody>
          <a:bodyPr/>
          <a:lstStyle>
            <a:lvl1pPr marL="0" indent="0">
              <a:buFont typeface="Wingdings" panose="05000000000000000000" pitchFamily="2" charset="2"/>
              <a:buNone/>
              <a:defRPr sz="1800" smtClean="0"/>
            </a:lvl1pPr>
          </a:lstStyle>
          <a:p>
            <a:r>
              <a:rPr lang="zh-CN" altLang="en-US" smtClean="0"/>
              <a:t>单击添加署名或公司信息</a:t>
            </a:r>
            <a:endParaRPr lang="zh-CN" altLang="en-US" smtClean="0"/>
          </a:p>
        </p:txBody>
      </p:sp>
    </p:spTree>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ea typeface="+mn-ea"/>
              </a:defRPr>
            </a:lvl1pPr>
            <a:lvl2pPr>
              <a:defRPr>
                <a:ea typeface="+mn-ea"/>
              </a:defRPr>
            </a:lvl2pPr>
            <a:lvl3pPr>
              <a:defRPr>
                <a:ea typeface="+mn-ea"/>
              </a:defRPr>
            </a:lvl3pPr>
            <a:lvl4pPr>
              <a:defRPr>
                <a:ea typeface="+mn-ea"/>
              </a:defRPr>
            </a:lvl4pPr>
            <a:lvl5pPr>
              <a:defRPr>
                <a:ea typeface="+mn-ea"/>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lvl1pPr>
              <a:defRPr>
                <a:ea typeface="+mn-ea"/>
              </a:defRPr>
            </a:lvl1pPr>
            <a:lvl2pPr>
              <a:defRPr>
                <a:ea typeface="+mn-ea"/>
              </a:defRPr>
            </a:lvl2pPr>
            <a:lvl3pPr>
              <a:defRPr>
                <a:ea typeface="+mn-ea"/>
              </a:defRPr>
            </a:lvl3pPr>
            <a:lvl4pPr>
              <a:defRPr>
                <a:ea typeface="+mn-ea"/>
              </a:defRPr>
            </a:lvl4pPr>
            <a:lvl5pPr>
              <a:defRPr>
                <a:ea typeface="+mn-ea"/>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1" y="-1"/>
            <a:ext cx="2324990" cy="3099987"/>
          </a:xfrm>
          <a:prstGeom prst="rect">
            <a:avLst/>
          </a:prstGeom>
          <a:gradFill flip="none" rotWithShape="1">
            <a:gsLst>
              <a:gs pos="84000">
                <a:schemeClr val="accent1">
                  <a:lumMod val="50000"/>
                  <a:alpha val="0"/>
                </a:schemeClr>
              </a:gs>
              <a:gs pos="0">
                <a:schemeClr val="accent6">
                  <a:alpha val="52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9" name="图片 8"/>
          <p:cNvPicPr>
            <a:picLocks noChangeAspect="1"/>
          </p:cNvPicPr>
          <p:nvPr userDrawn="1">
            <p:custDataLst>
              <p:tags r:id="rId3"/>
            </p:custDataLst>
          </p:nvPr>
        </p:nvPicPr>
        <p:blipFill rotWithShape="1">
          <a:blip r:embed="rId4"/>
          <a:srcRect/>
          <a:stretch>
            <a:fillRect/>
          </a:stretch>
        </p:blipFill>
        <p:spPr>
          <a:xfrm>
            <a:off x="994410" y="-1"/>
            <a:ext cx="7155180" cy="6858002"/>
          </a:xfrm>
          <a:prstGeom prst="rect">
            <a:avLst/>
          </a:prstGeom>
        </p:spPr>
      </p:pic>
      <p:sp>
        <p:nvSpPr>
          <p:cNvPr id="10" name="矩形 9"/>
          <p:cNvSpPr/>
          <p:nvPr userDrawn="1">
            <p:custDataLst>
              <p:tags r:id="rId5"/>
            </p:custDataLst>
          </p:nvPr>
        </p:nvSpPr>
        <p:spPr>
          <a:xfrm rot="10800000">
            <a:off x="6819010" y="3758013"/>
            <a:ext cx="2324990" cy="3099987"/>
          </a:xfrm>
          <a:prstGeom prst="rect">
            <a:avLst/>
          </a:prstGeom>
          <a:gradFill flip="none" rotWithShape="1">
            <a:gsLst>
              <a:gs pos="84000">
                <a:schemeClr val="accent1">
                  <a:lumMod val="50000"/>
                  <a:alpha val="0"/>
                </a:schemeClr>
              </a:gs>
              <a:gs pos="0">
                <a:schemeClr val="accent6">
                  <a:alpha val="52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4" name="直接连接符 13"/>
          <p:cNvCxnSpPr/>
          <p:nvPr userDrawn="1">
            <p:custDataLst>
              <p:tags r:id="rId6"/>
            </p:custDataLst>
          </p:nvPr>
        </p:nvCxnSpPr>
        <p:spPr>
          <a:xfrm>
            <a:off x="3529584"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7"/>
            </p:custDataLst>
          </p:nvPr>
        </p:nvCxnSpPr>
        <p:spPr>
          <a:xfrm>
            <a:off x="4530852"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8"/>
            </p:custDataLst>
          </p:nvPr>
        </p:nvCxnSpPr>
        <p:spPr>
          <a:xfrm>
            <a:off x="5577840"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1806770" y="2946590"/>
            <a:ext cx="5530460" cy="761747"/>
          </a:xfrm>
        </p:spPr>
        <p:txBody>
          <a:bodyPr lIns="90000" tIns="46800" rIns="90000" bIns="0" anchor="t" anchorCtr="0">
            <a:normAutofit/>
          </a:bodyPr>
          <a:lstStyle>
            <a:lvl1pPr algn="ctr">
              <a:defRPr sz="4500" spc="600">
                <a:solidFill>
                  <a:schemeClr val="bg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256556" y="4042094"/>
            <a:ext cx="4630888" cy="718995"/>
          </a:xfrm>
        </p:spPr>
        <p:txBody>
          <a:bodyPr lIns="90000" tIns="0" rIns="90000" bIns="46800">
            <a:normAutofit/>
          </a:bodyPr>
          <a:lstStyle>
            <a:lvl1pPr marL="0" indent="0" algn="ctr" eaLnBrk="1" fontAlgn="auto" latinLnBrk="0" hangingPunct="1">
              <a:lnSpc>
                <a:spcPct val="100000"/>
              </a:lnSpc>
              <a:buNone/>
              <a:defRPr sz="2100" u="none" strike="noStrike" kern="1200" cap="none" spc="200" normalizeH="0" baseline="0">
                <a:solidFill>
                  <a:schemeClr val="accent6"/>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1"/>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2"/>
            </p:custDataLst>
          </p:nvPr>
        </p:nvSpPr>
        <p:spPr>
          <a:xfrm>
            <a:off x="2592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13"/>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3"/>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4"/>
            </p:custDataLst>
          </p:nvPr>
        </p:nvSpPr>
        <p:spPr>
          <a:xfrm>
            <a:off x="6120450" y="6349833"/>
            <a:ext cx="2700000" cy="316800"/>
          </a:xfrm>
        </p:spPr>
        <p:txBody>
          <a:bodyPr/>
          <a:lstStyle/>
          <a:p>
            <a:fld id="{49AE70B2-8BF9-45C0-BB95-33D1B9D3A854}" type="slidenum">
              <a:rPr lang="zh-CN" altLang="en-US" smtClean="0"/>
            </a:fld>
            <a:endParaRPr lang="zh-CN" altLang="en-US"/>
          </a:p>
        </p:txBody>
      </p:sp>
      <p:sp>
        <p:nvSpPr>
          <p:cNvPr id="7" name="矩形 6"/>
          <p:cNvSpPr/>
          <p:nvPr userDrawn="1">
            <p:custDataLst>
              <p:tags r:id="rId5"/>
            </p:custDataLst>
          </p:nvPr>
        </p:nvSpPr>
        <p:spPr>
          <a:xfrm>
            <a:off x="-1" y="-1"/>
            <a:ext cx="2324990" cy="3099987"/>
          </a:xfrm>
          <a:prstGeom prst="rect">
            <a:avLst/>
          </a:prstGeom>
          <a:gradFill flip="none" rotWithShape="1">
            <a:gsLst>
              <a:gs pos="83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userDrawn="1">
            <p:custDataLst>
              <p:tags r:id="rId6"/>
            </p:custDataLst>
          </p:nvPr>
        </p:nvPicPr>
        <p:blipFill rotWithShape="1">
          <a:blip r:embed="rId7"/>
          <a:srcRect/>
          <a:stretch>
            <a:fillRect/>
          </a:stretch>
        </p:blipFill>
        <p:spPr>
          <a:xfrm>
            <a:off x="4096939" y="1752600"/>
            <a:ext cx="5047061" cy="5105400"/>
          </a:xfrm>
          <a:prstGeom prst="rect">
            <a:avLst/>
          </a:prstGeom>
        </p:spPr>
      </p:pic>
      <p:sp>
        <p:nvSpPr>
          <p:cNvPr id="2" name="标题 1"/>
          <p:cNvSpPr>
            <a:spLocks noGrp="1"/>
          </p:cNvSpPr>
          <p:nvPr>
            <p:ph type="title" hasCustomPrompt="1"/>
            <p:custDataLst>
              <p:tags r:id="rId8"/>
            </p:custDataLst>
          </p:nvPr>
        </p:nvSpPr>
        <p:spPr>
          <a:xfrm>
            <a:off x="925345" y="3395364"/>
            <a:ext cx="3427580" cy="589007"/>
          </a:xfrm>
        </p:spPr>
        <p:txBody>
          <a:bodyPr lIns="90000" tIns="46800" rIns="90000" bIns="0" anchor="t" anchorCtr="0">
            <a:normAutofit/>
          </a:bodyPr>
          <a:lstStyle>
            <a:lvl1pPr>
              <a:defRPr sz="3000" u="none" strike="noStrike" kern="1200" cap="none" spc="300" normalizeH="0">
                <a:solidFill>
                  <a:schemeClr val="bg1"/>
                </a:solidFill>
                <a:uFillTx/>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9"/>
            </p:custDataLst>
          </p:nvPr>
        </p:nvSpPr>
        <p:spPr>
          <a:xfrm>
            <a:off x="925345" y="4260961"/>
            <a:ext cx="3760955" cy="589007"/>
          </a:xfrm>
        </p:spPr>
        <p:txBody>
          <a:bodyPr lIns="90000" tIns="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bg1"/>
                </a:solidFill>
                <a:uFillTx/>
                <a:latin typeface="微软雅黑" panose="020B0503020204020204" charset="-122"/>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单击此处添加副标题</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7" y="1626121"/>
            <a:ext cx="3962432" cy="404168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1626121"/>
            <a:ext cx="3962432" cy="4041680"/>
          </a:xfrm>
        </p:spPr>
        <p:txBody>
          <a:bodyPr lIns="90000" tIns="46800" rIns="90000" bIns="46800">
            <a:normAutofit/>
          </a:bodyPr>
          <a:lstStyle>
            <a:lvl1pPr>
              <a:defRPr sz="1200" baseline="0">
                <a:solidFill>
                  <a:schemeClr val="tx1">
                    <a:lumMod val="75000"/>
                    <a:lumOff val="25000"/>
                  </a:schemeClr>
                </a:solidFill>
                <a:latin typeface="Arial" panose="020B0604020202020204" pitchFamily="34" charset="0"/>
                <a:ea typeface="微软雅黑" panose="020B0503020204020204" charset="-122"/>
              </a:defRPr>
            </a:lvl1pPr>
            <a:lvl2pPr>
              <a:defRPr sz="1200" baseline="0">
                <a:solidFill>
                  <a:schemeClr val="tx1">
                    <a:lumMod val="75000"/>
                    <a:lumOff val="25000"/>
                  </a:schemeClr>
                </a:solidFill>
                <a:latin typeface="Arial" panose="020B0604020202020204" pitchFamily="34" charset="0"/>
                <a:ea typeface="微软雅黑" panose="020B0503020204020204" charset="-122"/>
              </a:defRPr>
            </a:lvl2pPr>
            <a:lvl3pPr>
              <a:defRPr sz="1200" baseline="0">
                <a:solidFill>
                  <a:schemeClr val="tx1">
                    <a:lumMod val="75000"/>
                    <a:lumOff val="25000"/>
                  </a:schemeClr>
                </a:solidFill>
                <a:latin typeface="Arial" panose="020B0604020202020204" pitchFamily="34" charset="0"/>
                <a:ea typeface="微软雅黑" panose="020B0503020204020204" charset="-122"/>
              </a:defRPr>
            </a:lvl3pPr>
            <a:lvl4pPr>
              <a:defRPr sz="1200" baseline="0">
                <a:solidFill>
                  <a:schemeClr val="tx1">
                    <a:lumMod val="75000"/>
                    <a:lumOff val="25000"/>
                  </a:schemeClr>
                </a:solidFill>
                <a:latin typeface="Arial" panose="020B0604020202020204" pitchFamily="34" charset="0"/>
                <a:ea typeface="微软雅黑" panose="020B0503020204020204" charset="-122"/>
              </a:defRPr>
            </a:lvl4pPr>
            <a:lvl5pPr>
              <a:defRPr sz="12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2592000" y="6349833"/>
            <a:ext cx="3960000" cy="3168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90000" tIns="46800" rIns="90000" bIns="46800" anchor="t"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2592000" y="6349833"/>
            <a:ext cx="3960000" cy="3168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 y="-1"/>
            <a:ext cx="2324990" cy="3099987"/>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502411" y="498476"/>
            <a:ext cx="8139178" cy="331473"/>
          </a:xfrm>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bg1"/>
                </a:solidFill>
                <a:uFillTx/>
                <a:latin typeface="汉仪旗黑-85S" panose="00020600040101010101" pitchFamily="18" charset="-122"/>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120450" y="6349833"/>
            <a:ext cx="2700000" cy="316800"/>
          </a:xfrm>
        </p:spPr>
        <p:txBody>
          <a:bodyPr/>
          <a:lstStyle/>
          <a:p>
            <a:fld id="{49AE70B2-8BF9-45C0-BB95-33D1B9D3A854}" type="slidenum">
              <a:rPr lang="zh-CN" altLang="en-US" smtClean="0"/>
            </a:fld>
            <a:endParaRPr lang="zh-CN" altLang="en-US"/>
          </a:p>
        </p:txBody>
      </p:sp>
      <p:pic>
        <p:nvPicPr>
          <p:cNvPr id="7" name="图片 6"/>
          <p:cNvPicPr>
            <a:picLocks noChangeAspect="1"/>
          </p:cNvPicPr>
          <p:nvPr userDrawn="1">
            <p:custDataLst>
              <p:tags r:id="rId7"/>
            </p:custDataLst>
          </p:nvPr>
        </p:nvPicPr>
        <p:blipFill rotWithShape="1">
          <a:blip r:embed="rId8"/>
          <a:srcRect/>
          <a:stretch>
            <a:fillRect/>
          </a:stretch>
        </p:blipFill>
        <p:spPr>
          <a:xfrm>
            <a:off x="5632973" y="3306388"/>
            <a:ext cx="3511027" cy="3551611"/>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2592000" y="6349833"/>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322307"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a:xfrm>
            <a:off x="2592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6120450" y="6349833"/>
            <a:ext cx="2700000" cy="316800"/>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ea typeface="+mn-ea"/>
              </a:defRPr>
            </a:lvl1pPr>
            <a:lvl2pPr>
              <a:defRPr>
                <a:ea typeface="+mn-ea"/>
              </a:defRPr>
            </a:lvl2pPr>
            <a:lvl3pPr>
              <a:defRPr>
                <a:ea typeface="+mn-ea"/>
              </a:defRPr>
            </a:lvl3pPr>
            <a:lvl4pPr>
              <a:defRPr>
                <a:ea typeface="+mn-ea"/>
              </a:defRPr>
            </a:lvl4pPr>
            <a:lvl5pPr>
              <a:defRPr>
                <a:ea typeface="+mn-ea"/>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lIns="90000" tIns="46800" rIns="90000" bIns="46800"/>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120450" y="6349833"/>
            <a:ext cx="2700000" cy="3168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lIns="90000" tIns="46800" rIns="90000" bIns="468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 y="-1"/>
            <a:ext cx="2324990" cy="3099987"/>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7" name="图片 6"/>
          <p:cNvPicPr>
            <a:picLocks noChangeAspect="1"/>
          </p:cNvPicPr>
          <p:nvPr userDrawn="1">
            <p:custDataLst>
              <p:tags r:id="rId3"/>
            </p:custDataLst>
          </p:nvPr>
        </p:nvPicPr>
        <p:blipFill rotWithShape="1">
          <a:blip r:embed="rId4"/>
          <a:srcRect/>
          <a:stretch>
            <a:fillRect/>
          </a:stretch>
        </p:blipFill>
        <p:spPr>
          <a:xfrm>
            <a:off x="994410" y="-1"/>
            <a:ext cx="7155180" cy="6858002"/>
          </a:xfrm>
          <a:prstGeom prst="rect">
            <a:avLst/>
          </a:prstGeom>
        </p:spPr>
      </p:pic>
      <p:sp>
        <p:nvSpPr>
          <p:cNvPr id="8" name="矩形 7"/>
          <p:cNvSpPr/>
          <p:nvPr userDrawn="1">
            <p:custDataLst>
              <p:tags r:id="rId5"/>
            </p:custDataLst>
          </p:nvPr>
        </p:nvSpPr>
        <p:spPr>
          <a:xfrm rot="10800000">
            <a:off x="6819010" y="3758013"/>
            <a:ext cx="2324990" cy="3099987"/>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2" name="直接连接符 11"/>
          <p:cNvCxnSpPr/>
          <p:nvPr userDrawn="1">
            <p:custDataLst>
              <p:tags r:id="rId6"/>
            </p:custDataLst>
          </p:nvPr>
        </p:nvCxnSpPr>
        <p:spPr>
          <a:xfrm>
            <a:off x="3529584"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7"/>
            </p:custDataLst>
          </p:nvPr>
        </p:nvCxnSpPr>
        <p:spPr>
          <a:xfrm>
            <a:off x="4530852"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8"/>
            </p:custDataLst>
          </p:nvPr>
        </p:nvCxnSpPr>
        <p:spPr>
          <a:xfrm>
            <a:off x="5577840"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1806770" y="2946590"/>
            <a:ext cx="5530459" cy="761747"/>
          </a:xfrm>
        </p:spPr>
        <p:txBody>
          <a:bodyPr vert="horz" lIns="90000" tIns="46800" rIns="90000" bIns="0" rtlCol="0" anchor="t" anchorCtr="0">
            <a:normAutofit/>
          </a:bodyPr>
          <a:lstStyle>
            <a:lvl1pPr marL="0" marR="0" algn="ctr" defTabSz="914400" rtl="0" eaLnBrk="1" fontAlgn="auto" latinLnBrk="0" hangingPunct="1">
              <a:lnSpc>
                <a:spcPct val="100000"/>
              </a:lnSpc>
              <a:buNone/>
              <a:defRPr kumimoji="0" lang="zh-CN" altLang="en-US" sz="4500" b="0" i="0" u="none" strike="noStrike" kern="1200" cap="none" spc="600" normalizeH="0" baseline="0" noProof="1" dirty="0">
                <a:solidFill>
                  <a:schemeClr val="bg1"/>
                </a:solidFill>
                <a:uFillTx/>
                <a:latin typeface="汉仪旗黑-85S" panose="00020600040101010101" pitchFamily="18" charset="-122"/>
                <a:ea typeface="汉仪旗黑-85S" panose="00020600040101010101" pitchFamily="18" charset="-122"/>
                <a:cs typeface="+mj-cs"/>
                <a:sym typeface="+mn-ea"/>
              </a:defRPr>
            </a:lvl1pPr>
          </a:lstStyle>
          <a:p>
            <a:pPr lvl="0"/>
            <a:r>
              <a:rPr dirty="0">
                <a:sym typeface="+mn-ea"/>
              </a:rPr>
              <a:t>单击此处编辑标题</a:t>
            </a:r>
            <a:endParaRPr dirty="0">
              <a:sym typeface="+mn-ea"/>
            </a:endParaRPr>
          </a:p>
        </p:txBody>
      </p:sp>
      <p:sp>
        <p:nvSpPr>
          <p:cNvPr id="3" name="日期占位符 2"/>
          <p:cNvSpPr>
            <a:spLocks noGrp="1"/>
          </p:cNvSpPr>
          <p:nvPr>
            <p:ph type="dt" sz="half" idx="10"/>
            <p:custDataLst>
              <p:tags r:id="rId10"/>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12"/>
            </p:custDataLst>
          </p:nvPr>
        </p:nvSpPr>
        <p:spPr>
          <a:xfrm>
            <a:off x="6120450" y="6349833"/>
            <a:ext cx="2700000" cy="316800"/>
          </a:xfrm>
        </p:spPr>
        <p:txBody>
          <a:bodyPr/>
          <a:lstStyle/>
          <a:p>
            <a:fld id="{49AE70B2-8BF9-45C0-BB95-33D1B9D3A854}" type="slidenum">
              <a:rPr lang="zh-CN" altLang="en-US" smtClean="0"/>
            </a:fld>
            <a:endParaRPr lang="zh-CN" altLang="en-US"/>
          </a:p>
        </p:txBody>
      </p:sp>
      <p:sp>
        <p:nvSpPr>
          <p:cNvPr id="16" name="文本占位符 15"/>
          <p:cNvSpPr>
            <a:spLocks noGrp="1"/>
          </p:cNvSpPr>
          <p:nvPr>
            <p:ph type="body" sz="quarter" idx="13" hasCustomPrompt="1"/>
            <p:custDataLst>
              <p:tags r:id="rId13"/>
            </p:custDataLst>
          </p:nvPr>
        </p:nvSpPr>
        <p:spPr>
          <a:xfrm>
            <a:off x="2256235" y="4015581"/>
            <a:ext cx="4631531" cy="719138"/>
          </a:xfrm>
        </p:spPr>
        <p:txBody>
          <a:bodyPr lIns="90000" tIns="0" rIns="90000" bIns="46800">
            <a:normAutofit/>
          </a:bodyPr>
          <a:lstStyle>
            <a:lvl1pPr marL="0" indent="0" algn="ctr">
              <a:buNone/>
              <a:defRPr sz="2100">
                <a:solidFill>
                  <a:schemeClr val="bg1"/>
                </a:solidFill>
              </a:defRPr>
            </a:lvl1pPr>
          </a:lstStyle>
          <a:p>
            <a:pPr lvl="0"/>
            <a:r>
              <a:rPr lang="zh-CN" altLang="en-US" dirty="0"/>
              <a:t>单击此处添加副标题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a:srcRect/>
          <a:stretch>
            <a:fillRect/>
          </a:stretch>
        </p:blipFill>
        <p:spPr>
          <a:xfrm>
            <a:off x="8086725" y="5788504"/>
            <a:ext cx="1057275" cy="1069496"/>
          </a:xfrm>
          <a:prstGeom prst="rect">
            <a:avLst/>
          </a:prstGeom>
        </p:spPr>
      </p:pic>
      <p:sp>
        <p:nvSpPr>
          <p:cNvPr id="2" name="标题 1"/>
          <p:cNvSpPr>
            <a:spLocks noGrp="1"/>
          </p:cNvSpPr>
          <p:nvPr>
            <p:ph type="title"/>
            <p:custDataLst>
              <p:tags r:id="rId4"/>
            </p:custDataLst>
          </p:nvPr>
        </p:nvSpPr>
        <p:spPr>
          <a:xfrm>
            <a:off x="502411" y="498476"/>
            <a:ext cx="8139178" cy="331473"/>
          </a:xfrm>
        </p:spPr>
        <p:txBody>
          <a:bodyPr lIns="90000" tIns="46800" rIns="90000" bIns="0">
            <a:normAutofit/>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19600" y="304200"/>
            <a:ext cx="8704800" cy="6249600"/>
          </a:xfrm>
          <a:prstGeom prst="rect">
            <a:avLst/>
          </a:prstGeom>
          <a:gradFill>
            <a:gsLst>
              <a:gs pos="100000">
                <a:schemeClr val="accent1">
                  <a:lumMod val="50000"/>
                </a:schemeClr>
              </a:gs>
              <a:gs pos="75000">
                <a:schemeClr val="accent1">
                  <a:lumMod val="75000"/>
                </a:schemeClr>
              </a:gs>
              <a:gs pos="35000">
                <a:schemeClr val="accent1">
                  <a:lumMod val="50000"/>
                </a:schemeClr>
              </a:gs>
              <a:gs pos="0">
                <a:schemeClr val="accent1">
                  <a:lumMod val="5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0" name="图片 9"/>
          <p:cNvPicPr>
            <a:picLocks noChangeAspect="1"/>
          </p:cNvPicPr>
          <p:nvPr userDrawn="1">
            <p:custDataLst>
              <p:tags r:id="rId3"/>
            </p:custDataLst>
          </p:nvPr>
        </p:nvPicPr>
        <p:blipFill rotWithShape="1">
          <a:blip r:embed="rId4"/>
          <a:srcRect/>
          <a:stretch>
            <a:fillRect/>
          </a:stretch>
        </p:blipFill>
        <p:spPr>
          <a:xfrm rot="10800000">
            <a:off x="0" y="-4077"/>
            <a:ext cx="1510616" cy="1528077"/>
          </a:xfrm>
          <a:prstGeom prst="rect">
            <a:avLst/>
          </a:prstGeom>
        </p:spPr>
      </p:pic>
      <p:pic>
        <p:nvPicPr>
          <p:cNvPr id="9" name="图片 8"/>
          <p:cNvPicPr>
            <a:picLocks noChangeAspect="1"/>
          </p:cNvPicPr>
          <p:nvPr userDrawn="1">
            <p:custDataLst>
              <p:tags r:id="rId5"/>
            </p:custDataLst>
          </p:nvPr>
        </p:nvPicPr>
        <p:blipFill rotWithShape="1">
          <a:blip r:embed="rId4"/>
          <a:srcRect/>
          <a:stretch>
            <a:fillRect/>
          </a:stretch>
        </p:blipFill>
        <p:spPr>
          <a:xfrm>
            <a:off x="7633384" y="5329923"/>
            <a:ext cx="1510616" cy="1528077"/>
          </a:xfrm>
          <a:prstGeom prst="rect">
            <a:avLst/>
          </a:prstGeom>
        </p:spPr>
      </p:pic>
      <p:sp>
        <p:nvSpPr>
          <p:cNvPr id="2" name="标题 1"/>
          <p:cNvSpPr>
            <a:spLocks noGrp="1"/>
          </p:cNvSpPr>
          <p:nvPr>
            <p:ph type="title" hasCustomPrompt="1"/>
            <p:custDataLst>
              <p:tags r:id="rId6"/>
            </p:custDataLst>
          </p:nvPr>
        </p:nvSpPr>
        <p:spPr>
          <a:xfrm>
            <a:off x="961200" y="1339650"/>
            <a:ext cx="7219800" cy="542700"/>
          </a:xfrm>
        </p:spPr>
        <p:txBody>
          <a:bodyPr lIns="90000" tIns="46800" rIns="90000" bIns="0" anchor="ctr">
            <a:normAutofit/>
          </a:bodyPr>
          <a:lstStyle>
            <a:lvl1pPr>
              <a:defRPr sz="24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960835" y="2594250"/>
            <a:ext cx="7219950" cy="2583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10"/>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gradFill>
            <a:gsLst>
              <a:gs pos="100000">
                <a:schemeClr val="accent1">
                  <a:lumMod val="50000"/>
                </a:schemeClr>
              </a:gs>
              <a:gs pos="59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flipH="1">
            <a:off x="0" y="5648325"/>
            <a:ext cx="1195852" cy="1209675"/>
          </a:xfrm>
          <a:prstGeom prst="rect">
            <a:avLst/>
          </a:prstGeom>
        </p:spPr>
      </p:pic>
      <p:sp>
        <p:nvSpPr>
          <p:cNvPr id="2" name="标题 1"/>
          <p:cNvSpPr>
            <a:spLocks noGrp="1"/>
          </p:cNvSpPr>
          <p:nvPr>
            <p:ph type="title" hasCustomPrompt="1"/>
            <p:custDataLst>
              <p:tags r:id="rId5"/>
            </p:custDataLst>
          </p:nvPr>
        </p:nvSpPr>
        <p:spPr>
          <a:xfrm>
            <a:off x="437400" y="880650"/>
            <a:ext cx="2970000" cy="661500"/>
          </a:xfrm>
        </p:spPr>
        <p:txBody>
          <a:bodyPr lIns="90000" tIns="46800" rIns="90000" bIns="0" anchor="ctr">
            <a:normAutofit/>
          </a:bodyPr>
          <a:lstStyle>
            <a:lvl1pPr>
              <a:defRPr sz="27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4000"/>
          </a:xfrm>
          <a:prstGeom prst="rect">
            <a:avLst/>
          </a:prstGeom>
          <a:gradFill>
            <a:gsLst>
              <a:gs pos="100000">
                <a:schemeClr val="accent1"/>
              </a:gs>
              <a:gs pos="60000">
                <a:schemeClr val="accent1">
                  <a:lumMod val="75000"/>
                </a:schemeClr>
              </a:gs>
              <a:gs pos="35000">
                <a:schemeClr val="accent1">
                  <a:lumMod val="75000"/>
                </a:schemeClr>
              </a:gs>
              <a:gs pos="0">
                <a:schemeClr val="accent1"/>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11" name="图片 10"/>
          <p:cNvPicPr>
            <a:picLocks noChangeAspect="1"/>
          </p:cNvPicPr>
          <p:nvPr userDrawn="1">
            <p:custDataLst>
              <p:tags r:id="rId3"/>
            </p:custDataLst>
          </p:nvPr>
        </p:nvPicPr>
        <p:blipFill rotWithShape="1">
          <a:blip r:embed="rId4"/>
          <a:srcRect/>
          <a:stretch>
            <a:fillRect/>
          </a:stretch>
        </p:blipFill>
        <p:spPr>
          <a:xfrm rot="10800000">
            <a:off x="0" y="-4078"/>
            <a:ext cx="1371600" cy="1387455"/>
          </a:xfrm>
          <a:prstGeom prst="rect">
            <a:avLst/>
          </a:prstGeom>
        </p:spPr>
      </p:pic>
      <p:sp>
        <p:nvSpPr>
          <p:cNvPr id="2" name="标题 1"/>
          <p:cNvSpPr>
            <a:spLocks noGrp="1"/>
          </p:cNvSpPr>
          <p:nvPr>
            <p:ph type="title"/>
            <p:custDataLst>
              <p:tags r:id="rId5"/>
            </p:custDataLst>
          </p:nvPr>
        </p:nvSpPr>
        <p:spPr>
          <a:xfrm>
            <a:off x="459000" y="859500"/>
            <a:ext cx="8232300" cy="469800"/>
          </a:xfrm>
        </p:spPr>
        <p:txBody>
          <a:bodyPr lIns="90000" tIns="46800" rIns="90000" bIns="0" anchor="ctr">
            <a:normAutofit/>
          </a:bodyPr>
          <a:lstStyle>
            <a:lvl1pPr algn="ctr">
              <a:defRPr sz="27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lIns="90000" tIns="46800" rIns="90000" bIns="4680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9144000" cy="1828799"/>
          </a:xfrm>
          <a:prstGeom prst="rect">
            <a:avLst/>
          </a:prstGeom>
          <a:gradFill>
            <a:gsLst>
              <a:gs pos="100000">
                <a:schemeClr val="accent1">
                  <a:lumMod val="50000"/>
                </a:schemeClr>
              </a:gs>
              <a:gs pos="60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a:off x="8009039" y="5709920"/>
            <a:ext cx="1134961" cy="1148080"/>
          </a:xfrm>
          <a:prstGeom prst="rect">
            <a:avLst/>
          </a:prstGeom>
        </p:spPr>
      </p:pic>
      <p:sp>
        <p:nvSpPr>
          <p:cNvPr id="2" name="标题 1"/>
          <p:cNvSpPr>
            <a:spLocks noGrp="1"/>
          </p:cNvSpPr>
          <p:nvPr>
            <p:ph type="title"/>
            <p:custDataLst>
              <p:tags r:id="rId5"/>
            </p:custDataLst>
          </p:nvPr>
        </p:nvSpPr>
        <p:spPr>
          <a:xfrm>
            <a:off x="453600" y="740250"/>
            <a:ext cx="8232300" cy="423900"/>
          </a:xfrm>
        </p:spPr>
        <p:txBody>
          <a:bodyPr lIns="90000" tIns="46800" rIns="90000" bIns="0" anchor="ctr">
            <a:normAutofit/>
          </a:bodyPr>
          <a:lstStyle>
            <a:lvl1pPr algn="ctr">
              <a:defRPr sz="24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53628" y="2082600"/>
            <a:ext cx="8243100" cy="24084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445500" y="5306850"/>
            <a:ext cx="8251200" cy="7587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rotWithShape="1">
          <a:blip r:embed="rId3"/>
          <a:srcRect/>
          <a:stretch>
            <a:fillRect/>
          </a:stretch>
        </p:blipFill>
        <p:spPr>
          <a:xfrm>
            <a:off x="8086725" y="5788504"/>
            <a:ext cx="1057275" cy="1069496"/>
          </a:xfrm>
          <a:prstGeom prst="rect">
            <a:avLst/>
          </a:prstGeom>
        </p:spPr>
      </p:pic>
      <p:sp>
        <p:nvSpPr>
          <p:cNvPr id="10" name="矩形 9"/>
          <p:cNvSpPr/>
          <p:nvPr userDrawn="1">
            <p:custDataLst>
              <p:tags r:id="rId4"/>
            </p:custDataLst>
          </p:nvPr>
        </p:nvSpPr>
        <p:spPr>
          <a:xfrm>
            <a:off x="0" y="0"/>
            <a:ext cx="9144000" cy="914400"/>
          </a:xfrm>
          <a:prstGeom prst="rect">
            <a:avLst/>
          </a:prstGeom>
          <a:gradFill>
            <a:gsLst>
              <a:gs pos="100000">
                <a:schemeClr val="accent1">
                  <a:lumMod val="50000"/>
                </a:schemeClr>
              </a:gs>
              <a:gs pos="60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5"/>
            </p:custDataLst>
          </p:nvPr>
        </p:nvSpPr>
        <p:spPr>
          <a:xfrm>
            <a:off x="434700" y="292846"/>
            <a:ext cx="8278200" cy="331473"/>
          </a:xfrm>
        </p:spPr>
        <p:txBody>
          <a:bodyPr lIns="90000" tIns="46800" rIns="90000" bIns="0">
            <a:normAutofit/>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34700" y="2025000"/>
            <a:ext cx="4006800" cy="21708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4681800" y="2025000"/>
            <a:ext cx="4025700" cy="21708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429300" y="4914450"/>
            <a:ext cx="4006800" cy="585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4689900" y="4910850"/>
            <a:ext cx="4025700" cy="585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gradFill>
            <a:gsLst>
              <a:gs pos="100000">
                <a:schemeClr val="accent1">
                  <a:lumMod val="50000"/>
                </a:schemeClr>
              </a:gs>
              <a:gs pos="74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8" name="图片 7"/>
          <p:cNvPicPr>
            <a:picLocks noChangeAspect="1"/>
          </p:cNvPicPr>
          <p:nvPr userDrawn="1">
            <p:custDataLst>
              <p:tags r:id="rId3"/>
            </p:custDataLst>
          </p:nvPr>
        </p:nvPicPr>
        <p:blipFill rotWithShape="1">
          <a:blip r:embed="rId4"/>
          <a:srcRect/>
          <a:stretch>
            <a:fillRect/>
          </a:stretch>
        </p:blipFill>
        <p:spPr>
          <a:xfrm>
            <a:off x="6784472" y="4471198"/>
            <a:ext cx="2359528" cy="2386801"/>
          </a:xfrm>
          <a:prstGeom prst="rect">
            <a:avLst/>
          </a:prstGeom>
        </p:spPr>
      </p:pic>
      <p:pic>
        <p:nvPicPr>
          <p:cNvPr id="9" name="图片 8"/>
          <p:cNvPicPr>
            <a:picLocks noChangeAspect="1"/>
          </p:cNvPicPr>
          <p:nvPr userDrawn="1">
            <p:custDataLst>
              <p:tags r:id="rId5"/>
            </p:custDataLst>
          </p:nvPr>
        </p:nvPicPr>
        <p:blipFill rotWithShape="1">
          <a:blip r:embed="rId4"/>
          <a:srcRect/>
          <a:stretch>
            <a:fillRect/>
          </a:stretch>
        </p:blipFill>
        <p:spPr>
          <a:xfrm rot="10800000">
            <a:off x="0" y="0"/>
            <a:ext cx="2359528" cy="2386801"/>
          </a:xfrm>
          <a:prstGeom prst="rect">
            <a:avLst/>
          </a:prstGeom>
        </p:spPr>
      </p:pic>
      <p:sp>
        <p:nvSpPr>
          <p:cNvPr id="2" name="标题 1"/>
          <p:cNvSpPr>
            <a:spLocks noGrp="1"/>
          </p:cNvSpPr>
          <p:nvPr>
            <p:ph type="title" hasCustomPrompt="1"/>
            <p:custDataLst>
              <p:tags r:id="rId6"/>
            </p:custDataLst>
          </p:nvPr>
        </p:nvSpPr>
        <p:spPr>
          <a:xfrm>
            <a:off x="1142100" y="1637550"/>
            <a:ext cx="6858000" cy="1790100"/>
          </a:xfrm>
        </p:spPr>
        <p:txBody>
          <a:bodyPr lIns="90000" tIns="46800" rIns="90000" bIns="0" anchor="b">
            <a:normAutofit/>
          </a:bodyPr>
          <a:lstStyle>
            <a:lvl1pPr algn="ctr">
              <a:defRPr sz="45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9"/>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141810" y="4069800"/>
            <a:ext cx="6858000" cy="1242000"/>
          </a:xfrm>
        </p:spPr>
        <p:txBody>
          <a:bodyPr lIns="90000" tIns="46800" rIns="90000" bIns="4680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a:gsLst>
            <a:gs pos="100000">
              <a:schemeClr val="accent1">
                <a:lumMod val="50000"/>
              </a:schemeClr>
            </a:gs>
            <a:gs pos="60000">
              <a:schemeClr val="accent1">
                <a:lumMod val="50000"/>
              </a:schemeClr>
            </a:gs>
            <a:gs pos="35000">
              <a:schemeClr val="accent1">
                <a:lumMod val="50000"/>
              </a:schemeClr>
            </a:gs>
            <a:gs pos="0">
              <a:schemeClr val="accent1">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1" y="857249"/>
            <a:ext cx="2324990" cy="2324990"/>
          </a:xfrm>
          <a:prstGeom prst="rect">
            <a:avLst/>
          </a:prstGeom>
          <a:gradFill flip="none" rotWithShape="1">
            <a:gsLst>
              <a:gs pos="84000">
                <a:schemeClr val="accent1">
                  <a:lumMod val="50000"/>
                  <a:alpha val="0"/>
                </a:schemeClr>
              </a:gs>
              <a:gs pos="0">
                <a:schemeClr val="accent6">
                  <a:alpha val="52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9" name="图片 8"/>
          <p:cNvPicPr>
            <a:picLocks noChangeAspect="1"/>
          </p:cNvPicPr>
          <p:nvPr userDrawn="1">
            <p:custDataLst>
              <p:tags r:id="rId3"/>
            </p:custDataLst>
          </p:nvPr>
        </p:nvPicPr>
        <p:blipFill rotWithShape="1">
          <a:blip r:embed="rId4"/>
          <a:srcRect/>
          <a:stretch>
            <a:fillRect/>
          </a:stretch>
        </p:blipFill>
        <p:spPr>
          <a:xfrm>
            <a:off x="994410" y="857249"/>
            <a:ext cx="7155180" cy="5143502"/>
          </a:xfrm>
          <a:prstGeom prst="rect">
            <a:avLst/>
          </a:prstGeom>
        </p:spPr>
      </p:pic>
      <p:sp>
        <p:nvSpPr>
          <p:cNvPr id="10" name="矩形 9"/>
          <p:cNvSpPr/>
          <p:nvPr userDrawn="1">
            <p:custDataLst>
              <p:tags r:id="rId5"/>
            </p:custDataLst>
          </p:nvPr>
        </p:nvSpPr>
        <p:spPr>
          <a:xfrm rot="10800000">
            <a:off x="6819010" y="3675760"/>
            <a:ext cx="2324990" cy="2324990"/>
          </a:xfrm>
          <a:prstGeom prst="rect">
            <a:avLst/>
          </a:prstGeom>
          <a:gradFill flip="none" rotWithShape="1">
            <a:gsLst>
              <a:gs pos="84000">
                <a:schemeClr val="accent1">
                  <a:lumMod val="50000"/>
                  <a:alpha val="0"/>
                </a:schemeClr>
              </a:gs>
              <a:gs pos="0">
                <a:schemeClr val="accent6">
                  <a:alpha val="52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4" name="直接连接符 13"/>
          <p:cNvCxnSpPr/>
          <p:nvPr userDrawn="1">
            <p:custDataLst>
              <p:tags r:id="rId6"/>
            </p:custDataLst>
          </p:nvPr>
        </p:nvCxnSpPr>
        <p:spPr>
          <a:xfrm>
            <a:off x="3529584"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7"/>
            </p:custDataLst>
          </p:nvPr>
        </p:nvCxnSpPr>
        <p:spPr>
          <a:xfrm>
            <a:off x="4530852"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8"/>
            </p:custDataLst>
          </p:nvPr>
        </p:nvCxnSpPr>
        <p:spPr>
          <a:xfrm>
            <a:off x="5577840"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1806770" y="2971974"/>
            <a:ext cx="5530460" cy="761747"/>
          </a:xfrm>
        </p:spPr>
        <p:txBody>
          <a:bodyPr lIns="90000" tIns="46800" rIns="90000" bIns="0" anchor="t" anchorCtr="0">
            <a:normAutofit/>
          </a:bodyPr>
          <a:lstStyle>
            <a:lvl1pPr algn="ctr">
              <a:defRPr sz="6000" spc="600">
                <a:solidFill>
                  <a:schemeClr val="bg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256556" y="3798946"/>
            <a:ext cx="4630888" cy="718995"/>
          </a:xfrm>
        </p:spPr>
        <p:txBody>
          <a:bodyPr lIns="90000" tIns="0" rIns="90000" bIns="46800">
            <a:normAutofit/>
          </a:bodyPr>
          <a:lstStyle>
            <a:lvl1pPr marL="0" indent="0" algn="ctr" eaLnBrk="1" fontAlgn="auto" latinLnBrk="0" hangingPunct="1">
              <a:lnSpc>
                <a:spcPct val="100000"/>
              </a:lnSpc>
              <a:buNone/>
              <a:defRPr sz="2800" u="none" strike="noStrike" kern="1200" cap="none" spc="200" normalizeH="0" baseline="0">
                <a:solidFill>
                  <a:schemeClr val="accent6"/>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2"/>
            </p:custDataLst>
          </p:nvPr>
        </p:nvSpPr>
        <p:spPr/>
        <p:txBody>
          <a:bodyPr/>
          <a:lstStyle/>
          <a:p>
            <a:endParaRPr lang="zh-CN" altLang="en-US" dirty="0"/>
          </a:p>
        </p:txBody>
      </p:sp>
      <p:sp>
        <p:nvSpPr>
          <p:cNvPr id="18" name="灯片编号占位符 17"/>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1189676"/>
            <a:ext cx="8139178" cy="331473"/>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2" y="1571631"/>
            <a:ext cx="8139178" cy="404168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gradFill>
          <a:gsLst>
            <a:gs pos="100000">
              <a:schemeClr val="accent1">
                <a:lumMod val="50000"/>
              </a:schemeClr>
            </a:gs>
            <a:gs pos="60000">
              <a:schemeClr val="accent1">
                <a:lumMod val="50000"/>
              </a:schemeClr>
            </a:gs>
            <a:gs pos="35000">
              <a:schemeClr val="accent1">
                <a:lumMod val="50000"/>
              </a:schemeClr>
            </a:gs>
            <a:gs pos="0">
              <a:schemeClr val="accent1">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矩形 6"/>
          <p:cNvSpPr/>
          <p:nvPr userDrawn="1">
            <p:custDataLst>
              <p:tags r:id="rId5"/>
            </p:custDataLst>
          </p:nvPr>
        </p:nvSpPr>
        <p:spPr>
          <a:xfrm>
            <a:off x="-1" y="857249"/>
            <a:ext cx="2324990" cy="2324990"/>
          </a:xfrm>
          <a:prstGeom prst="rect">
            <a:avLst/>
          </a:prstGeom>
          <a:gradFill flip="none" rotWithShape="1">
            <a:gsLst>
              <a:gs pos="83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userDrawn="1">
            <p:custDataLst>
              <p:tags r:id="rId6"/>
            </p:custDataLst>
          </p:nvPr>
        </p:nvPicPr>
        <p:blipFill rotWithShape="1">
          <a:blip r:embed="rId7"/>
          <a:srcRect/>
          <a:stretch>
            <a:fillRect/>
          </a:stretch>
        </p:blipFill>
        <p:spPr>
          <a:xfrm>
            <a:off x="4096939" y="2171700"/>
            <a:ext cx="5047061" cy="3829050"/>
          </a:xfrm>
          <a:prstGeom prst="rect">
            <a:avLst/>
          </a:prstGeom>
        </p:spPr>
      </p:pic>
      <p:sp>
        <p:nvSpPr>
          <p:cNvPr id="2" name="标题 1"/>
          <p:cNvSpPr>
            <a:spLocks noGrp="1"/>
          </p:cNvSpPr>
          <p:nvPr>
            <p:ph type="title" hasCustomPrompt="1"/>
            <p:custDataLst>
              <p:tags r:id="rId8"/>
            </p:custDataLst>
          </p:nvPr>
        </p:nvSpPr>
        <p:spPr>
          <a:xfrm>
            <a:off x="925346" y="3330147"/>
            <a:ext cx="3427580" cy="589007"/>
          </a:xfrm>
        </p:spPr>
        <p:txBody>
          <a:bodyPr lIns="90000" tIns="46800" rIns="90000" bIns="0" anchor="t" anchorCtr="0">
            <a:normAutofit/>
          </a:bodyPr>
          <a:lstStyle>
            <a:lvl1pPr>
              <a:defRPr sz="4000" u="none" strike="noStrike" kern="1200" cap="none" spc="300" normalizeH="0">
                <a:solidFill>
                  <a:schemeClr val="bg1"/>
                </a:solidFill>
                <a:uFillTx/>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9"/>
            </p:custDataLst>
          </p:nvPr>
        </p:nvSpPr>
        <p:spPr>
          <a:xfrm>
            <a:off x="925346" y="3979345"/>
            <a:ext cx="3760955" cy="589007"/>
          </a:xfrm>
        </p:spPr>
        <p:txBody>
          <a:bodyPr lIns="90000" tIns="0" rIns="90000" bIns="46800">
            <a:normAutofit/>
          </a:bodyPr>
          <a:lstStyle>
            <a:lvl1pPr marL="0" indent="0" eaLnBrk="1" fontAlgn="auto" latinLnBrk="0" hangingPunct="1">
              <a:buNone/>
              <a:defRPr kumimoji="0" lang="zh-CN" altLang="en-US" sz="2400" b="0" i="0" u="none" strike="noStrike" kern="1200" cap="none" spc="150" normalizeH="0" baseline="0" noProof="1">
                <a:solidFill>
                  <a:schemeClr val="bg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单击此处添加副标题</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1189676"/>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8" y="1571631"/>
            <a:ext cx="3962432" cy="404168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1571631"/>
            <a:ext cx="3962432" cy="4041680"/>
          </a:xfrm>
        </p:spPr>
        <p:txBody>
          <a:bodyPr lIns="90000" tIns="46800" rIns="90000" bIns="46800">
            <a:norm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1189676"/>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8" y="1571631"/>
            <a:ext cx="3962432" cy="285752"/>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912144"/>
            <a:ext cx="3962400" cy="3701064"/>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571631"/>
            <a:ext cx="3962432" cy="285752"/>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912144"/>
            <a:ext cx="3962432" cy="3701064"/>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a:gsLst>
            <a:gs pos="100000">
              <a:schemeClr val="accent1">
                <a:lumMod val="50000"/>
              </a:schemeClr>
            </a:gs>
            <a:gs pos="60000">
              <a:schemeClr val="accent1">
                <a:lumMod val="50000"/>
              </a:schemeClr>
            </a:gs>
            <a:gs pos="35000">
              <a:schemeClr val="accent1">
                <a:lumMod val="50000"/>
              </a:schemeClr>
            </a:gs>
            <a:gs pos="0">
              <a:schemeClr val="accent1">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 y="857249"/>
            <a:ext cx="2324990" cy="2324990"/>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汉仪旗黑-85S" panose="00020600040101010101" pitchFamily="18" charset="-122"/>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userDrawn="1">
            <p:custDataLst>
              <p:tags r:id="rId7"/>
            </p:custDataLst>
          </p:nvPr>
        </p:nvPicPr>
        <p:blipFill rotWithShape="1">
          <a:blip r:embed="rId8"/>
          <a:srcRect/>
          <a:stretch>
            <a:fillRect/>
          </a:stretch>
        </p:blipFill>
        <p:spPr>
          <a:xfrm>
            <a:off x="5632973" y="3337041"/>
            <a:ext cx="3511028" cy="266370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1189676"/>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8" y="1571631"/>
            <a:ext cx="3962432" cy="404168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571631"/>
            <a:ext cx="3962432" cy="404168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571631"/>
            <a:ext cx="713238" cy="404168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571625"/>
            <a:ext cx="7371076" cy="4041680"/>
          </a:xfrm>
        </p:spPr>
        <p:txBody>
          <a:bodyPr vert="eaVert" lIns="90000" tIns="46800" rIns="90000" bIns="46800"/>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1571631"/>
            <a:ext cx="8139178" cy="4041680"/>
          </a:xfrm>
        </p:spPr>
        <p:txBody>
          <a:bodyPr lIns="90000" tIns="46800" rIns="90000" bIns="468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ea typeface="+mn-ea"/>
              </a:defRPr>
            </a:lvl1pPr>
            <a:lvl2pPr>
              <a:defRPr sz="2400">
                <a:ea typeface="+mn-ea"/>
              </a:defRPr>
            </a:lvl2pPr>
            <a:lvl3pPr>
              <a:defRPr sz="2000">
                <a:ea typeface="+mn-ea"/>
              </a:defRPr>
            </a:lvl3pPr>
            <a:lvl4pPr>
              <a:defRPr sz="1800">
                <a:ea typeface="+mn-ea"/>
              </a:defRPr>
            </a:lvl4pPr>
            <a:lvl5pPr>
              <a:defRPr sz="1800">
                <a:ea typeface="+mn-ea"/>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ea typeface="+mn-ea"/>
              </a:defRPr>
            </a:lvl1pPr>
            <a:lvl2pPr>
              <a:defRPr sz="2400">
                <a:ea typeface="+mn-ea"/>
              </a:defRPr>
            </a:lvl2pPr>
            <a:lvl3pPr>
              <a:defRPr sz="2000">
                <a:ea typeface="+mn-ea"/>
              </a:defRPr>
            </a:lvl3pPr>
            <a:lvl4pPr>
              <a:defRPr sz="1800">
                <a:ea typeface="+mn-ea"/>
              </a:defRPr>
            </a:lvl4pPr>
            <a:lvl5pPr>
              <a:defRPr sz="1800">
                <a:ea typeface="+mn-ea"/>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gradFill>
          <a:gsLst>
            <a:gs pos="100000">
              <a:schemeClr val="accent1">
                <a:lumMod val="50000"/>
              </a:schemeClr>
            </a:gs>
            <a:gs pos="60000">
              <a:schemeClr val="accent1">
                <a:lumMod val="50000"/>
              </a:schemeClr>
            </a:gs>
            <a:gs pos="35000">
              <a:schemeClr val="accent1">
                <a:lumMod val="50000"/>
              </a:schemeClr>
            </a:gs>
            <a:gs pos="0">
              <a:schemeClr val="accent1">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 y="857249"/>
            <a:ext cx="2324990" cy="2324990"/>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7" name="图片 6"/>
          <p:cNvPicPr>
            <a:picLocks noChangeAspect="1"/>
          </p:cNvPicPr>
          <p:nvPr userDrawn="1">
            <p:custDataLst>
              <p:tags r:id="rId3"/>
            </p:custDataLst>
          </p:nvPr>
        </p:nvPicPr>
        <p:blipFill rotWithShape="1">
          <a:blip r:embed="rId4"/>
          <a:srcRect/>
          <a:stretch>
            <a:fillRect/>
          </a:stretch>
        </p:blipFill>
        <p:spPr>
          <a:xfrm>
            <a:off x="994410" y="857249"/>
            <a:ext cx="7155180" cy="5143502"/>
          </a:xfrm>
          <a:prstGeom prst="rect">
            <a:avLst/>
          </a:prstGeom>
        </p:spPr>
      </p:pic>
      <p:sp>
        <p:nvSpPr>
          <p:cNvPr id="8" name="矩形 7"/>
          <p:cNvSpPr/>
          <p:nvPr userDrawn="1">
            <p:custDataLst>
              <p:tags r:id="rId5"/>
            </p:custDataLst>
          </p:nvPr>
        </p:nvSpPr>
        <p:spPr>
          <a:xfrm rot="10800000">
            <a:off x="6819010" y="3675760"/>
            <a:ext cx="2324990" cy="2324990"/>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2" name="直接连接符 11"/>
          <p:cNvCxnSpPr/>
          <p:nvPr userDrawn="1">
            <p:custDataLst>
              <p:tags r:id="rId6"/>
            </p:custDataLst>
          </p:nvPr>
        </p:nvCxnSpPr>
        <p:spPr>
          <a:xfrm>
            <a:off x="3529584"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7"/>
            </p:custDataLst>
          </p:nvPr>
        </p:nvCxnSpPr>
        <p:spPr>
          <a:xfrm>
            <a:off x="4530852"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8"/>
            </p:custDataLst>
          </p:nvPr>
        </p:nvCxnSpPr>
        <p:spPr>
          <a:xfrm>
            <a:off x="5577840"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1806770" y="2971974"/>
            <a:ext cx="5530460" cy="761747"/>
          </a:xfrm>
        </p:spPr>
        <p:txBody>
          <a:bodyPr vert="horz" lIns="90000" tIns="46800" rIns="90000" bIns="0" rtlCol="0" anchor="t" anchorCtr="0">
            <a:normAutofit/>
          </a:bodyPr>
          <a:lstStyle>
            <a:lvl1pPr marL="0" marR="0" algn="ctr" defTabSz="914400" rtl="0" eaLnBrk="1" fontAlgn="auto" latinLnBrk="0" hangingPunct="1">
              <a:lnSpc>
                <a:spcPct val="100000"/>
              </a:lnSpc>
              <a:buNone/>
              <a:defRPr kumimoji="0" lang="zh-CN" altLang="en-US" sz="6000" b="0" i="0" u="none" strike="noStrike" kern="1200" cap="none" spc="600" normalizeH="0" baseline="0" noProof="1" dirty="0">
                <a:solidFill>
                  <a:schemeClr val="bg1"/>
                </a:solidFill>
                <a:uFillTx/>
                <a:latin typeface="汉仪旗黑-85S" panose="00020600040101010101" pitchFamily="18" charset="-122"/>
                <a:ea typeface="汉仪旗黑-85S" panose="00020600040101010101" pitchFamily="18" charset="-122"/>
                <a:cs typeface="+mj-cs"/>
                <a:sym typeface="+mn-ea"/>
              </a:defRPr>
            </a:lvl1pPr>
          </a:lstStyle>
          <a:p>
            <a:pPr lvl="0"/>
            <a:r>
              <a:rPr dirty="0">
                <a:sym typeface="+mn-ea"/>
              </a:rPr>
              <a:t>单击此处编辑标题</a:t>
            </a:r>
            <a:endParaRPr dirty="0">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
        <p:nvSpPr>
          <p:cNvPr id="16" name="文本占位符 15"/>
          <p:cNvSpPr>
            <a:spLocks noGrp="1"/>
          </p:cNvSpPr>
          <p:nvPr>
            <p:ph type="body" sz="quarter" idx="13" hasCustomPrompt="1"/>
            <p:custDataLst>
              <p:tags r:id="rId13"/>
            </p:custDataLst>
          </p:nvPr>
        </p:nvSpPr>
        <p:spPr>
          <a:xfrm>
            <a:off x="2256235" y="3779044"/>
            <a:ext cx="4631531" cy="719138"/>
          </a:xfrm>
        </p:spPr>
        <p:txBody>
          <a:bodyPr lIns="90000" tIns="0" rIns="90000" bIns="46800">
            <a:normAutofit/>
          </a:bodyPr>
          <a:lstStyle>
            <a:lvl1pPr marL="0" indent="0" algn="ctr">
              <a:buNone/>
              <a:defRPr sz="2800">
                <a:solidFill>
                  <a:schemeClr val="bg1"/>
                </a:solidFill>
              </a:defRPr>
            </a:lvl1pPr>
          </a:lstStyle>
          <a:p>
            <a:pPr lvl="0"/>
            <a:r>
              <a:rPr lang="zh-CN" altLang="en-US" dirty="0"/>
              <a:t>单击此处添加副标题</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a:srcRect/>
          <a:stretch>
            <a:fillRect/>
          </a:stretch>
        </p:blipFill>
        <p:spPr>
          <a:xfrm>
            <a:off x="8086725" y="5198628"/>
            <a:ext cx="1057275" cy="802122"/>
          </a:xfrm>
          <a:prstGeom prst="rect">
            <a:avLst/>
          </a:prstGeom>
        </p:spPr>
      </p:pic>
      <p:sp>
        <p:nvSpPr>
          <p:cNvPr id="2" name="标题 1"/>
          <p:cNvSpPr>
            <a:spLocks noGrp="1"/>
          </p:cNvSpPr>
          <p:nvPr>
            <p:ph type="title"/>
            <p:custDataLst>
              <p:tags r:id="rId4"/>
            </p:custDataLst>
          </p:nvPr>
        </p:nvSpPr>
        <p:spPr/>
        <p:txBody>
          <a:bodyPr lIns="90000" tIns="46800" rIns="90000" bIns="0">
            <a:normAutofit/>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19600" y="1085400"/>
            <a:ext cx="8704800" cy="4687200"/>
          </a:xfrm>
          <a:prstGeom prst="rect">
            <a:avLst/>
          </a:prstGeom>
          <a:gradFill>
            <a:gsLst>
              <a:gs pos="100000">
                <a:schemeClr val="accent1">
                  <a:lumMod val="50000"/>
                </a:schemeClr>
              </a:gs>
              <a:gs pos="75000">
                <a:schemeClr val="accent1">
                  <a:lumMod val="75000"/>
                </a:schemeClr>
              </a:gs>
              <a:gs pos="35000">
                <a:schemeClr val="accent1">
                  <a:lumMod val="50000"/>
                </a:schemeClr>
              </a:gs>
              <a:gs pos="0">
                <a:schemeClr val="accent1">
                  <a:lumMod val="5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0" name="图片 9"/>
          <p:cNvPicPr>
            <a:picLocks noChangeAspect="1"/>
          </p:cNvPicPr>
          <p:nvPr userDrawn="1">
            <p:custDataLst>
              <p:tags r:id="rId3"/>
            </p:custDataLst>
          </p:nvPr>
        </p:nvPicPr>
        <p:blipFill rotWithShape="1">
          <a:blip r:embed="rId4"/>
          <a:srcRect/>
          <a:stretch>
            <a:fillRect/>
          </a:stretch>
        </p:blipFill>
        <p:spPr>
          <a:xfrm rot="10800000">
            <a:off x="0" y="854192"/>
            <a:ext cx="1510616" cy="1146058"/>
          </a:xfrm>
          <a:prstGeom prst="rect">
            <a:avLst/>
          </a:prstGeom>
        </p:spPr>
      </p:pic>
      <p:pic>
        <p:nvPicPr>
          <p:cNvPr id="9" name="图片 8"/>
          <p:cNvPicPr>
            <a:picLocks noChangeAspect="1"/>
          </p:cNvPicPr>
          <p:nvPr userDrawn="1">
            <p:custDataLst>
              <p:tags r:id="rId5"/>
            </p:custDataLst>
          </p:nvPr>
        </p:nvPicPr>
        <p:blipFill rotWithShape="1">
          <a:blip r:embed="rId4"/>
          <a:srcRect/>
          <a:stretch>
            <a:fillRect/>
          </a:stretch>
        </p:blipFill>
        <p:spPr>
          <a:xfrm>
            <a:off x="7633385" y="4854692"/>
            <a:ext cx="1510616" cy="1146058"/>
          </a:xfrm>
          <a:prstGeom prst="rect">
            <a:avLst/>
          </a:prstGeom>
        </p:spPr>
      </p:pic>
      <p:sp>
        <p:nvSpPr>
          <p:cNvPr id="2" name="标题 1"/>
          <p:cNvSpPr>
            <a:spLocks noGrp="1"/>
          </p:cNvSpPr>
          <p:nvPr>
            <p:ph type="title" hasCustomPrompt="1"/>
            <p:custDataLst>
              <p:tags r:id="rId6"/>
            </p:custDataLst>
          </p:nvPr>
        </p:nvSpPr>
        <p:spPr>
          <a:xfrm>
            <a:off x="961200" y="1794150"/>
            <a:ext cx="7219800" cy="542700"/>
          </a:xfrm>
        </p:spPr>
        <p:txBody>
          <a:bodyPr lIns="90000" tIns="46800" rIns="90000" bIns="0" anchor="ctr">
            <a:normAutofit/>
          </a:bodyP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960835" y="2479950"/>
            <a:ext cx="7219950" cy="2583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857250"/>
            <a:ext cx="3617595" cy="5149691"/>
          </a:xfrm>
          <a:prstGeom prst="rect">
            <a:avLst/>
          </a:prstGeom>
          <a:gradFill>
            <a:gsLst>
              <a:gs pos="100000">
                <a:schemeClr val="accent1">
                  <a:lumMod val="50000"/>
                </a:schemeClr>
              </a:gs>
              <a:gs pos="59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flipH="1">
            <a:off x="0" y="5093494"/>
            <a:ext cx="1195852" cy="907256"/>
          </a:xfrm>
          <a:prstGeom prst="rect">
            <a:avLst/>
          </a:prstGeom>
        </p:spPr>
      </p:pic>
      <p:sp>
        <p:nvSpPr>
          <p:cNvPr id="2" name="标题 1"/>
          <p:cNvSpPr>
            <a:spLocks noGrp="1"/>
          </p:cNvSpPr>
          <p:nvPr>
            <p:ph type="title" hasCustomPrompt="1"/>
            <p:custDataLst>
              <p:tags r:id="rId5"/>
            </p:custDataLst>
          </p:nvPr>
        </p:nvSpPr>
        <p:spPr>
          <a:xfrm>
            <a:off x="437400" y="1435050"/>
            <a:ext cx="2970000" cy="661500"/>
          </a:xfrm>
        </p:spPr>
        <p:txBody>
          <a:bodyPr lIns="90000" tIns="46800" rIns="90000" bIns="0" anchor="ctr">
            <a:normAutofit/>
          </a:bodyP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180250"/>
            <a:ext cx="2967300" cy="3069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34704"/>
            <a:ext cx="4860000" cy="3815953"/>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857250"/>
            <a:ext cx="9144000" cy="1998000"/>
          </a:xfrm>
          <a:prstGeom prst="rect">
            <a:avLst/>
          </a:prstGeom>
          <a:gradFill>
            <a:gsLst>
              <a:gs pos="100000">
                <a:schemeClr val="accent1"/>
              </a:gs>
              <a:gs pos="60000">
                <a:schemeClr val="accent1">
                  <a:lumMod val="75000"/>
                </a:schemeClr>
              </a:gs>
              <a:gs pos="35000">
                <a:schemeClr val="accent1">
                  <a:lumMod val="75000"/>
                </a:schemeClr>
              </a:gs>
              <a:gs pos="0">
                <a:schemeClr val="accent1"/>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11" name="图片 10"/>
          <p:cNvPicPr>
            <a:picLocks noChangeAspect="1"/>
          </p:cNvPicPr>
          <p:nvPr userDrawn="1">
            <p:custDataLst>
              <p:tags r:id="rId3"/>
            </p:custDataLst>
          </p:nvPr>
        </p:nvPicPr>
        <p:blipFill rotWithShape="1">
          <a:blip r:embed="rId4"/>
          <a:srcRect/>
          <a:stretch>
            <a:fillRect/>
          </a:stretch>
        </p:blipFill>
        <p:spPr>
          <a:xfrm rot="10800000">
            <a:off x="0" y="854192"/>
            <a:ext cx="1371600" cy="1040591"/>
          </a:xfrm>
          <a:prstGeom prst="rect">
            <a:avLst/>
          </a:prstGeom>
        </p:spPr>
      </p:pic>
      <p:sp>
        <p:nvSpPr>
          <p:cNvPr id="2" name="标题 1"/>
          <p:cNvSpPr>
            <a:spLocks noGrp="1"/>
          </p:cNvSpPr>
          <p:nvPr>
            <p:ph type="title"/>
            <p:custDataLst>
              <p:tags r:id="rId5"/>
            </p:custDataLst>
          </p:nvPr>
        </p:nvSpPr>
        <p:spPr>
          <a:xfrm>
            <a:off x="459000" y="1443150"/>
            <a:ext cx="8232300" cy="469800"/>
          </a:xfrm>
        </p:spPr>
        <p:txBody>
          <a:bodyPr lIns="90000" tIns="46800" rIns="90000" bIns="0" anchor="ctr">
            <a:normAutofit/>
          </a:bodyP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2101950"/>
            <a:ext cx="8231981" cy="621000"/>
          </a:xfrm>
        </p:spPr>
        <p:txBody>
          <a:bodyPr lIns="90000" tIns="46800" rIns="90000" bIns="4680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2963250"/>
            <a:ext cx="8224200" cy="25731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4629151"/>
            <a:ext cx="9144000" cy="1371599"/>
          </a:xfrm>
          <a:prstGeom prst="rect">
            <a:avLst/>
          </a:prstGeom>
          <a:gradFill>
            <a:gsLst>
              <a:gs pos="100000">
                <a:schemeClr val="accent1">
                  <a:lumMod val="50000"/>
                </a:schemeClr>
              </a:gs>
              <a:gs pos="60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a:off x="8009039" y="5139690"/>
            <a:ext cx="1134961" cy="861060"/>
          </a:xfrm>
          <a:prstGeom prst="rect">
            <a:avLst/>
          </a:prstGeom>
        </p:spPr>
      </p:pic>
      <p:sp>
        <p:nvSpPr>
          <p:cNvPr id="2" name="标题 1"/>
          <p:cNvSpPr>
            <a:spLocks noGrp="1"/>
          </p:cNvSpPr>
          <p:nvPr>
            <p:ph type="title"/>
            <p:custDataLst>
              <p:tags r:id="rId5"/>
            </p:custDataLst>
          </p:nvPr>
        </p:nvSpPr>
        <p:spPr>
          <a:xfrm>
            <a:off x="453600" y="1359450"/>
            <a:ext cx="8232300" cy="423900"/>
          </a:xfrm>
        </p:spPr>
        <p:txBody>
          <a:bodyPr lIns="90000" tIns="46800" rIns="90000" bIns="0" anchor="ctr">
            <a:normAutofit/>
          </a:bodyPr>
          <a:lstStyle>
            <a:lvl1pPr algn="ct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53628" y="2118150"/>
            <a:ext cx="8243100" cy="24084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445500" y="4742550"/>
            <a:ext cx="8251200" cy="7587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rotWithShape="1">
          <a:blip r:embed="rId3"/>
          <a:srcRect/>
          <a:stretch>
            <a:fillRect/>
          </a:stretch>
        </p:blipFill>
        <p:spPr>
          <a:xfrm>
            <a:off x="8086725" y="5198628"/>
            <a:ext cx="1057275" cy="802122"/>
          </a:xfrm>
          <a:prstGeom prst="rect">
            <a:avLst/>
          </a:prstGeom>
        </p:spPr>
      </p:pic>
      <p:sp>
        <p:nvSpPr>
          <p:cNvPr id="10" name="矩形 9"/>
          <p:cNvSpPr/>
          <p:nvPr userDrawn="1">
            <p:custDataLst>
              <p:tags r:id="rId4"/>
            </p:custDataLst>
          </p:nvPr>
        </p:nvSpPr>
        <p:spPr>
          <a:xfrm>
            <a:off x="0" y="857250"/>
            <a:ext cx="9144000" cy="685800"/>
          </a:xfrm>
          <a:prstGeom prst="rect">
            <a:avLst/>
          </a:prstGeom>
          <a:gradFill>
            <a:gsLst>
              <a:gs pos="100000">
                <a:schemeClr val="accent1">
                  <a:lumMod val="50000"/>
                </a:schemeClr>
              </a:gs>
              <a:gs pos="60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5"/>
            </p:custDataLst>
          </p:nvPr>
        </p:nvSpPr>
        <p:spPr>
          <a:xfrm>
            <a:off x="434700" y="1035450"/>
            <a:ext cx="8278200" cy="331473"/>
          </a:xfrm>
        </p:spPr>
        <p:txBody>
          <a:bodyPr lIns="90000" tIns="46800" rIns="90000" bIns="0">
            <a:normAutofit/>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34700" y="2104650"/>
            <a:ext cx="4006800" cy="21708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4681800" y="2104650"/>
            <a:ext cx="4025700" cy="21708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429300" y="4469850"/>
            <a:ext cx="4006800" cy="585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4689900" y="4467150"/>
            <a:ext cx="4025700" cy="585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gradFill>
            <a:gsLst>
              <a:gs pos="100000">
                <a:schemeClr val="accent1">
                  <a:lumMod val="50000"/>
                </a:schemeClr>
              </a:gs>
              <a:gs pos="74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8" name="图片 7"/>
          <p:cNvPicPr>
            <a:picLocks noChangeAspect="1"/>
          </p:cNvPicPr>
          <p:nvPr userDrawn="1">
            <p:custDataLst>
              <p:tags r:id="rId3"/>
            </p:custDataLst>
          </p:nvPr>
        </p:nvPicPr>
        <p:blipFill rotWithShape="1">
          <a:blip r:embed="rId4"/>
          <a:srcRect/>
          <a:stretch>
            <a:fillRect/>
          </a:stretch>
        </p:blipFill>
        <p:spPr>
          <a:xfrm>
            <a:off x="6784472" y="4210649"/>
            <a:ext cx="2359528" cy="1790101"/>
          </a:xfrm>
          <a:prstGeom prst="rect">
            <a:avLst/>
          </a:prstGeom>
        </p:spPr>
      </p:pic>
      <p:pic>
        <p:nvPicPr>
          <p:cNvPr id="9" name="图片 8"/>
          <p:cNvPicPr>
            <a:picLocks noChangeAspect="1"/>
          </p:cNvPicPr>
          <p:nvPr userDrawn="1">
            <p:custDataLst>
              <p:tags r:id="rId5"/>
            </p:custDataLst>
          </p:nvPr>
        </p:nvPicPr>
        <p:blipFill rotWithShape="1">
          <a:blip r:embed="rId4"/>
          <a:srcRect/>
          <a:stretch>
            <a:fillRect/>
          </a:stretch>
        </p:blipFill>
        <p:spPr>
          <a:xfrm rot="10800000">
            <a:off x="0" y="857250"/>
            <a:ext cx="2359528" cy="1790101"/>
          </a:xfrm>
          <a:prstGeom prst="rect">
            <a:avLst/>
          </a:prstGeom>
        </p:spPr>
      </p:pic>
      <p:sp>
        <p:nvSpPr>
          <p:cNvPr id="2" name="标题 1"/>
          <p:cNvSpPr>
            <a:spLocks noGrp="1"/>
          </p:cNvSpPr>
          <p:nvPr>
            <p:ph type="title" hasCustomPrompt="1"/>
            <p:custDataLst>
              <p:tags r:id="rId6"/>
            </p:custDataLst>
          </p:nvPr>
        </p:nvSpPr>
        <p:spPr>
          <a:xfrm>
            <a:off x="1142100" y="1861650"/>
            <a:ext cx="6858000" cy="1790100"/>
          </a:xfrm>
        </p:spPr>
        <p:txBody>
          <a:bodyPr lIns="90000" tIns="46800" rIns="90000" bIns="0" anchor="b">
            <a:normAutofit/>
          </a:bodyPr>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141810" y="3754350"/>
            <a:ext cx="6858000" cy="1242000"/>
          </a:xfrm>
        </p:spPr>
        <p:txBody>
          <a:bodyPr lIns="90000" tIns="46800" rIns="90000" bIns="4680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ea typeface="+mn-ea"/>
              </a:defRPr>
            </a:lvl1pPr>
            <a:lvl2pPr>
              <a:defRPr sz="2000">
                <a:ea typeface="+mn-ea"/>
              </a:defRPr>
            </a:lvl2pPr>
            <a:lvl3pPr>
              <a:defRPr sz="1800">
                <a:ea typeface="+mn-ea"/>
              </a:defRPr>
            </a:lvl3pPr>
            <a:lvl4pPr>
              <a:defRPr sz="1600">
                <a:ea typeface="+mn-ea"/>
              </a:defRPr>
            </a:lvl4pPr>
            <a:lvl5pPr>
              <a:defRPr sz="1600">
                <a:ea typeface="+mn-ea"/>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ea typeface="+mn-ea"/>
              </a:defRPr>
            </a:lvl1pPr>
            <a:lvl2pPr>
              <a:defRPr sz="2000">
                <a:ea typeface="+mn-ea"/>
              </a:defRPr>
            </a:lvl2pPr>
            <a:lvl3pPr>
              <a:defRPr sz="1800">
                <a:ea typeface="+mn-ea"/>
              </a:defRPr>
            </a:lvl3pPr>
            <a:lvl4pPr>
              <a:defRPr sz="1600">
                <a:ea typeface="+mn-ea"/>
              </a:defRPr>
            </a:lvl4pPr>
            <a:lvl5pPr>
              <a:defRPr sz="1600">
                <a:ea typeface="+mn-ea"/>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ea typeface="+mn-ea"/>
              </a:defRPr>
            </a:lvl1pPr>
            <a:lvl2pPr>
              <a:defRPr sz="2800">
                <a:ea typeface="+mn-ea"/>
              </a:defRPr>
            </a:lvl2pPr>
            <a:lvl3pPr>
              <a:defRPr sz="2400">
                <a:ea typeface="+mn-ea"/>
              </a:defRPr>
            </a:lvl3pPr>
            <a:lvl4pPr>
              <a:defRPr sz="2000">
                <a:ea typeface="+mn-ea"/>
              </a:defRPr>
            </a:lvl4pPr>
            <a:lvl5pPr>
              <a:defRPr sz="2000">
                <a:ea typeface="+mn-ea"/>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uLnTx/>
                <a:uFillTx/>
                <a:latin typeface="+mn-lt"/>
                <a:ea typeface="华文细黑" panose="02010600040101010101" pitchFamily="2" charset="-122"/>
                <a:cs typeface="+mn-cs"/>
              </a:rPr>
              <a:t>单击图标添加图片</a:t>
            </a:r>
            <a:endParaRPr kumimoji="0" lang="zh-CN" altLang="en-US" sz="3200" b="0" i="0" u="none" strike="noStrike" kern="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33.xml"/><Relationship Id="rId23" Type="http://schemas.openxmlformats.org/officeDocument/2006/relationships/tags" Target="../tags/tag132.xml"/><Relationship Id="rId22" Type="http://schemas.openxmlformats.org/officeDocument/2006/relationships/tags" Target="../tags/tag131.xml"/><Relationship Id="rId21" Type="http://schemas.openxmlformats.org/officeDocument/2006/relationships/tags" Target="../tags/tag130.xml"/><Relationship Id="rId20" Type="http://schemas.openxmlformats.org/officeDocument/2006/relationships/tags" Target="../tags/tag129.xml"/><Relationship Id="rId2" Type="http://schemas.openxmlformats.org/officeDocument/2006/relationships/slideLayout" Target="../slideLayouts/slideLayout13.xml"/><Relationship Id="rId19" Type="http://schemas.openxmlformats.org/officeDocument/2006/relationships/tags" Target="../tags/tag12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266.xml"/><Relationship Id="rId23" Type="http://schemas.openxmlformats.org/officeDocument/2006/relationships/tags" Target="../tags/tag265.xml"/><Relationship Id="rId22" Type="http://schemas.openxmlformats.org/officeDocument/2006/relationships/tags" Target="../tags/tag264.xml"/><Relationship Id="rId21" Type="http://schemas.openxmlformats.org/officeDocument/2006/relationships/tags" Target="../tags/tag263.xml"/><Relationship Id="rId20" Type="http://schemas.openxmlformats.org/officeDocument/2006/relationships/tags" Target="../tags/tag262.xml"/><Relationship Id="rId2" Type="http://schemas.openxmlformats.org/officeDocument/2006/relationships/slideLayout" Target="../slideLayouts/slideLayout31.xml"/><Relationship Id="rId19" Type="http://schemas.openxmlformats.org/officeDocument/2006/relationships/tags" Target="../tags/tag261.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2050" name="Picture 74" descr="bg2"/>
          <p:cNvPicPr>
            <a:picLocks noChangeAspect="1"/>
          </p:cNvPicPr>
          <p:nvPr/>
        </p:nvPicPr>
        <p:blipFill>
          <a:blip r:embed="rId12"/>
          <a:stretch>
            <a:fillRect/>
          </a:stretch>
        </p:blipFill>
        <p:spPr>
          <a:xfrm>
            <a:off x="-36512" y="-26987"/>
            <a:ext cx="9180512" cy="6884987"/>
          </a:xfrm>
          <a:prstGeom prst="rect">
            <a:avLst/>
          </a:prstGeom>
          <a:noFill/>
          <a:ln w="9525">
            <a:noFill/>
          </a:ln>
        </p:spPr>
      </p:pic>
      <p:sp>
        <p:nvSpPr>
          <p:cNvPr id="2051" name="Rectangle 31"/>
          <p:cNvSpPr>
            <a:spLocks noGrp="1"/>
          </p:cNvSpPr>
          <p:nvPr>
            <p:ph type="body" idx="1"/>
          </p:nvPr>
        </p:nvSpPr>
        <p:spPr>
          <a:xfrm>
            <a:off x="468313" y="1484313"/>
            <a:ext cx="8207375" cy="46418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2052" name="Rectangle 27"/>
          <p:cNvSpPr>
            <a:spLocks noGrp="1"/>
          </p:cNvSpPr>
          <p:nvPr>
            <p:ph type="title"/>
          </p:nvPr>
        </p:nvSpPr>
        <p:spPr>
          <a:xfrm>
            <a:off x="468313" y="215900"/>
            <a:ext cx="5832475" cy="692150"/>
          </a:xfrm>
          <a:prstGeom prst="rect">
            <a:avLst/>
          </a:prstGeom>
          <a:noFill/>
          <a:ln w="9525">
            <a:noFill/>
          </a:ln>
        </p:spPr>
        <p:txBody>
          <a:bodyPr anchor="ctr" anchorCtr="0"/>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4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4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400" b="1">
          <a:solidFill>
            <a:schemeClr val="bg1"/>
          </a:solidFill>
          <a:latin typeface="Arial" panose="020B0604020202020204" pitchFamily="34" charset="0"/>
          <a:ea typeface="华文细黑" panose="0201060004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ags" Target="../tags/tag267.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300.xml"/><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image" Target="../media/image5.png"/><Relationship Id="rId1" Type="http://schemas.openxmlformats.org/officeDocument/2006/relationships/tags" Target="../tags/tag297.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image" Target="../media/image5.png"/><Relationship Id="rId1" Type="http://schemas.openxmlformats.org/officeDocument/2006/relationships/tags" Target="../tags/tag30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ags" Target="../tags/tag30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tags" Target="../tags/tag306.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310.xml"/><Relationship Id="rId4" Type="http://schemas.openxmlformats.org/officeDocument/2006/relationships/tags" Target="../tags/tag309.xml"/><Relationship Id="rId3" Type="http://schemas.openxmlformats.org/officeDocument/2006/relationships/tags" Target="../tags/tag308.xml"/><Relationship Id="rId2" Type="http://schemas.openxmlformats.org/officeDocument/2006/relationships/image" Target="../media/image5.png"/><Relationship Id="rId1" Type="http://schemas.openxmlformats.org/officeDocument/2006/relationships/tags" Target="../tags/tag307.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314.xml"/><Relationship Id="rId4" Type="http://schemas.openxmlformats.org/officeDocument/2006/relationships/tags" Target="../tags/tag313.xml"/><Relationship Id="rId3" Type="http://schemas.openxmlformats.org/officeDocument/2006/relationships/tags" Target="../tags/tag312.xml"/><Relationship Id="rId2" Type="http://schemas.openxmlformats.org/officeDocument/2006/relationships/image" Target="../media/image5.png"/><Relationship Id="rId1" Type="http://schemas.openxmlformats.org/officeDocument/2006/relationships/tags" Target="../tags/tag311.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image" Target="../media/image5.png"/><Relationship Id="rId1" Type="http://schemas.openxmlformats.org/officeDocument/2006/relationships/tags" Target="../tags/tag3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ags" Target="../tags/tag319.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image" Target="../media/image5.png"/><Relationship Id="rId1" Type="http://schemas.openxmlformats.org/officeDocument/2006/relationships/tags" Target="../tags/tag320.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326.xml"/><Relationship Id="rId4" Type="http://schemas.openxmlformats.org/officeDocument/2006/relationships/tags" Target="../tags/tag325.xml"/><Relationship Id="rId3" Type="http://schemas.openxmlformats.org/officeDocument/2006/relationships/tags" Target="../tags/tag324.xml"/><Relationship Id="rId2" Type="http://schemas.openxmlformats.org/officeDocument/2006/relationships/image" Target="../media/image5.png"/><Relationship Id="rId1" Type="http://schemas.openxmlformats.org/officeDocument/2006/relationships/tags" Target="../tags/tag32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68.xml"/></Relationships>
</file>

<file path=ppt/slides/_rels/slide20.xml.rels><?xml version="1.0" encoding="UTF-8" standalone="yes"?>
<Relationships xmlns="http://schemas.openxmlformats.org/package/2006/relationships"><Relationship Id="rId9" Type="http://schemas.openxmlformats.org/officeDocument/2006/relationships/comments" Target="../comments/comment1.xml"/><Relationship Id="rId8" Type="http://schemas.openxmlformats.org/officeDocument/2006/relationships/slideLayout" Target="../slideLayouts/slideLayout18.xml"/><Relationship Id="rId7" Type="http://schemas.openxmlformats.org/officeDocument/2006/relationships/tags" Target="../tags/tag331.xml"/><Relationship Id="rId6" Type="http://schemas.openxmlformats.org/officeDocument/2006/relationships/tags" Target="../tags/tag330.xml"/><Relationship Id="rId5" Type="http://schemas.openxmlformats.org/officeDocument/2006/relationships/image" Target="../media/image12.png"/><Relationship Id="rId4" Type="http://schemas.openxmlformats.org/officeDocument/2006/relationships/tags" Target="../tags/tag329.xml"/><Relationship Id="rId3" Type="http://schemas.openxmlformats.org/officeDocument/2006/relationships/tags" Target="../tags/tag328.xml"/><Relationship Id="rId2" Type="http://schemas.openxmlformats.org/officeDocument/2006/relationships/image" Target="../media/image5.png"/><Relationship Id="rId1" Type="http://schemas.openxmlformats.org/officeDocument/2006/relationships/tags" Target="../tags/tag327.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image" Target="../media/image5.png"/><Relationship Id="rId1" Type="http://schemas.openxmlformats.org/officeDocument/2006/relationships/tags" Target="../tags/tag332.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37.xml"/><Relationship Id="rId3" Type="http://schemas.openxmlformats.org/officeDocument/2006/relationships/tags" Target="../tags/tag336.xml"/><Relationship Id="rId2" Type="http://schemas.openxmlformats.org/officeDocument/2006/relationships/image" Target="../media/image5.png"/><Relationship Id="rId1" Type="http://schemas.openxmlformats.org/officeDocument/2006/relationships/tags" Target="../tags/tag335.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340.xml"/><Relationship Id="rId4" Type="http://schemas.openxmlformats.org/officeDocument/2006/relationships/image" Target="../media/image13.png"/><Relationship Id="rId3" Type="http://schemas.openxmlformats.org/officeDocument/2006/relationships/tags" Target="../tags/tag339.xml"/><Relationship Id="rId2" Type="http://schemas.openxmlformats.org/officeDocument/2006/relationships/image" Target="../media/image5.png"/><Relationship Id="rId1" Type="http://schemas.openxmlformats.org/officeDocument/2006/relationships/tags" Target="../tags/tag338.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43.xml"/><Relationship Id="rId3" Type="http://schemas.openxmlformats.org/officeDocument/2006/relationships/tags" Target="../tags/tag342.xml"/><Relationship Id="rId2" Type="http://schemas.openxmlformats.org/officeDocument/2006/relationships/image" Target="../media/image5.png"/><Relationship Id="rId1" Type="http://schemas.openxmlformats.org/officeDocument/2006/relationships/tags" Target="../tags/tag341.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346.xml"/><Relationship Id="rId4" Type="http://schemas.openxmlformats.org/officeDocument/2006/relationships/image" Target="../media/image14.png"/><Relationship Id="rId3" Type="http://schemas.openxmlformats.org/officeDocument/2006/relationships/tags" Target="../tags/tag345.xml"/><Relationship Id="rId2" Type="http://schemas.openxmlformats.org/officeDocument/2006/relationships/image" Target="../media/image5.png"/><Relationship Id="rId1" Type="http://schemas.openxmlformats.org/officeDocument/2006/relationships/tags" Target="../tags/tag344.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49.xml"/><Relationship Id="rId3" Type="http://schemas.openxmlformats.org/officeDocument/2006/relationships/tags" Target="../tags/tag348.xml"/><Relationship Id="rId2" Type="http://schemas.openxmlformats.org/officeDocument/2006/relationships/image" Target="../media/image5.png"/><Relationship Id="rId1" Type="http://schemas.openxmlformats.org/officeDocument/2006/relationships/tags" Target="../tags/tag34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270.xml"/><Relationship Id="rId2" Type="http://schemas.openxmlformats.org/officeDocument/2006/relationships/image" Target="../media/image5.png"/><Relationship Id="rId1" Type="http://schemas.openxmlformats.org/officeDocument/2006/relationships/tags" Target="../tags/tag26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ags" Target="../tags/tag271.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41.xml"/><Relationship Id="rId7" Type="http://schemas.openxmlformats.org/officeDocument/2006/relationships/tags" Target="../tags/tag278.xml"/><Relationship Id="rId6" Type="http://schemas.openxmlformats.org/officeDocument/2006/relationships/tags" Target="../tags/tag277.xml"/><Relationship Id="rId5" Type="http://schemas.openxmlformats.org/officeDocument/2006/relationships/tags" Target="../tags/tag276.xml"/><Relationship Id="rId4" Type="http://schemas.openxmlformats.org/officeDocument/2006/relationships/tags" Target="../tags/tag275.xml"/><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79.xml"/></Relationships>
</file>

<file path=ppt/slides/_rels/slide7.xml.rels><?xml version="1.0" encoding="UTF-8" standalone="yes"?>
<Relationships xmlns="http://schemas.openxmlformats.org/package/2006/relationships"><Relationship Id="rId9" Type="http://schemas.openxmlformats.org/officeDocument/2006/relationships/tags" Target="../tags/tag287.xml"/><Relationship Id="rId8" Type="http://schemas.openxmlformats.org/officeDocument/2006/relationships/tags" Target="../tags/tag286.xml"/><Relationship Id="rId7" Type="http://schemas.openxmlformats.org/officeDocument/2006/relationships/tags" Target="../tags/tag285.xml"/><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image" Target="../media/image5.png"/><Relationship Id="rId13" Type="http://schemas.openxmlformats.org/officeDocument/2006/relationships/slideLayout" Target="../slideLayouts/slideLayout18.xml"/><Relationship Id="rId12" Type="http://schemas.openxmlformats.org/officeDocument/2006/relationships/tags" Target="../tags/tag290.xml"/><Relationship Id="rId11" Type="http://schemas.openxmlformats.org/officeDocument/2006/relationships/tags" Target="../tags/tag289.xml"/><Relationship Id="rId10" Type="http://schemas.openxmlformats.org/officeDocument/2006/relationships/tags" Target="../tags/tag288.xml"/><Relationship Id="rId1" Type="http://schemas.openxmlformats.org/officeDocument/2006/relationships/tags" Target="../tags/tag280.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image" Target="../media/image5.png"/><Relationship Id="rId1" Type="http://schemas.openxmlformats.org/officeDocument/2006/relationships/tags" Target="../tags/tag29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image" Target="../media/image5.png"/><Relationship Id="rId1" Type="http://schemas.openxmlformats.org/officeDocument/2006/relationships/tags" Target="../tags/tag2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712595" y="2853055"/>
            <a:ext cx="5388610" cy="589280"/>
          </a:xfrm>
        </p:spPr>
        <p:txBody>
          <a:bodyPr>
            <a:normAutofit fontScale="90000"/>
          </a:bodyPr>
          <a:p>
            <a:r>
              <a:rPr lang="zh-CN" altLang="en-US">
                <a:solidFill>
                  <a:schemeClr val="bg2"/>
                </a:solidFill>
                <a:latin typeface="Arial" panose="020B0604020202020204" pitchFamily="34" charset="0"/>
                <a:ea typeface="微软雅黑" panose="020B0503020204020204" charset="-122"/>
                <a:sym typeface="+mn-ea"/>
              </a:rPr>
              <a:t>第三讲</a:t>
            </a:r>
            <a:r>
              <a:rPr lang="en-US" altLang="zh-CN">
                <a:solidFill>
                  <a:schemeClr val="bg2"/>
                </a:solidFill>
                <a:latin typeface="Arial" panose="020B0604020202020204" pitchFamily="34" charset="0"/>
                <a:ea typeface="微软雅黑" panose="020B0503020204020204" charset="-122"/>
                <a:sym typeface="+mn-ea"/>
              </a:rPr>
              <a:t>   </a:t>
            </a:r>
            <a:r>
              <a:rPr lang="zh-CN" altLang="en-US">
                <a:solidFill>
                  <a:schemeClr val="bg2"/>
                </a:solidFill>
                <a:latin typeface="Arial" panose="020B0604020202020204" pitchFamily="34" charset="0"/>
                <a:ea typeface="微软雅黑" panose="020B0503020204020204" charset="-122"/>
                <a:sym typeface="+mn-ea"/>
              </a:rPr>
              <a:t>网络拓扑规划 </a:t>
            </a:r>
            <a:r>
              <a:rPr lang="zh-CN" altLang="en-US">
                <a:solidFill>
                  <a:schemeClr val="accent1"/>
                </a:solidFill>
                <a:latin typeface="Arial" panose="020B0604020202020204" pitchFamily="34" charset="0"/>
                <a:ea typeface="微软雅黑" panose="020B0503020204020204" charset="-122"/>
                <a:sym typeface="+mn-ea"/>
              </a:rPr>
              <a:t> </a:t>
            </a:r>
            <a:br>
              <a:rPr lang="zh-CN" altLang="en-US">
                <a:solidFill>
                  <a:schemeClr val="accent1"/>
                </a:solidFill>
                <a:latin typeface="Arial" panose="020B0604020202020204" pitchFamily="34" charset="0"/>
                <a:ea typeface="微软雅黑" panose="020B0503020204020204" charset="-122"/>
                <a:sym typeface="+mn-ea"/>
              </a:rPr>
            </a:b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201930" y="1196975"/>
            <a:ext cx="8437245" cy="4381500"/>
          </a:xfrm>
          <a:prstGeom prst="rect">
            <a:avLst/>
          </a:prstGeom>
          <a:noFill/>
          <a:ln w="9525">
            <a:noFill/>
          </a:ln>
        </p:spPr>
        <p:txBody>
          <a:bodyPr wrap="square">
            <a:normAutofit fontScale="8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pPr latinLnBrk="0">
              <a:spcBef>
                <a:spcPts val="0"/>
              </a:spcBef>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latinLnBrk="0">
              <a:spcBef>
                <a:spcPts val="0"/>
              </a:spcBef>
            </a:pPr>
            <a:r>
              <a:rPr lang="zh-CN" altLang="en-US">
                <a:solidFill>
                  <a:schemeClr val="lt1"/>
                </a:solidFill>
                <a:latin typeface="微软雅黑" panose="020B0503020204020204" charset="-122"/>
                <a:ea typeface="微软雅黑" panose="020B0503020204020204" charset="-122"/>
                <a:cs typeface="微软雅黑" panose="020B0503020204020204" charset="-122"/>
              </a:rPr>
              <a:t>简单性</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zh-CN" altLang="en-US">
                <a:solidFill>
                  <a:schemeClr val="lt1"/>
                </a:solidFill>
                <a:latin typeface="微软雅黑" panose="020B0503020204020204" charset="-122"/>
                <a:ea typeface="微软雅黑" panose="020B0503020204020204" charset="-122"/>
                <a:cs typeface="微软雅黑" panose="020B0503020204020204" charset="-122"/>
              </a:rPr>
              <a:t>静态路由配置简单，不需要复杂的路由协议，适合小型或简单的网络环境</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latinLnBrk="0">
              <a:spcBef>
                <a:spcPts val="0"/>
              </a:spcBef>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latinLnBrk="0">
              <a:spcBef>
                <a:spcPts val="0"/>
              </a:spcBef>
            </a:pPr>
            <a:r>
              <a:rPr lang="zh-CN" altLang="en-US">
                <a:solidFill>
                  <a:schemeClr val="lt1"/>
                </a:solidFill>
                <a:latin typeface="微软雅黑" panose="020B0503020204020204" charset="-122"/>
                <a:ea typeface="微软雅黑" panose="020B0503020204020204" charset="-122"/>
                <a:cs typeface="微软雅黑" panose="020B0503020204020204" charset="-122"/>
              </a:rPr>
              <a:t>性能：由于没有动态路由协议的计算和更新开销，可以提高路由器的性能</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latinLnBrk="0">
              <a:spcBef>
                <a:spcPts val="0"/>
              </a:spcBef>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latinLnBrk="0">
              <a:spcBef>
                <a:spcPts val="0"/>
              </a:spcBef>
            </a:pPr>
            <a:r>
              <a:rPr lang="zh-CN" altLang="en-US">
                <a:solidFill>
                  <a:schemeClr val="lt1"/>
                </a:solidFill>
                <a:latin typeface="微软雅黑" panose="020B0503020204020204" charset="-122"/>
                <a:ea typeface="微软雅黑" panose="020B0503020204020204" charset="-122"/>
                <a:cs typeface="微软雅黑" panose="020B0503020204020204" charset="-122"/>
              </a:rPr>
              <a:t>控制：网络管理员可以完全控制路由决策，这对于需要精确控制流量路径的场景非常有用</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latinLnBrk="0">
              <a:spcBef>
                <a:spcPts val="0"/>
              </a:spcBef>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latinLnBrk="0">
              <a:spcBef>
                <a:spcPts val="0"/>
              </a:spcBef>
            </a:pPr>
            <a:r>
              <a:rPr lang="zh-CN" altLang="en-US">
                <a:solidFill>
                  <a:schemeClr val="lt1"/>
                </a:solidFill>
                <a:latin typeface="微软雅黑" panose="020B0503020204020204" charset="-122"/>
                <a:ea typeface="微软雅黑" panose="020B0503020204020204" charset="-122"/>
                <a:cs typeface="微软雅黑" panose="020B0503020204020204" charset="-122"/>
              </a:rPr>
              <a:t>稳定性：静态路由不随网络变化而变化，提供了稳定的路由路径</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latinLnBrk="0">
              <a:spcBef>
                <a:spcPts val="0"/>
              </a:spcBef>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latinLnBrk="0">
              <a:spcBef>
                <a:spcPts val="0"/>
              </a:spcBef>
            </a:pPr>
            <a:r>
              <a:rPr lang="zh-CN" altLang="en-US">
                <a:solidFill>
                  <a:schemeClr val="lt1"/>
                </a:solidFill>
                <a:latin typeface="微软雅黑" panose="020B0503020204020204" charset="-122"/>
                <a:ea typeface="微软雅黑" panose="020B0503020204020204" charset="-122"/>
                <a:cs typeface="微软雅黑" panose="020B0503020204020204" charset="-122"/>
              </a:rPr>
              <a:t>安全性：由于路由是静态配置的，可以防止路由信息被动态路由协议泄露，增强网络安全</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latinLnBrk="0">
              <a:spcBef>
                <a:spcPts val="0"/>
              </a:spcBef>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latinLnBrk="0">
              <a:spcBef>
                <a:spcPts val="0"/>
              </a:spcBef>
            </a:pPr>
            <a:r>
              <a:rPr lang="zh-CN" altLang="en-US">
                <a:solidFill>
                  <a:schemeClr val="lt1"/>
                </a:solidFill>
                <a:latin typeface="微软雅黑" panose="020B0503020204020204" charset="-122"/>
                <a:ea typeface="微软雅黑" panose="020B0503020204020204" charset="-122"/>
                <a:cs typeface="微软雅黑" panose="020B0503020204020204" charset="-122"/>
              </a:rPr>
              <a:t>减少路由环路：在某些情况下，静态路由可以减少路由环路的风险，尤其是在使用水平分割等技术时</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7" name="标题 6"/>
          <p:cNvSpPr>
            <a:spLocks noGrp="1"/>
          </p:cNvSpPr>
          <p:nvPr>
            <p:custDataLst>
              <p:tags r:id="rId4"/>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sym typeface="+mn-ea"/>
              </a:rPr>
              <a:t>静态路由的优点：</a:t>
            </a:r>
            <a:endParaRPr lang="zh-CN" altLang="en-US" dirty="0">
              <a:solidFill>
                <a:schemeClr val="lt1"/>
              </a:solidFill>
              <a:latin typeface="汉仪旗黑-85S" charset="0"/>
              <a:ea typeface="汉仪旗黑-85S" charset="0"/>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blinds(horizontal)">
                                      <p:cBhvr>
                                        <p:cTn id="13" dur="500"/>
                                        <p:tgtEl>
                                          <p:spTgt spid="4">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blinds(horizontal)">
                                      <p:cBhvr>
                                        <p:cTn id="16" dur="500"/>
                                        <p:tgtEl>
                                          <p:spTgt spid="4">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animEffect transition="in" filter="blinds(horizontal)">
                                      <p:cBhvr>
                                        <p:cTn id="19" dur="500"/>
                                        <p:tgtEl>
                                          <p:spTgt spid="4">
                                            <p:txEl>
                                              <p:pRg st="9" end="9"/>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11" end="11"/>
                                            </p:txEl>
                                          </p:spTgt>
                                        </p:tgtEl>
                                        <p:attrNameLst>
                                          <p:attrName>style.visibility</p:attrName>
                                        </p:attrNameLst>
                                      </p:cBhvr>
                                      <p:to>
                                        <p:strVal val="visible"/>
                                      </p:to>
                                    </p:set>
                                    <p:animEffect transition="in" filter="blinds(horizontal)">
                                      <p:cBhvr>
                                        <p:cTn id="2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521970" y="1485265"/>
            <a:ext cx="8360410" cy="3655060"/>
          </a:xfrm>
          <a:prstGeom prst="rect">
            <a:avLst/>
          </a:prstGeom>
          <a:noFill/>
          <a:ln w="9525">
            <a:noFill/>
          </a:ln>
        </p:spPr>
        <p:txBody>
          <a:bodyPr wrap="square">
            <a:no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sz="1500">
                <a:solidFill>
                  <a:schemeClr val="lt1"/>
                </a:solidFill>
                <a:latin typeface="微软雅黑" panose="020B0503020204020204" charset="-122"/>
                <a:ea typeface="微软雅黑" panose="020B0503020204020204" charset="-122"/>
              </a:rPr>
              <a:t>可扩展性差：在大型网络中，静态路由难以管理，因为需要为每个路由条目手动配置，难以适应网络的快速变化</a:t>
            </a:r>
            <a:endParaRPr lang="zh-CN" altLang="en-US" sz="1500">
              <a:solidFill>
                <a:schemeClr val="lt1"/>
              </a:solidFill>
              <a:latin typeface="微软雅黑" panose="020B0503020204020204" charset="-122"/>
              <a:ea typeface="微软雅黑" panose="020B0503020204020204" charset="-122"/>
            </a:endParaRPr>
          </a:p>
          <a:p>
            <a:endParaRPr lang="zh-CN" altLang="en-US" sz="1500">
              <a:solidFill>
                <a:schemeClr val="lt1"/>
              </a:solidFill>
              <a:latin typeface="微软雅黑" panose="020B0503020204020204" charset="-122"/>
              <a:ea typeface="微软雅黑" panose="020B0503020204020204" charset="-122"/>
            </a:endParaRPr>
          </a:p>
          <a:p>
            <a:r>
              <a:rPr lang="zh-CN" altLang="en-US" sz="1500">
                <a:solidFill>
                  <a:schemeClr val="lt1"/>
                </a:solidFill>
                <a:latin typeface="微软雅黑" panose="020B0503020204020204" charset="-122"/>
                <a:ea typeface="微软雅黑" panose="020B0503020204020204" charset="-122"/>
              </a:rPr>
              <a:t>缺乏灵活性：静态路由不适用于网络拓扑频繁变化的环境，因为它们不会自动适应链路的故障或新增</a:t>
            </a:r>
            <a:endParaRPr lang="zh-CN" altLang="en-US" sz="1500">
              <a:solidFill>
                <a:schemeClr val="lt1"/>
              </a:solidFill>
              <a:latin typeface="微软雅黑" panose="020B0503020204020204" charset="-122"/>
              <a:ea typeface="微软雅黑" panose="020B0503020204020204" charset="-122"/>
            </a:endParaRPr>
          </a:p>
          <a:p>
            <a:endParaRPr lang="zh-CN" altLang="en-US" sz="1500">
              <a:solidFill>
                <a:schemeClr val="lt1"/>
              </a:solidFill>
              <a:latin typeface="微软雅黑" panose="020B0503020204020204" charset="-122"/>
              <a:ea typeface="微软雅黑" panose="020B0503020204020204" charset="-122"/>
            </a:endParaRPr>
          </a:p>
          <a:p>
            <a:r>
              <a:rPr lang="zh-CN" altLang="en-US" sz="1500">
                <a:solidFill>
                  <a:schemeClr val="lt1"/>
                </a:solidFill>
                <a:latin typeface="微软雅黑" panose="020B0503020204020204" charset="-122"/>
                <a:ea typeface="微软雅黑" panose="020B0503020204020204" charset="-122"/>
              </a:rPr>
              <a:t>维护成本高：随着网络的增长，手动更新和管理静态路由条目的工作量会显著增加。</a:t>
            </a:r>
            <a:endParaRPr lang="zh-CN" altLang="en-US" sz="1500">
              <a:solidFill>
                <a:schemeClr val="lt1"/>
              </a:solidFill>
              <a:latin typeface="微软雅黑" panose="020B0503020204020204" charset="-122"/>
              <a:ea typeface="微软雅黑" panose="020B0503020204020204" charset="-122"/>
            </a:endParaRPr>
          </a:p>
          <a:p>
            <a:endParaRPr lang="zh-CN" altLang="en-US" sz="1500">
              <a:solidFill>
                <a:schemeClr val="lt1"/>
              </a:solidFill>
              <a:latin typeface="微软雅黑" panose="020B0503020204020204" charset="-122"/>
              <a:ea typeface="微软雅黑" panose="020B0503020204020204" charset="-122"/>
            </a:endParaRPr>
          </a:p>
          <a:p>
            <a:r>
              <a:rPr lang="zh-CN" altLang="en-US" sz="1500">
                <a:solidFill>
                  <a:schemeClr val="lt1"/>
                </a:solidFill>
                <a:latin typeface="微软雅黑" panose="020B0503020204020204" charset="-122"/>
                <a:ea typeface="微软雅黑" panose="020B0503020204020204" charset="-122"/>
              </a:rPr>
              <a:t>效率低下：静态路由可能不会选择最优的路径，特别是在网络条件变化时，它们不会自动重新计算最佳路径</a:t>
            </a:r>
            <a:endParaRPr lang="zh-CN" altLang="en-US" sz="1500">
              <a:solidFill>
                <a:schemeClr val="lt1"/>
              </a:solidFill>
              <a:latin typeface="微软雅黑" panose="020B0503020204020204" charset="-122"/>
              <a:ea typeface="微软雅黑" panose="020B0503020204020204" charset="-122"/>
            </a:endParaRPr>
          </a:p>
          <a:p>
            <a:endParaRPr lang="zh-CN" altLang="en-US" sz="1500">
              <a:solidFill>
                <a:schemeClr val="lt1"/>
              </a:solidFill>
              <a:latin typeface="微软雅黑" panose="020B0503020204020204" charset="-122"/>
              <a:ea typeface="微软雅黑" panose="020B0503020204020204" charset="-122"/>
            </a:endParaRPr>
          </a:p>
          <a:p>
            <a:r>
              <a:rPr lang="zh-CN" altLang="en-US" sz="1500">
                <a:solidFill>
                  <a:schemeClr val="lt1"/>
                </a:solidFill>
                <a:latin typeface="微软雅黑" panose="020B0503020204020204" charset="-122"/>
                <a:ea typeface="微软雅黑" panose="020B0503020204020204" charset="-122"/>
              </a:rPr>
              <a:t>单点故障：如果静态路由配置错误，可能会导致网络通信故障，而且故障诊断可能比较困难</a:t>
            </a:r>
            <a:endParaRPr lang="zh-CN" altLang="en-US" sz="1500">
              <a:solidFill>
                <a:schemeClr val="lt1"/>
              </a:solidFill>
              <a:latin typeface="微软雅黑" panose="020B0503020204020204" charset="-122"/>
              <a:ea typeface="微软雅黑" panose="020B0503020204020204" charset="-122"/>
            </a:endParaRPr>
          </a:p>
          <a:p>
            <a:endParaRPr lang="zh-CN" altLang="en-US" sz="1500">
              <a:solidFill>
                <a:schemeClr val="lt1"/>
              </a:solidFill>
              <a:latin typeface="微软雅黑" panose="020B0503020204020204" charset="-122"/>
              <a:ea typeface="微软雅黑" panose="020B0503020204020204" charset="-122"/>
            </a:endParaRPr>
          </a:p>
          <a:p>
            <a:r>
              <a:rPr lang="zh-CN" altLang="en-US" sz="1500">
                <a:solidFill>
                  <a:schemeClr val="lt1"/>
                </a:solidFill>
                <a:latin typeface="微软雅黑" panose="020B0503020204020204" charset="-122"/>
                <a:ea typeface="微软雅黑" panose="020B0503020204020204" charset="-122"/>
              </a:rPr>
              <a:t>不适合大型网络：在大型或复杂的网络中，静态路由的配置和管理变得不切实际，因为需要大量的手动干预</a:t>
            </a:r>
            <a:endParaRPr lang="zh-CN" altLang="en-US" sz="1500">
              <a:solidFill>
                <a:schemeClr val="lt1"/>
              </a:solidFill>
              <a:latin typeface="微软雅黑" panose="020B0503020204020204" charset="-122"/>
              <a:ea typeface="微软雅黑" panose="020B0503020204020204" charset="-122"/>
            </a:endParaRPr>
          </a:p>
          <a:p>
            <a:endParaRPr lang="zh-CN" altLang="en-US" sz="1500">
              <a:solidFill>
                <a:schemeClr val="lt1"/>
              </a:solidFill>
              <a:latin typeface="微软雅黑" panose="020B0503020204020204" charset="-122"/>
              <a:ea typeface="微软雅黑" panose="020B0503020204020204" charset="-122"/>
            </a:endParaRPr>
          </a:p>
          <a:p>
            <a:r>
              <a:rPr lang="zh-CN" altLang="en-US" sz="1500">
                <a:solidFill>
                  <a:schemeClr val="lt1"/>
                </a:solidFill>
                <a:latin typeface="微软雅黑" panose="020B0503020204020204" charset="-122"/>
                <a:ea typeface="微软雅黑" panose="020B0503020204020204" charset="-122"/>
              </a:rPr>
              <a:t>不支持自动负载均衡：静态路由不能像某些动态路由协议那样自动进行负载均衡</a:t>
            </a:r>
            <a:endParaRPr lang="zh-CN" altLang="en-US" sz="1500">
              <a:solidFill>
                <a:schemeClr val="lt1"/>
              </a:solidFill>
              <a:latin typeface="微软雅黑" panose="020B0503020204020204" charset="-122"/>
              <a:ea typeface="微软雅黑" panose="020B0503020204020204" charset="-122"/>
            </a:endParaRPr>
          </a:p>
        </p:txBody>
      </p:sp>
      <p:sp>
        <p:nvSpPr>
          <p:cNvPr id="7" name="标题 6"/>
          <p:cNvSpPr>
            <a:spLocks noGrp="1"/>
          </p:cNvSpPr>
          <p:nvPr>
            <p:custDataLst>
              <p:tags r:id="rId4"/>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sym typeface="+mn-ea"/>
              </a:rPr>
              <a:t>静态路由的缺点：</a:t>
            </a:r>
            <a:endParaRPr lang="zh-CN" altLang="en-US" dirty="0">
              <a:solidFill>
                <a:schemeClr val="lt1"/>
              </a:solidFill>
              <a:latin typeface="汉仪旗黑-85S" charset="0"/>
              <a:ea typeface="汉仪旗黑-85S" charset="0"/>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linds(horizontal)">
                                      <p:cBhvr>
                                        <p:cTn id="13" dur="500"/>
                                        <p:tgtEl>
                                          <p:spTgt spid="4">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blinds(horizontal)">
                                      <p:cBhvr>
                                        <p:cTn id="16" dur="500"/>
                                        <p:tgtEl>
                                          <p:spTgt spid="4">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animEffect transition="in" filter="blinds(horizontal)">
                                      <p:cBhvr>
                                        <p:cTn id="19" dur="500"/>
                                        <p:tgtEl>
                                          <p:spTgt spid="4">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blinds(horizontal)">
                                      <p:cBhvr>
                                        <p:cTn id="22" dur="500"/>
                                        <p:tgtEl>
                                          <p:spTgt spid="4">
                                            <p:txEl>
                                              <p:pRg st="10" end="1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12" end="12"/>
                                            </p:txEl>
                                          </p:spTgt>
                                        </p:tgtEl>
                                        <p:attrNameLst>
                                          <p:attrName>style.visibility</p:attrName>
                                        </p:attrNameLst>
                                      </p:cBhvr>
                                      <p:to>
                                        <p:strVal val="visible"/>
                                      </p:to>
                                    </p:set>
                                    <p:animEffect transition="in" filter="blinds(horizontal)">
                                      <p:cBhvr>
                                        <p:cTn id="25"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9840" y="2708910"/>
            <a:ext cx="4454525" cy="589280"/>
          </a:xfrm>
        </p:spPr>
        <p:txBody>
          <a:bodyPr>
            <a:normAutofit fontScale="90000"/>
          </a:bodyPr>
          <a:p>
            <a:r>
              <a:rPr lang="zh-CN" altLang="en-US"/>
              <a:t>二、动态路由</a:t>
            </a:r>
            <a:r>
              <a:rPr lang="zh-CN" altLang="en-US"/>
              <a:t>协议</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31820" y="522605"/>
            <a:ext cx="1809115" cy="368300"/>
          </a:xfrm>
          <a:prstGeom prst="rect">
            <a:avLst/>
          </a:prstGeom>
          <a:noFill/>
        </p:spPr>
        <p:txBody>
          <a:bodyPr wrap="square" rtlCol="0">
            <a:spAutoFit/>
          </a:bodyPr>
          <a:p>
            <a:r>
              <a:rPr lang="zh-CN" altLang="en-US"/>
              <a:t>动态路由</a:t>
            </a:r>
            <a:r>
              <a:rPr lang="zh-CN" altLang="en-US"/>
              <a:t>协议</a:t>
            </a:r>
            <a:endParaRPr lang="zh-CN" altLang="en-US"/>
          </a:p>
        </p:txBody>
      </p:sp>
      <p:pic>
        <p:nvPicPr>
          <p:cNvPr id="8" name="ECB019B1-382A-4266-B25C-5B523AA43C14-1" descr="wpp"/>
          <p:cNvPicPr>
            <a:picLocks noChangeAspect="1"/>
          </p:cNvPicPr>
          <p:nvPr/>
        </p:nvPicPr>
        <p:blipFill>
          <a:blip r:embed="rId1"/>
          <a:stretch>
            <a:fillRect/>
          </a:stretch>
        </p:blipFill>
        <p:spPr>
          <a:xfrm>
            <a:off x="247015" y="0"/>
            <a:ext cx="8649335" cy="685800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539115" y="1412875"/>
            <a:ext cx="8100060" cy="4272280"/>
          </a:xfrm>
          <a:prstGeom prst="rect">
            <a:avLst/>
          </a:prstGeom>
          <a:noFill/>
          <a:ln w="9525">
            <a:noFill/>
          </a:ln>
        </p:spPr>
        <p:txBody>
          <a:bodyPr wrap="square">
            <a:normAutofit fontScale="8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rPr>
              <a:t>按工作区域分类</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内部网关协议（IGP）：用于单一自治系统（AS）内部的路由协议，如RIP、OSPF、IS-IS等。</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外部网关协议（EGP）：用于不同自治系统间接口上的协议，如BGP</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按寻径算法分类</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距离矢量路由协议：依据从源网络到目标网络所经过的路由器的个数来选择路由，典型的协议如RIP和IGRP。距离矢量路由协议简单易实现，但收敛速度慢</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链路状态路由协议：综合考虑从源网络到目标网络的各条路径代价情况来选择路由，典型的协议如OSPF和IS-IS。链路状态路由协议收敛速度快，支持复杂网络环境</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路径矢量路由协议：结合了距离矢量和链路状态的特点，通过交换路径向量信息来计算路由，BGP是这种类型的协议。路径矢量路由协议则适用于大规模的互联网环境，提供高度的灵活性和可靠性</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7" name="标题 6"/>
          <p:cNvSpPr>
            <a:spLocks noGrp="1"/>
          </p:cNvSpPr>
          <p:nvPr>
            <p:custDataLst>
              <p:tags r:id="rId4"/>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sym typeface="+mn-ea"/>
              </a:rPr>
              <a:t>动态路由协议分类：</a:t>
            </a:r>
            <a:endParaRPr lang="zh-CN" altLang="en-US" dirty="0">
              <a:solidFill>
                <a:schemeClr val="lt1"/>
              </a:solidFill>
              <a:latin typeface="汉仪旗黑-85S" charset="0"/>
              <a:ea typeface="汉仪旗黑-85S" charset="0"/>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407035" y="1701165"/>
            <a:ext cx="8232140" cy="4300855"/>
          </a:xfrm>
          <a:prstGeom prst="rect">
            <a:avLst/>
          </a:prstGeom>
          <a:noFill/>
          <a:ln w="9525">
            <a:noFill/>
          </a:ln>
        </p:spPr>
        <p:txBody>
          <a:bodyPr wrap="square">
            <a:normAutofit fontScale="6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sz="2665">
                <a:solidFill>
                  <a:schemeClr val="lt1"/>
                </a:solidFill>
                <a:latin typeface="微软雅黑" panose="020B0503020204020204" charset="-122"/>
                <a:ea typeface="微软雅黑" panose="020B0503020204020204" charset="-122"/>
                <a:cs typeface="微软雅黑" panose="020B0503020204020204" charset="-122"/>
              </a:rPr>
              <a:t>1、周期性的发送路由表给相邻的路由器</a:t>
            </a:r>
            <a:endParaRPr lang="zh-CN" altLang="en-US" sz="2665">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sz="2665">
                <a:solidFill>
                  <a:schemeClr val="lt1"/>
                </a:solidFill>
                <a:latin typeface="微软雅黑" panose="020B0503020204020204" charset="-122"/>
                <a:ea typeface="微软雅黑" panose="020B0503020204020204" charset="-122"/>
                <a:cs typeface="微软雅黑" panose="020B0503020204020204" charset="-122"/>
              </a:rPr>
              <a:t>2</a:t>
            </a:r>
            <a:r>
              <a:rPr lang="zh-CN" altLang="en-US" sz="2665">
                <a:solidFill>
                  <a:schemeClr val="lt1"/>
                </a:solidFill>
                <a:latin typeface="微软雅黑" panose="020B0503020204020204" charset="-122"/>
                <a:ea typeface="微软雅黑" panose="020B0503020204020204" charset="-122"/>
                <a:cs typeface="微软雅黑" panose="020B0503020204020204" charset="-122"/>
              </a:rPr>
              <a:t>、路由协议学习过程：</a:t>
            </a:r>
            <a:endParaRPr lang="zh-CN" altLang="en-US" sz="2665">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2665">
                <a:solidFill>
                  <a:schemeClr val="lt1"/>
                </a:solidFill>
                <a:latin typeface="微软雅黑" panose="020B0503020204020204" charset="-122"/>
                <a:ea typeface="微软雅黑" panose="020B0503020204020204" charset="-122"/>
                <a:cs typeface="微软雅黑" panose="020B0503020204020204" charset="-122"/>
              </a:rPr>
              <a:t>   1）对自己没有的路由信息进行无条件学习，并将矢量值进行叠加</a:t>
            </a:r>
            <a:endParaRPr lang="zh-CN" altLang="en-US" sz="2665">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2665">
                <a:solidFill>
                  <a:schemeClr val="lt1"/>
                </a:solidFill>
                <a:latin typeface="微软雅黑" panose="020B0503020204020204" charset="-122"/>
                <a:ea typeface="微软雅黑" panose="020B0503020204020204" charset="-122"/>
                <a:cs typeface="微软雅黑" panose="020B0503020204020204" charset="-122"/>
              </a:rPr>
              <a:t>   2）对于同一个路由信息，比较信息来源，如果来源不同，会比较矢量值，优先学习对值小的 ，如果来源相同：无条件的学习</a:t>
            </a:r>
            <a:endParaRPr lang="zh-CN" altLang="en-US" sz="2665">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sz="2665">
                <a:solidFill>
                  <a:schemeClr val="lt1"/>
                </a:solidFill>
                <a:latin typeface="微软雅黑" panose="020B0503020204020204" charset="-122"/>
                <a:ea typeface="微软雅黑" panose="020B0503020204020204" charset="-122"/>
                <a:cs typeface="微软雅黑" panose="020B0503020204020204" charset="-122"/>
              </a:rPr>
              <a:t>3</a:t>
            </a:r>
            <a:r>
              <a:rPr lang="zh-CN" altLang="en-US" sz="2665">
                <a:solidFill>
                  <a:schemeClr val="lt1"/>
                </a:solidFill>
                <a:latin typeface="微软雅黑" panose="020B0503020204020204" charset="-122"/>
                <a:ea typeface="微软雅黑" panose="020B0503020204020204" charset="-122"/>
                <a:cs typeface="微软雅黑" panose="020B0503020204020204" charset="-122"/>
              </a:rPr>
              <a:t>、特殊情况说明（针对</a:t>
            </a:r>
            <a:r>
              <a:rPr lang="en-US" altLang="zh-CN" sz="2665">
                <a:solidFill>
                  <a:schemeClr val="lt1"/>
                </a:solidFill>
                <a:latin typeface="微软雅黑" panose="020B0503020204020204" charset="-122"/>
                <a:ea typeface="微软雅黑" panose="020B0503020204020204" charset="-122"/>
                <a:cs typeface="微软雅黑" panose="020B0503020204020204" charset="-122"/>
              </a:rPr>
              <a:t>RIP</a:t>
            </a:r>
            <a:r>
              <a:rPr lang="zh-CN" altLang="en-US" sz="2665">
                <a:solidFill>
                  <a:schemeClr val="lt1"/>
                </a:solidFill>
                <a:latin typeface="微软雅黑" panose="020B0503020204020204" charset="-122"/>
                <a:ea typeface="微软雅黑" panose="020B0503020204020204" charset="-122"/>
                <a:cs typeface="微软雅黑" panose="020B0503020204020204" charset="-122"/>
              </a:rPr>
              <a:t>协议）</a:t>
            </a:r>
            <a:endParaRPr lang="zh-CN" altLang="en-US" sz="2665">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sz="2665">
                <a:solidFill>
                  <a:schemeClr val="lt1"/>
                </a:solidFill>
                <a:latin typeface="微软雅黑" panose="020B0503020204020204" charset="-122"/>
                <a:ea typeface="微软雅黑" panose="020B0503020204020204" charset="-122"/>
                <a:cs typeface="微软雅黑" panose="020B0503020204020204" charset="-122"/>
              </a:rPr>
              <a:t>  1</a:t>
            </a:r>
            <a:r>
              <a:rPr lang="zh-CN" altLang="en-US" sz="2665">
                <a:solidFill>
                  <a:schemeClr val="lt1"/>
                </a:solidFill>
                <a:latin typeface="微软雅黑" panose="020B0503020204020204" charset="-122"/>
                <a:ea typeface="微软雅黑" panose="020B0503020204020204" charset="-122"/>
                <a:cs typeface="微软雅黑" panose="020B0503020204020204" charset="-122"/>
              </a:rPr>
              <a:t>）环路产生</a:t>
            </a:r>
            <a:endParaRPr lang="zh-CN" altLang="en-US" sz="2665">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sz="2665">
                <a:solidFill>
                  <a:schemeClr val="lt1"/>
                </a:solidFill>
                <a:latin typeface="微软雅黑" panose="020B0503020204020204" charset="-122"/>
                <a:ea typeface="微软雅黑" panose="020B0503020204020204" charset="-122"/>
                <a:cs typeface="微软雅黑" panose="020B0503020204020204" charset="-122"/>
              </a:rPr>
              <a:t>   </a:t>
            </a:r>
            <a:r>
              <a:rPr lang="zh-CN" altLang="en-US" sz="2665">
                <a:solidFill>
                  <a:schemeClr val="lt1"/>
                </a:solidFill>
                <a:latin typeface="微软雅黑" panose="020B0503020204020204" charset="-122"/>
                <a:ea typeface="微软雅黑" panose="020B0503020204020204" charset="-122"/>
                <a:cs typeface="微软雅黑" panose="020B0503020204020204" charset="-122"/>
              </a:rPr>
              <a:t>是指数据包在一系列路由器之间不断传输却始终无法到达其预期目的网络的一种现象。</a:t>
            </a:r>
            <a:endParaRPr lang="zh-CN" altLang="en-US" sz="2665">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2665">
                <a:solidFill>
                  <a:schemeClr val="lt1"/>
                </a:solidFill>
                <a:latin typeface="微软雅黑" panose="020B0503020204020204" charset="-122"/>
                <a:ea typeface="微软雅黑" panose="020B0503020204020204" charset="-122"/>
                <a:cs typeface="微软雅黑" panose="020B0503020204020204" charset="-122"/>
              </a:rPr>
              <a:t>  </a:t>
            </a:r>
            <a:r>
              <a:rPr lang="en-US" altLang="zh-CN" sz="2665">
                <a:solidFill>
                  <a:schemeClr val="lt1"/>
                </a:solidFill>
                <a:latin typeface="微软雅黑" panose="020B0503020204020204" charset="-122"/>
                <a:ea typeface="微软雅黑" panose="020B0503020204020204" charset="-122"/>
                <a:cs typeface="微软雅黑" panose="020B0503020204020204" charset="-122"/>
              </a:rPr>
              <a:t>2</a:t>
            </a:r>
            <a:r>
              <a:rPr lang="zh-CN" altLang="en-US" sz="2665">
                <a:solidFill>
                  <a:schemeClr val="lt1"/>
                </a:solidFill>
                <a:latin typeface="微软雅黑" panose="020B0503020204020204" charset="-122"/>
                <a:ea typeface="微软雅黑" panose="020B0503020204020204" charset="-122"/>
                <a:cs typeface="微软雅黑" panose="020B0503020204020204" charset="-122"/>
              </a:rPr>
              <a:t>）环路解决方法</a:t>
            </a:r>
            <a:endParaRPr lang="zh-CN" altLang="en-US" sz="2665">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2665">
                <a:solidFill>
                  <a:schemeClr val="lt1"/>
                </a:solidFill>
                <a:latin typeface="微软雅黑" panose="020B0503020204020204" charset="-122"/>
                <a:ea typeface="微软雅黑" panose="020B0503020204020204" charset="-122"/>
                <a:cs typeface="微软雅黑" panose="020B0503020204020204" charset="-122"/>
              </a:rPr>
              <a:t>   水平分割，路由毒化，毒性逆转，保持失效计时器，最大跳数限制，触发更新；</a:t>
            </a:r>
            <a:endParaRPr lang="zh-CN" altLang="en-US" sz="2665">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2665">
                <a:solidFill>
                  <a:schemeClr val="lt1"/>
                </a:solidFill>
                <a:latin typeface="微软雅黑" panose="020B0503020204020204" charset="-122"/>
                <a:ea typeface="微软雅黑" panose="020B0503020204020204" charset="-122"/>
                <a:cs typeface="微软雅黑" panose="020B0503020204020204" charset="-122"/>
              </a:rPr>
              <a:t>  3）RIP计时器:</a:t>
            </a:r>
            <a:endParaRPr lang="zh-CN" altLang="en-US" sz="2665">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2665">
                <a:solidFill>
                  <a:schemeClr val="lt1"/>
                </a:solidFill>
                <a:latin typeface="微软雅黑" panose="020B0503020204020204" charset="-122"/>
                <a:ea typeface="微软雅黑" panose="020B0503020204020204" charset="-122"/>
                <a:cs typeface="微软雅黑" panose="020B0503020204020204" charset="-122"/>
              </a:rPr>
              <a:t>   更新计时器，抑制计时器，保持失效计时器，刷新计时器。</a:t>
            </a:r>
            <a:endParaRPr lang="zh-CN" altLang="en-US" sz="2665">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2665">
                <a:solidFill>
                  <a:schemeClr val="lt1"/>
                </a:solidFill>
                <a:latin typeface="微软雅黑" panose="020B0503020204020204" charset="-122"/>
                <a:ea typeface="微软雅黑" panose="020B0503020204020204" charset="-122"/>
                <a:cs typeface="微软雅黑" panose="020B0503020204020204" charset="-122"/>
              </a:rPr>
              <a:t>  4）RIP数据包----UDP--520端口</a:t>
            </a:r>
            <a:endParaRPr lang="zh-CN" altLang="en-US" sz="2665">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  </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7" name="标题 6"/>
          <p:cNvSpPr>
            <a:spLocks noGrp="1"/>
          </p:cNvSpPr>
          <p:nvPr>
            <p:custDataLst>
              <p:tags r:id="rId4"/>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sym typeface="+mn-ea"/>
              </a:rPr>
              <a:t>动态路由学习过程与规则</a:t>
            </a:r>
            <a:endParaRPr lang="zh-CN" altLang="en-US" dirty="0">
              <a:solidFill>
                <a:schemeClr val="lt1"/>
              </a:solidFill>
              <a:latin typeface="汉仪旗黑-85S" charset="0"/>
              <a:ea typeface="汉仪旗黑-85S" charset="0"/>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box(in)">
                                      <p:cBhvr>
                                        <p:cTn id="13" dur="20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ox(in)">
                                      <p:cBhvr>
                                        <p:cTn id="18" dur="2000"/>
                                        <p:tgtEl>
                                          <p:spTgt spid="4">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box(in)">
                                      <p:cBhvr>
                                        <p:cTn id="21" dur="20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ox(in)">
                                      <p:cBhvr>
                                        <p:cTn id="26" dur="20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blinds(horizontal)">
                                      <p:cBhvr>
                                        <p:cTn id="31" dur="500"/>
                                        <p:tgtEl>
                                          <p:spTgt spid="4">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blinds(horizontal)">
                                      <p:cBhvr>
                                        <p:cTn id="34" dur="500"/>
                                        <p:tgtEl>
                                          <p:spTgt spid="4">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blinds(horizontal)">
                                      <p:cBhvr>
                                        <p:cTn id="40" dur="500"/>
                                        <p:tgtEl>
                                          <p:spTgt spid="4">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blinds(horizontal)">
                                      <p:cBhvr>
                                        <p:cTn id="43" dur="500"/>
                                        <p:tgtEl>
                                          <p:spTgt spid="4">
                                            <p:txEl>
                                              <p:pRg st="9" end="9"/>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blinds(horizontal)">
                                      <p:cBhvr>
                                        <p:cTn id="46" dur="500"/>
                                        <p:tgtEl>
                                          <p:spTgt spid="4">
                                            <p:txEl>
                                              <p:pRg st="10" end="1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Effect transition="in" filter="blinds(horizontal)">
                                      <p:cBhvr>
                                        <p:cTn id="49"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395605" y="1327150"/>
            <a:ext cx="8293100" cy="4461510"/>
          </a:xfrm>
          <a:prstGeom prst="rect">
            <a:avLst/>
          </a:prstGeom>
          <a:noFill/>
          <a:ln w="9525">
            <a:noFill/>
          </a:ln>
        </p:spPr>
        <p:txBody>
          <a:bodyPr wrap="square">
            <a:normAutofit fontScale="8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rPr>
              <a:t>RIP（Routing Information Protocol，路由信息协议）和OSPF（Open Shortest Path First，开放最短路径优先）是两种常用的内部网关协议（IGP），</a:t>
            </a:r>
            <a:r>
              <a:rPr lang="zh-CN" altLang="en-US">
                <a:solidFill>
                  <a:schemeClr val="lt1"/>
                </a:solidFill>
                <a:latin typeface="微软雅黑" panose="020B0503020204020204" charset="-122"/>
                <a:ea typeface="微软雅黑" panose="020B0503020204020204" charset="-122"/>
                <a:cs typeface="微软雅黑" panose="020B0503020204020204" charset="-122"/>
              </a:rPr>
              <a:t>之间差异：</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1</a:t>
            </a:r>
            <a:r>
              <a:rPr lang="zh-CN" altLang="en-US">
                <a:solidFill>
                  <a:schemeClr val="lt1"/>
                </a:solidFill>
                <a:latin typeface="微软雅黑" panose="020B0503020204020204" charset="-122"/>
                <a:ea typeface="微软雅黑" panose="020B0503020204020204" charset="-122"/>
                <a:cs typeface="微软雅黑" panose="020B0503020204020204" charset="-122"/>
              </a:rPr>
              <a:t>、路由协议类型：</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RIP是基于距离向量的路由选择协议，使用跳数作为路由度量。</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OSPF是基于链路状态的路由选择协议，使用Dijkstra算法（最短路径优先算法）来计算到达目的地的最佳路径。</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2</a:t>
            </a:r>
            <a:r>
              <a:rPr lang="zh-CN" altLang="en-US">
                <a:solidFill>
                  <a:schemeClr val="lt1"/>
                </a:solidFill>
                <a:latin typeface="微软雅黑" panose="020B0503020204020204" charset="-122"/>
                <a:ea typeface="微软雅黑" panose="020B0503020204020204" charset="-122"/>
                <a:cs typeface="微软雅黑" panose="020B0503020204020204" charset="-122"/>
              </a:rPr>
              <a:t>、工作核心：</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RIP基于跳数来选择路由，而OSPF基于链路状态的度量值，如带宽、延迟等。</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3</a:t>
            </a:r>
            <a:r>
              <a:rPr lang="zh-CN" altLang="en-US">
                <a:solidFill>
                  <a:schemeClr val="lt1"/>
                </a:solidFill>
                <a:latin typeface="微软雅黑" panose="020B0503020204020204" charset="-122"/>
                <a:ea typeface="微软雅黑" panose="020B0503020204020204" charset="-122"/>
                <a:cs typeface="微软雅黑" panose="020B0503020204020204" charset="-122"/>
              </a:rPr>
              <a:t>、发送对象：</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RIP仅向相邻路由器发送消息。OSPF向自治系统中所有路由器发送消息，采用泛</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洪</a:t>
            </a:r>
            <a:r>
              <a:rPr lang="zh-CN" altLang="en-US">
                <a:solidFill>
                  <a:schemeClr val="lt1"/>
                </a:solidFill>
                <a:latin typeface="微软雅黑" panose="020B0503020204020204" charset="-122"/>
                <a:ea typeface="微软雅黑" panose="020B0503020204020204" charset="-122"/>
                <a:cs typeface="微软雅黑" panose="020B0503020204020204" charset="-122"/>
              </a:rPr>
              <a:t>法。</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4</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、更新时间：</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RIP在固定时间间隔交换路由信息，通常每30秒更新一次。</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OSPF仅在链路状态发生变化时向所有路由器泛洪发送消息。</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7" name="标题 6"/>
          <p:cNvSpPr>
            <a:spLocks noGrp="1"/>
          </p:cNvSpPr>
          <p:nvPr>
            <p:custDataLst>
              <p:tags r:id="rId4"/>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cs typeface="汉仪旗黑-85S" charset="0"/>
                <a:sym typeface="+mn-ea"/>
              </a:rPr>
              <a:t>RIP与OSPF区别：</a:t>
            </a:r>
            <a:endParaRPr lang="zh-CN" altLang="en-US" dirty="0">
              <a:solidFill>
                <a:schemeClr val="lt1"/>
              </a:solidFill>
              <a:latin typeface="汉仪旗黑-85S" charset="0"/>
              <a:ea typeface="汉仪旗黑-85S" charset="0"/>
              <a:cs typeface="汉仪旗黑-85S" charset="0"/>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blinds(horizontal)">
                                      <p:cBhvr>
                                        <p:cTn id="18" dur="500"/>
                                        <p:tgtEl>
                                          <p:spTgt spid="4">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blinds(horizontal)">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blinds(horizontal)">
                                      <p:cBhvr>
                                        <p:cTn id="26" dur="500"/>
                                        <p:tgtEl>
                                          <p:spTgt spid="4">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blinds(horizontal)">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blinds(horizontal)">
                                      <p:cBhvr>
                                        <p:cTn id="34" dur="500"/>
                                        <p:tgtEl>
                                          <p:spTgt spid="4">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blinds(horizontal)">
                                      <p:cBhvr>
                                        <p:cTn id="37" dur="500"/>
                                        <p:tgtEl>
                                          <p:spTgt spid="4">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blinds(horizontal)">
                                      <p:cBhvr>
                                        <p:cTn id="4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03985" y="2565400"/>
            <a:ext cx="4478655" cy="589280"/>
          </a:xfrm>
        </p:spPr>
        <p:txBody>
          <a:bodyPr>
            <a:normAutofit fontScale="90000"/>
          </a:bodyPr>
          <a:p>
            <a:r>
              <a:rPr lang="zh-CN" altLang="en-US"/>
              <a:t>三、网络</a:t>
            </a:r>
            <a:r>
              <a:rPr lang="zh-CN" altLang="en-US"/>
              <a:t>综合规划</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521970" y="1485502"/>
            <a:ext cx="8100000" cy="3655219"/>
          </a:xfrm>
          <a:prstGeom prst="rect">
            <a:avLst/>
          </a:prstGeom>
          <a:noFill/>
          <a:ln w="9525">
            <a:noFill/>
          </a:ln>
        </p:spPr>
        <p:txBody>
          <a:bodyPr wrap="square">
            <a:normAutofit lnSpcReduction="1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rPr>
              <a:t>网络结构需求</a:t>
            </a:r>
            <a:r>
              <a:rPr lang="zh-CN" altLang="en-US">
                <a:solidFill>
                  <a:schemeClr val="lt1"/>
                </a:solidFill>
                <a:latin typeface="微软雅黑" panose="020B0503020204020204" charset="-122"/>
                <a:ea typeface="微软雅黑" panose="020B0503020204020204" charset="-122"/>
                <a:cs typeface="微软雅黑" panose="020B0503020204020204" charset="-122"/>
              </a:rPr>
              <a:t>分析</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zh-CN" altLang="en-US">
                <a:solidFill>
                  <a:schemeClr val="lt1"/>
                </a:solidFill>
                <a:latin typeface="微软雅黑" panose="020B0503020204020204" charset="-122"/>
                <a:ea typeface="微软雅黑" panose="020B0503020204020204" charset="-122"/>
                <a:cs typeface="微软雅黑" panose="020B0503020204020204" charset="-122"/>
              </a:rPr>
              <a:t>确定网络结构与</a:t>
            </a:r>
            <a:r>
              <a:rPr lang="zh-CN" altLang="en-US">
                <a:solidFill>
                  <a:schemeClr val="lt1"/>
                </a:solidFill>
                <a:latin typeface="微软雅黑" panose="020B0503020204020204" charset="-122"/>
                <a:ea typeface="微软雅黑" panose="020B0503020204020204" charset="-122"/>
                <a:cs typeface="微软雅黑" panose="020B0503020204020204" charset="-122"/>
              </a:rPr>
              <a:t>层级</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marL="0" indent="0">
              <a:buNone/>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拓扑结构需求</a:t>
            </a:r>
            <a:r>
              <a:rPr lang="zh-CN" altLang="en-US">
                <a:solidFill>
                  <a:schemeClr val="lt1"/>
                </a:solidFill>
                <a:latin typeface="微软雅黑" panose="020B0503020204020204" charset="-122"/>
                <a:ea typeface="微软雅黑" panose="020B0503020204020204" charset="-122"/>
                <a:cs typeface="微软雅黑" panose="020B0503020204020204" charset="-122"/>
              </a:rPr>
              <a:t>分析</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运用特定的规划软件构建网络分层架构，确定关键网络交换设备，给出不同设备之间的路由走向与路径</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pPr marL="0" indent="0">
              <a:buNone/>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网络节点需求</a:t>
            </a:r>
            <a:r>
              <a:rPr lang="zh-CN" altLang="en-US">
                <a:solidFill>
                  <a:schemeClr val="lt1"/>
                </a:solidFill>
                <a:latin typeface="微软雅黑" panose="020B0503020204020204" charset="-122"/>
                <a:ea typeface="微软雅黑" panose="020B0503020204020204" charset="-122"/>
                <a:cs typeface="微软雅黑" panose="020B0503020204020204" charset="-122"/>
              </a:rPr>
              <a:t>分析</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网络链路与介质需求</a:t>
            </a:r>
            <a:r>
              <a:rPr lang="zh-CN" altLang="en-US">
                <a:solidFill>
                  <a:schemeClr val="lt1"/>
                </a:solidFill>
                <a:latin typeface="微软雅黑" panose="020B0503020204020204" charset="-122"/>
                <a:ea typeface="微软雅黑" panose="020B0503020204020204" charset="-122"/>
                <a:cs typeface="微软雅黑" panose="020B0503020204020204" charset="-122"/>
              </a:rPr>
              <a:t>分析</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marL="0" indent="0">
              <a:buNone/>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blinds(horizontal)">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blinds(horizontal)">
                                      <p:cBhvr>
                                        <p:cTn id="3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521970" y="1910952"/>
            <a:ext cx="8100000" cy="3655219"/>
          </a:xfrm>
          <a:prstGeom prst="rect">
            <a:avLst/>
          </a:prstGeom>
          <a:noFill/>
          <a:ln w="9525">
            <a:noFill/>
          </a:ln>
        </p:spPr>
        <p:txBody>
          <a:bodyPr wrap="square">
            <a:normAutofit lnSpcReduction="1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rPr>
              <a:t>1、确定网络规模和需求：用户数量，应用需求，数据流量；</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2</a:t>
            </a:r>
            <a:r>
              <a:rPr lang="zh-CN" altLang="en-US">
                <a:solidFill>
                  <a:schemeClr val="lt1"/>
                </a:solidFill>
                <a:latin typeface="微软雅黑" panose="020B0503020204020204" charset="-122"/>
                <a:ea typeface="微软雅黑" panose="020B0503020204020204" charset="-122"/>
                <a:cs typeface="微软雅黑" panose="020B0503020204020204" charset="-122"/>
              </a:rPr>
              <a:t>、选择合适的拓扑结构：星型，环形，总线，树，网状；</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3</a:t>
            </a:r>
            <a:r>
              <a:rPr lang="zh-CN" altLang="en-US">
                <a:solidFill>
                  <a:schemeClr val="lt1"/>
                </a:solidFill>
                <a:latin typeface="微软雅黑" panose="020B0503020204020204" charset="-122"/>
                <a:ea typeface="微软雅黑" panose="020B0503020204020204" charset="-122"/>
                <a:cs typeface="微软雅黑" panose="020B0503020204020204" charset="-122"/>
              </a:rPr>
              <a:t>、设计网络层次结构：接入，汇聚，核心层；</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4</a:t>
            </a:r>
            <a:r>
              <a:rPr lang="zh-CN" altLang="en-US">
                <a:solidFill>
                  <a:schemeClr val="lt1"/>
                </a:solidFill>
                <a:latin typeface="微软雅黑" panose="020B0503020204020204" charset="-122"/>
                <a:ea typeface="微软雅黑" panose="020B0503020204020204" charset="-122"/>
                <a:cs typeface="微软雅黑" panose="020B0503020204020204" charset="-122"/>
              </a:rPr>
              <a:t>、考虑冗余和可靠性：设备冗余，链路冗余，协议冗余；</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5</a:t>
            </a:r>
            <a:r>
              <a:rPr lang="zh-CN" altLang="en-US">
                <a:solidFill>
                  <a:schemeClr val="lt1"/>
                </a:solidFill>
                <a:latin typeface="微软雅黑" panose="020B0503020204020204" charset="-122"/>
                <a:ea typeface="微软雅黑" panose="020B0503020204020204" charset="-122"/>
                <a:cs typeface="微软雅黑" panose="020B0503020204020204" charset="-122"/>
              </a:rPr>
              <a:t>、规划IP地址和子网：</a:t>
            </a:r>
            <a:r>
              <a:rPr lang="en-US" altLang="zh-CN">
                <a:solidFill>
                  <a:schemeClr val="lt1"/>
                </a:solidFill>
                <a:latin typeface="微软雅黑" panose="020B0503020204020204" charset="-122"/>
                <a:ea typeface="微软雅黑" panose="020B0503020204020204" charset="-122"/>
                <a:cs typeface="微软雅黑" panose="020B0503020204020204" charset="-122"/>
              </a:rPr>
              <a:t>IP</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地址规划，</a:t>
            </a:r>
            <a:r>
              <a:rPr lang="en-US" altLang="zh-CN">
                <a:solidFill>
                  <a:schemeClr val="lt1"/>
                </a:solidFill>
                <a:latin typeface="微软雅黑" panose="020B0503020204020204" charset="-122"/>
                <a:ea typeface="微软雅黑" panose="020B0503020204020204" charset="-122"/>
                <a:cs typeface="微软雅黑" panose="020B0503020204020204" charset="-122"/>
              </a:rPr>
              <a:t>Vlan</a:t>
            </a:r>
            <a:r>
              <a:rPr lang="zh-CN" altLang="en-US">
                <a:solidFill>
                  <a:schemeClr val="lt1"/>
                </a:solidFill>
                <a:latin typeface="微软雅黑" panose="020B0503020204020204" charset="-122"/>
                <a:ea typeface="微软雅黑" panose="020B0503020204020204" charset="-122"/>
                <a:cs typeface="微软雅黑" panose="020B0503020204020204" charset="-122"/>
              </a:rPr>
              <a:t>规划；</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6</a:t>
            </a:r>
            <a:r>
              <a:rPr lang="zh-CN" altLang="en-US">
                <a:solidFill>
                  <a:schemeClr val="lt1"/>
                </a:solidFill>
                <a:latin typeface="微软雅黑" panose="020B0503020204020204" charset="-122"/>
                <a:ea typeface="微软雅黑" panose="020B0503020204020204" charset="-122"/>
                <a:cs typeface="微软雅黑" panose="020B0503020204020204" charset="-122"/>
              </a:rPr>
              <a:t>、安全性考虑：防火墙和IDS/IPS，访问控制；</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7</a:t>
            </a:r>
            <a:r>
              <a:rPr lang="zh-CN" altLang="en-US">
                <a:solidFill>
                  <a:schemeClr val="lt1"/>
                </a:solidFill>
                <a:latin typeface="微软雅黑" panose="020B0503020204020204" charset="-122"/>
                <a:ea typeface="微软雅黑" panose="020B0503020204020204" charset="-122"/>
                <a:cs typeface="微软雅黑" panose="020B0503020204020204" charset="-122"/>
              </a:rPr>
              <a:t>、性能优化：带宽管理，</a:t>
            </a:r>
            <a:r>
              <a:rPr lang="en-US" altLang="zh-CN">
                <a:solidFill>
                  <a:schemeClr val="lt1"/>
                </a:solidFill>
                <a:latin typeface="微软雅黑" panose="020B0503020204020204" charset="-122"/>
                <a:ea typeface="微软雅黑" panose="020B0503020204020204" charset="-122"/>
                <a:cs typeface="微软雅黑" panose="020B0503020204020204" charset="-122"/>
              </a:rPr>
              <a:t>Qos</a:t>
            </a:r>
            <a:r>
              <a:rPr lang="zh-CN" altLang="en-US">
                <a:solidFill>
                  <a:schemeClr val="lt1"/>
                </a:solidFill>
                <a:latin typeface="微软雅黑" panose="020B0503020204020204" charset="-122"/>
                <a:ea typeface="微软雅黑" panose="020B0503020204020204" charset="-122"/>
                <a:cs typeface="微软雅黑" panose="020B0503020204020204" charset="-122"/>
              </a:rPr>
              <a:t>策略；</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8</a:t>
            </a:r>
            <a:r>
              <a:rPr lang="zh-CN" altLang="en-US">
                <a:solidFill>
                  <a:schemeClr val="lt1"/>
                </a:solidFill>
                <a:latin typeface="微软雅黑" panose="020B0503020204020204" charset="-122"/>
                <a:ea typeface="微软雅黑" panose="020B0503020204020204" charset="-122"/>
                <a:cs typeface="微软雅黑" panose="020B0503020204020204" charset="-122"/>
              </a:rPr>
              <a:t>、可扩展性和灵活性：模块化设计，技术兼容性；</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9</a:t>
            </a:r>
            <a:r>
              <a:rPr lang="zh-CN" altLang="en-US">
                <a:solidFill>
                  <a:schemeClr val="lt1"/>
                </a:solidFill>
                <a:latin typeface="微软雅黑" panose="020B0503020204020204" charset="-122"/>
                <a:ea typeface="微软雅黑" panose="020B0503020204020204" charset="-122"/>
                <a:cs typeface="微软雅黑" panose="020B0503020204020204" charset="-122"/>
              </a:rPr>
              <a:t>、成本效益分析：预算限制，长期投资回报；</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10</a:t>
            </a:r>
            <a:r>
              <a:rPr lang="zh-CN" altLang="en-US">
                <a:solidFill>
                  <a:schemeClr val="lt1"/>
                </a:solidFill>
                <a:latin typeface="微软雅黑" panose="020B0503020204020204" charset="-122"/>
                <a:ea typeface="微软雅黑" panose="020B0503020204020204" charset="-122"/>
                <a:cs typeface="微软雅黑" panose="020B0503020204020204" charset="-122"/>
              </a:rPr>
              <a:t>、文档和变更管理：文档记录，变更管理；</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7" name="标题 6"/>
          <p:cNvSpPr>
            <a:spLocks noGrp="1"/>
          </p:cNvSpPr>
          <p:nvPr>
            <p:custDataLst>
              <p:tags r:id="rId4"/>
            </p:custDataLst>
          </p:nvPr>
        </p:nvSpPr>
        <p:spPr>
          <a:xfrm>
            <a:off x="521970" y="98086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sym typeface="+mn-ea"/>
              </a:rPr>
              <a:t>网络综合规划包含内容</a:t>
            </a:r>
            <a:endParaRPr lang="zh-CN" altLang="en-US" dirty="0">
              <a:solidFill>
                <a:schemeClr val="lt1"/>
              </a:solidFill>
              <a:latin typeface="汉仪旗黑-85S" charset="0"/>
              <a:ea typeface="汉仪旗黑-85S" charset="0"/>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ox(in)">
                                      <p:cBhvr>
                                        <p:cTn id="21" dur="2000"/>
                                        <p:tgtEl>
                                          <p:spTgt spid="4">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ox(in)">
                                      <p:cBhvr>
                                        <p:cTn id="24" dur="2000"/>
                                        <p:tgtEl>
                                          <p:spTgt spid="4">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ox(in)">
                                      <p:cBhvr>
                                        <p:cTn id="27" dur="20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 calcmode="lin" valueType="num">
                                      <p:cBhvr>
                                        <p:cTn id="32"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33" dur="500" fill="hold"/>
                                        <p:tgtEl>
                                          <p:spTgt spid="4">
                                            <p:txEl>
                                              <p:pRg st="7" end="7"/>
                                            </p:txEl>
                                          </p:spTgt>
                                        </p:tgtEl>
                                        <p:attrNameLst>
                                          <p:attrName>ppt_h</p:attrName>
                                        </p:attrNameLst>
                                      </p:cBhvr>
                                      <p:tavLst>
                                        <p:tav tm="0">
                                          <p:val>
                                            <p:fltVal val="0"/>
                                          </p:val>
                                        </p:tav>
                                        <p:tav tm="100000">
                                          <p:val>
                                            <p:strVal val="#ppt_h"/>
                                          </p:val>
                                        </p:tav>
                                      </p:tavLst>
                                    </p:anim>
                                  </p:childTnLst>
                                </p:cTn>
                              </p:par>
                              <p:par>
                                <p:cTn id="34" presetID="23" presetClass="entr" presetSubtype="16"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 calcmode="lin" valueType="num">
                                      <p:cBhvr>
                                        <p:cTn id="36"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7" dur="500" fill="hold"/>
                                        <p:tgtEl>
                                          <p:spTgt spid="4">
                                            <p:txEl>
                                              <p:pRg st="8" end="8"/>
                                            </p:txEl>
                                          </p:spTgt>
                                        </p:tgtEl>
                                        <p:attrNameLst>
                                          <p:attrName>ppt_h</p:attrName>
                                        </p:attrNameLst>
                                      </p:cBhvr>
                                      <p:tavLst>
                                        <p:tav tm="0">
                                          <p:val>
                                            <p:fltVal val="0"/>
                                          </p:val>
                                        </p:tav>
                                        <p:tav tm="100000">
                                          <p:val>
                                            <p:strVal val="#ppt_h"/>
                                          </p:val>
                                        </p:tav>
                                      </p:tavLst>
                                    </p:anim>
                                  </p:childTnLst>
                                </p:cTn>
                              </p:par>
                              <p:par>
                                <p:cTn id="38" presetID="23" presetClass="entr" presetSubtype="16" fill="hold"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 calcmode="lin" valueType="num">
                                      <p:cBhvr>
                                        <p:cTn id="40" dur="500" fill="hold"/>
                                        <p:tgtEl>
                                          <p:spTgt spid="4">
                                            <p:txEl>
                                              <p:pRg st="9" end="9"/>
                                            </p:txEl>
                                          </p:spTgt>
                                        </p:tgtEl>
                                        <p:attrNameLst>
                                          <p:attrName>ppt_w</p:attrName>
                                        </p:attrNameLst>
                                      </p:cBhvr>
                                      <p:tavLst>
                                        <p:tav tm="0">
                                          <p:val>
                                            <p:fltVal val="0"/>
                                          </p:val>
                                        </p:tav>
                                        <p:tav tm="100000">
                                          <p:val>
                                            <p:strVal val="#ppt_w"/>
                                          </p:val>
                                        </p:tav>
                                      </p:tavLst>
                                    </p:anim>
                                    <p:anim calcmode="lin" valueType="num">
                                      <p:cBhvr>
                                        <p:cTn id="41" dur="500" fill="hold"/>
                                        <p:tgtEl>
                                          <p:spTgt spid="4">
                                            <p:txEl>
                                              <p:pRg st="9" end="9"/>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04049" y="2129473"/>
            <a:ext cx="8139178" cy="331473"/>
          </a:xfrm>
        </p:spPr>
        <p:txBody>
          <a:bodyPr>
            <a:normAutofit fontScale="90000"/>
          </a:bodyPr>
          <a:p>
            <a:r>
              <a:rPr lang="en-US" altLang="zh-CN"/>
              <a:t>1</a:t>
            </a:r>
            <a:r>
              <a:t>、</a:t>
            </a:r>
            <a:r>
              <a:t>路由器</a:t>
            </a:r>
          </a:p>
        </p:txBody>
      </p:sp>
      <p:sp>
        <p:nvSpPr>
          <p:cNvPr id="3" name="标题 1"/>
          <p:cNvSpPr>
            <a:spLocks noGrp="1"/>
          </p:cNvSpPr>
          <p:nvPr/>
        </p:nvSpPr>
        <p:spPr>
          <a:xfrm>
            <a:off x="894715" y="3001010"/>
            <a:ext cx="8157845" cy="347345"/>
          </a:xfrm>
          <a:prstGeom prst="rect">
            <a:avLst/>
          </a:prstGeom>
        </p:spPr>
        <p:txBody>
          <a:bodyPr vert="horz" lIns="90000" tIns="46800" rIns="90000" bIns="0" rtlCol="0" anchor="t" anchorCtr="0">
            <a:normAutofit fontScale="90000" lnSpcReduction="20000"/>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bg1"/>
                </a:solidFill>
                <a:uFillTx/>
                <a:latin typeface="汉仪旗黑-85S" panose="00020600040101010101" pitchFamily="18" charset="-122"/>
                <a:ea typeface="汉仪旗黑-85S" panose="00020600040101010101" pitchFamily="18" charset="-122"/>
                <a:cs typeface="+mj-cs"/>
                <a:sym typeface="+mn-ea"/>
              </a:defRPr>
            </a:lvl1pPr>
          </a:lstStyle>
          <a:p>
            <a:r>
              <a:rPr lang="en-US" altLang="zh-CN"/>
              <a:t>2</a:t>
            </a:r>
            <a:r>
              <a:t>、路由</a:t>
            </a:r>
            <a:r>
              <a:t>协议</a:t>
            </a:r>
          </a:p>
        </p:txBody>
      </p:sp>
      <p:sp>
        <p:nvSpPr>
          <p:cNvPr id="4" name="标题 1"/>
          <p:cNvSpPr>
            <a:spLocks noGrp="1"/>
          </p:cNvSpPr>
          <p:nvPr/>
        </p:nvSpPr>
        <p:spPr>
          <a:xfrm>
            <a:off x="879793" y="3930015"/>
            <a:ext cx="8187690" cy="368935"/>
          </a:xfrm>
          <a:prstGeom prst="rect">
            <a:avLst/>
          </a:prstGeom>
        </p:spPr>
        <p:txBody>
          <a:bodyPr vert="horz" lIns="90000" tIns="46800" rIns="90000" bIns="0" rtlCol="0" anchor="t" anchorCtr="0">
            <a:normAutofit fontScale="90000" lnSpcReduction="10000"/>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bg1"/>
                </a:solidFill>
                <a:uFillTx/>
                <a:latin typeface="汉仪旗黑-85S" panose="00020600040101010101" pitchFamily="18" charset="-122"/>
                <a:ea typeface="汉仪旗黑-85S" panose="00020600040101010101" pitchFamily="18" charset="-122"/>
                <a:cs typeface="+mj-cs"/>
                <a:sym typeface="+mn-ea"/>
              </a:defRPr>
            </a:lvl1pPr>
          </a:lstStyle>
          <a:p>
            <a:r>
              <a:rPr lang="en-US" altLang="zh-CN"/>
              <a:t>3</a:t>
            </a:r>
            <a:r>
              <a:t>、网络</a:t>
            </a:r>
            <a:r>
              <a:t>规划</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521653" y="1196658"/>
            <a:ext cx="8207375" cy="4641850"/>
          </a:xfrm>
          <a:prstGeom prst="rect">
            <a:avLst/>
          </a:prstGeom>
          <a:noFill/>
          <a:ln w="9525">
            <a:noFill/>
          </a:ln>
        </p:spPr>
        <p:txBody>
          <a:bodyPr wrap="square">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rPr>
              <a:t>应用场景：</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整个骨干网络为路由器R1、R0架构，二层网络选择三层交换机S1、二层交换机等，具体如下图所示：</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pic>
        <p:nvPicPr>
          <p:cNvPr id="35" name="图片 1" descr="2-1"/>
          <p:cNvPicPr>
            <a:picLocks noChangeAspect="1"/>
          </p:cNvPicPr>
          <p:nvPr>
            <p:custDataLst>
              <p:tags r:id="rId4"/>
            </p:custDataLst>
          </p:nvPr>
        </p:nvPicPr>
        <p:blipFill>
          <a:blip r:embed="rId5"/>
          <a:stretch>
            <a:fillRect/>
          </a:stretch>
        </p:blipFill>
        <p:spPr>
          <a:xfrm>
            <a:off x="971550" y="2421255"/>
            <a:ext cx="5817235" cy="3884930"/>
          </a:xfrm>
          <a:prstGeom prst="rect">
            <a:avLst/>
          </a:prstGeom>
        </p:spPr>
      </p:pic>
      <p:sp>
        <p:nvSpPr>
          <p:cNvPr id="7" name="标题 6"/>
          <p:cNvSpPr>
            <a:spLocks noGrp="1"/>
          </p:cNvSpPr>
          <p:nvPr>
            <p:custDataLst>
              <p:tags r:id="rId6"/>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sym typeface="+mn-ea"/>
              </a:rPr>
              <a:t>实践操作</a:t>
            </a:r>
            <a:endParaRPr lang="zh-CN" altLang="en-US" dirty="0">
              <a:solidFill>
                <a:schemeClr val="lt1"/>
              </a:solidFill>
              <a:latin typeface="汉仪旗黑-85S" charset="0"/>
              <a:ea typeface="汉仪旗黑-85S" charset="0"/>
              <a:sym typeface="+mn-ea"/>
            </a:endParaRPr>
          </a:p>
        </p:txBody>
      </p:sp>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611505" y="1125457"/>
            <a:ext cx="8100000" cy="3655219"/>
          </a:xfrm>
          <a:prstGeom prst="rect">
            <a:avLst/>
          </a:prstGeom>
          <a:noFill/>
          <a:ln w="9525">
            <a:noFill/>
          </a:ln>
        </p:spPr>
        <p:txBody>
          <a:bodyPr wrap="square">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rPr>
              <a:t>实验要求：</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1</a:t>
            </a:r>
            <a:r>
              <a:rPr lang="zh-CN" altLang="en-US">
                <a:solidFill>
                  <a:schemeClr val="lt1"/>
                </a:solidFill>
                <a:latin typeface="微软雅黑" panose="020B0503020204020204" charset="-122"/>
                <a:ea typeface="微软雅黑" panose="020B0503020204020204" charset="-122"/>
                <a:cs typeface="微软雅黑" panose="020B0503020204020204" charset="-122"/>
              </a:rPr>
              <a:t>、基本网络规划</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1)给出PC1到PC3、PC2到PC4的连通性测试；</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pPr marL="0" indent="0">
              <a:buNone/>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2)给出PC1到PC2、PC0到PC1、PC2的连通性测试；</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pPr marL="0" indent="0">
              <a:buNone/>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3)截取PC0到PC1 的数据包</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marL="0" indent="0">
              <a:buNone/>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marL="0" indent="0">
              <a:buNone/>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478790" y="1196975"/>
            <a:ext cx="8232775" cy="4008755"/>
          </a:xfrm>
          <a:prstGeom prst="rect">
            <a:avLst/>
          </a:prstGeom>
          <a:noFill/>
          <a:ln w="9525">
            <a:noFill/>
          </a:ln>
        </p:spPr>
        <p:txBody>
          <a:bodyPr wrap="square">
            <a:normAutofit fontScale="9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2、OSPF协议网络规划</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实验目的：</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掌握</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OSPF</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协议的配置方法；查看</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OSPF</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协议的工作机制；</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已知条件：</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1）在本实验中的三层交换机上划分Vlan10和Vlan20，其中Vlan10用于连接校园网主机，Vlan20用于连接路由器R1；</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2）路由器之间通过串口电缆连接，DCE端接R1，配置时钟频率为64000；</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3）连接主机与交换机，路由器与路由器，路由器与PC终端；</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实验要求：</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1）分别在三层交换机与路由器R1、R2上配置ospf路由协议；</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2）将PC1、PC2主机默认网关分别设置为与直连网络设备接口IP地址；</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3）用Tracert命令验证PC0-PC1的路由并截图；</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4" name="图片 3"/>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467360" y="1268730"/>
            <a:ext cx="8207375" cy="4255135"/>
          </a:xfrm>
          <a:prstGeom prst="rect">
            <a:avLst/>
          </a:prstGeom>
          <a:noFill/>
          <a:ln w="9525">
            <a:noFill/>
          </a:ln>
        </p:spPr>
      </p:pic>
      <p:sp>
        <p:nvSpPr>
          <p:cNvPr id="2" name="文本框 1"/>
          <p:cNvSpPr txBox="1"/>
          <p:nvPr/>
        </p:nvSpPr>
        <p:spPr>
          <a:xfrm>
            <a:off x="467360" y="600710"/>
            <a:ext cx="3048000" cy="368300"/>
          </a:xfrm>
          <a:prstGeom prst="rect">
            <a:avLst/>
          </a:prstGeom>
          <a:noFill/>
        </p:spPr>
        <p:txBody>
          <a:bodyPr wrap="square" rtlCol="0">
            <a:spAutoFit/>
          </a:bodyPr>
          <a:p>
            <a:r>
              <a:rPr lang="zh-CN" altLang="en-US">
                <a:solidFill>
                  <a:schemeClr val="bg2"/>
                </a:solidFill>
              </a:rPr>
              <a:t>参考例图</a:t>
            </a:r>
            <a:r>
              <a:rPr lang="zh-CN" altLang="en-US">
                <a:solidFill>
                  <a:schemeClr val="bg2"/>
                </a:solidFill>
              </a:rPr>
              <a:t>如下：</a:t>
            </a:r>
            <a:endParaRPr lang="zh-CN" altLang="en-US">
              <a:solidFill>
                <a:schemeClr val="bg2"/>
              </a:solidFill>
            </a:endParaRPr>
          </a:p>
        </p:txBody>
      </p:sp>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521970" y="1125457"/>
            <a:ext cx="8100000" cy="3655219"/>
          </a:xfrm>
          <a:prstGeom prst="rect">
            <a:avLst/>
          </a:prstGeom>
          <a:noFill/>
          <a:ln w="9525">
            <a:noFill/>
          </a:ln>
        </p:spPr>
        <p:txBody>
          <a:bodyPr wrap="square">
            <a:normAutofit fontScale="90000" lnSpcReduction="2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rPr>
              <a:t>3、RIP协议规划</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  实验目的：</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  掌握RIP协议的配置方法；查看动态路由RIP的工作机制；</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1）三台路由器</a:t>
            </a:r>
            <a:r>
              <a:rPr lang="en-US" altLang="zh-CN">
                <a:solidFill>
                  <a:schemeClr val="lt1"/>
                </a:solidFill>
                <a:latin typeface="微软雅黑" panose="020B0503020204020204" charset="-122"/>
                <a:ea typeface="微软雅黑" panose="020B0503020204020204" charset="-122"/>
                <a:cs typeface="微软雅黑" panose="020B0503020204020204" charset="-122"/>
              </a:rPr>
              <a:t>R</a:t>
            </a:r>
            <a:r>
              <a:rPr lang="zh-CN" altLang="en-US">
                <a:solidFill>
                  <a:schemeClr val="lt1"/>
                </a:solidFill>
                <a:latin typeface="微软雅黑" panose="020B0503020204020204" charset="-122"/>
                <a:ea typeface="微软雅黑" panose="020B0503020204020204" charset="-122"/>
                <a:cs typeface="微软雅黑" panose="020B0503020204020204" charset="-122"/>
              </a:rPr>
              <a:t>0，</a:t>
            </a:r>
            <a:r>
              <a:rPr lang="en-US" altLang="zh-CN">
                <a:solidFill>
                  <a:schemeClr val="lt1"/>
                </a:solidFill>
                <a:latin typeface="微软雅黑" panose="020B0503020204020204" charset="-122"/>
                <a:ea typeface="微软雅黑" panose="020B0503020204020204" charset="-122"/>
                <a:cs typeface="微软雅黑" panose="020B0503020204020204" charset="-122"/>
              </a:rPr>
              <a:t>R</a:t>
            </a:r>
            <a:r>
              <a:rPr lang="zh-CN" altLang="en-US">
                <a:solidFill>
                  <a:schemeClr val="lt1"/>
                </a:solidFill>
                <a:latin typeface="微软雅黑" panose="020B0503020204020204" charset="-122"/>
                <a:ea typeface="微软雅黑" panose="020B0503020204020204" charset="-122"/>
                <a:cs typeface="微软雅黑" panose="020B0503020204020204" charset="-122"/>
              </a:rPr>
              <a:t>1，</a:t>
            </a:r>
            <a:r>
              <a:rPr lang="en-US" altLang="zh-CN">
                <a:solidFill>
                  <a:schemeClr val="lt1"/>
                </a:solidFill>
                <a:latin typeface="微软雅黑" panose="020B0503020204020204" charset="-122"/>
                <a:ea typeface="微软雅黑" panose="020B0503020204020204" charset="-122"/>
                <a:cs typeface="微软雅黑" panose="020B0503020204020204" charset="-122"/>
              </a:rPr>
              <a:t>R</a:t>
            </a:r>
            <a:r>
              <a:rPr lang="zh-CN" altLang="en-US">
                <a:solidFill>
                  <a:schemeClr val="lt1"/>
                </a:solidFill>
                <a:latin typeface="微软雅黑" panose="020B0503020204020204" charset="-122"/>
                <a:ea typeface="微软雅黑" panose="020B0503020204020204" charset="-122"/>
                <a:cs typeface="微软雅黑" panose="020B0503020204020204" charset="-122"/>
              </a:rPr>
              <a:t>2分别连接三个不同的子网。两台PC主机PC1、PC2分别位于router2与router0子网下，</a:t>
            </a:r>
            <a:r>
              <a:rPr lang="en-US" altLang="zh-CN">
                <a:solidFill>
                  <a:schemeClr val="lt1"/>
                </a:solidFill>
                <a:latin typeface="微软雅黑" panose="020B0503020204020204" charset="-122"/>
                <a:ea typeface="微软雅黑" panose="020B0503020204020204" charset="-122"/>
                <a:cs typeface="微软雅黑" panose="020B0503020204020204" charset="-122"/>
              </a:rPr>
              <a:t>R</a:t>
            </a:r>
            <a:r>
              <a:rPr lang="zh-CN" altLang="en-US">
                <a:solidFill>
                  <a:schemeClr val="lt1"/>
                </a:solidFill>
                <a:latin typeface="微软雅黑" panose="020B0503020204020204" charset="-122"/>
                <a:ea typeface="微软雅黑" panose="020B0503020204020204" charset="-122"/>
                <a:cs typeface="微软雅黑" panose="020B0503020204020204" charset="-122"/>
              </a:rPr>
              <a:t>0与</a:t>
            </a:r>
            <a:r>
              <a:rPr lang="en-US" altLang="zh-CN">
                <a:solidFill>
                  <a:schemeClr val="lt1"/>
                </a:solidFill>
                <a:latin typeface="微软雅黑" panose="020B0503020204020204" charset="-122"/>
                <a:ea typeface="微软雅黑" panose="020B0503020204020204" charset="-122"/>
                <a:cs typeface="微软雅黑" panose="020B0503020204020204" charset="-122"/>
              </a:rPr>
              <a:t>R</a:t>
            </a:r>
            <a:r>
              <a:rPr lang="zh-CN" altLang="en-US">
                <a:solidFill>
                  <a:schemeClr val="lt1"/>
                </a:solidFill>
                <a:latin typeface="微软雅黑" panose="020B0503020204020204" charset="-122"/>
                <a:ea typeface="微软雅黑" panose="020B0503020204020204" charset="-122"/>
                <a:cs typeface="微软雅黑" panose="020B0503020204020204" charset="-122"/>
              </a:rPr>
              <a:t>2通过一块串行接口卡相连，</a:t>
            </a:r>
            <a:r>
              <a:rPr lang="en-US" altLang="zh-CN">
                <a:solidFill>
                  <a:schemeClr val="lt1"/>
                </a:solidFill>
                <a:latin typeface="微软雅黑" panose="020B0503020204020204" charset="-122"/>
                <a:ea typeface="微软雅黑" panose="020B0503020204020204" charset="-122"/>
                <a:cs typeface="微软雅黑" panose="020B0503020204020204" charset="-122"/>
              </a:rPr>
              <a:t>R</a:t>
            </a:r>
            <a:r>
              <a:rPr lang="zh-CN" altLang="en-US">
                <a:solidFill>
                  <a:schemeClr val="lt1"/>
                </a:solidFill>
                <a:latin typeface="微软雅黑" panose="020B0503020204020204" charset="-122"/>
                <a:ea typeface="微软雅黑" panose="020B0503020204020204" charset="-122"/>
                <a:cs typeface="微软雅黑" panose="020B0503020204020204" charset="-122"/>
              </a:rPr>
              <a:t>0与</a:t>
            </a:r>
            <a:r>
              <a:rPr lang="en-US" altLang="zh-CN">
                <a:solidFill>
                  <a:schemeClr val="lt1"/>
                </a:solidFill>
                <a:latin typeface="微软雅黑" panose="020B0503020204020204" charset="-122"/>
                <a:ea typeface="微软雅黑" panose="020B0503020204020204" charset="-122"/>
                <a:cs typeface="微软雅黑" panose="020B0503020204020204" charset="-122"/>
              </a:rPr>
              <a:t>R</a:t>
            </a:r>
            <a:r>
              <a:rPr lang="zh-CN" altLang="en-US">
                <a:solidFill>
                  <a:schemeClr val="lt1"/>
                </a:solidFill>
                <a:latin typeface="微软雅黑" panose="020B0503020204020204" charset="-122"/>
                <a:ea typeface="微软雅黑" panose="020B0503020204020204" charset="-122"/>
                <a:cs typeface="微软雅黑" panose="020B0503020204020204" charset="-122"/>
              </a:rPr>
              <a:t>1，</a:t>
            </a:r>
            <a:r>
              <a:rPr lang="en-US" altLang="zh-CN">
                <a:solidFill>
                  <a:schemeClr val="lt1"/>
                </a:solidFill>
                <a:latin typeface="微软雅黑" panose="020B0503020204020204" charset="-122"/>
                <a:ea typeface="微软雅黑" panose="020B0503020204020204" charset="-122"/>
                <a:cs typeface="微软雅黑" panose="020B0503020204020204" charset="-122"/>
              </a:rPr>
              <a:t>R</a:t>
            </a:r>
            <a:r>
              <a:rPr lang="zh-CN" altLang="en-US">
                <a:solidFill>
                  <a:schemeClr val="lt1"/>
                </a:solidFill>
                <a:latin typeface="微软雅黑" panose="020B0503020204020204" charset="-122"/>
                <a:ea typeface="微软雅黑" panose="020B0503020204020204" charset="-122"/>
                <a:cs typeface="微软雅黑" panose="020B0503020204020204" charset="-122"/>
              </a:rPr>
              <a:t>1与</a:t>
            </a:r>
            <a:r>
              <a:rPr lang="en-US" altLang="zh-CN">
                <a:solidFill>
                  <a:schemeClr val="lt1"/>
                </a:solidFill>
                <a:latin typeface="微软雅黑" panose="020B0503020204020204" charset="-122"/>
                <a:ea typeface="微软雅黑" panose="020B0503020204020204" charset="-122"/>
                <a:cs typeface="微软雅黑" panose="020B0503020204020204" charset="-122"/>
              </a:rPr>
              <a:t>R</a:t>
            </a:r>
            <a:r>
              <a:rPr lang="zh-CN" altLang="en-US">
                <a:solidFill>
                  <a:schemeClr val="lt1"/>
                </a:solidFill>
                <a:latin typeface="微软雅黑" panose="020B0503020204020204" charset="-122"/>
                <a:ea typeface="微软雅黑" panose="020B0503020204020204" charset="-122"/>
                <a:cs typeface="微软雅黑" panose="020B0503020204020204" charset="-122"/>
              </a:rPr>
              <a:t>2通过以太网互联</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2）通过工具软件模拟网络连接状态，并观察得出结论</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提问：</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.1配置完各网络设备与主机的IP地址后，</a:t>
            </a:r>
            <a:r>
              <a:rPr lang="en-US" altLang="zh-CN">
                <a:solidFill>
                  <a:schemeClr val="lt1"/>
                </a:solidFill>
                <a:latin typeface="微软雅黑" panose="020B0503020204020204" charset="-122"/>
                <a:ea typeface="微软雅黑" panose="020B0503020204020204" charset="-122"/>
                <a:cs typeface="微软雅黑" panose="020B0503020204020204" charset="-122"/>
              </a:rPr>
              <a:t>PC</a:t>
            </a:r>
            <a:r>
              <a:rPr lang="zh-CN" altLang="en-US">
                <a:solidFill>
                  <a:schemeClr val="lt1"/>
                </a:solidFill>
                <a:latin typeface="微软雅黑" panose="020B0503020204020204" charset="-122"/>
                <a:ea typeface="微软雅黑" panose="020B0503020204020204" charset="-122"/>
                <a:cs typeface="微软雅黑" panose="020B0503020204020204" charset="-122"/>
              </a:rPr>
              <a:t>1数据包能不能发送到</a:t>
            </a:r>
            <a:r>
              <a:rPr lang="en-US" altLang="zh-CN">
                <a:solidFill>
                  <a:schemeClr val="lt1"/>
                </a:solidFill>
                <a:latin typeface="微软雅黑" panose="020B0503020204020204" charset="-122"/>
                <a:ea typeface="微软雅黑" panose="020B0503020204020204" charset="-122"/>
                <a:cs typeface="微软雅黑" panose="020B0503020204020204" charset="-122"/>
              </a:rPr>
              <a:t>PC</a:t>
            </a:r>
            <a:r>
              <a:rPr lang="zh-CN" altLang="en-US">
                <a:solidFill>
                  <a:schemeClr val="lt1"/>
                </a:solidFill>
                <a:latin typeface="微软雅黑" panose="020B0503020204020204" charset="-122"/>
                <a:ea typeface="微软雅黑" panose="020B0503020204020204" charset="-122"/>
                <a:cs typeface="微软雅黑" panose="020B0503020204020204" charset="-122"/>
              </a:rPr>
              <a:t>2，为什么？</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.2 观察各个路由器的路由表，分析要使得</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PC</a:t>
            </a:r>
            <a:r>
              <a:rPr lang="zh-CN" altLang="en-US">
                <a:solidFill>
                  <a:schemeClr val="lt1"/>
                </a:solidFill>
                <a:latin typeface="微软雅黑" panose="020B0503020204020204" charset="-122"/>
                <a:ea typeface="微软雅黑" panose="020B0503020204020204" charset="-122"/>
                <a:cs typeface="微软雅黑" panose="020B0503020204020204" charset="-122"/>
              </a:rPr>
              <a:t>1与</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PC</a:t>
            </a:r>
            <a:r>
              <a:rPr lang="zh-CN" altLang="en-US">
                <a:solidFill>
                  <a:schemeClr val="lt1"/>
                </a:solidFill>
                <a:latin typeface="微软雅黑" panose="020B0503020204020204" charset="-122"/>
                <a:ea typeface="微软雅黑" panose="020B0503020204020204" charset="-122"/>
                <a:cs typeface="微软雅黑" panose="020B0503020204020204" charset="-122"/>
              </a:rPr>
              <a:t>2联通，路由应如何配置</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.3 </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PC</a:t>
            </a:r>
            <a:r>
              <a:rPr lang="zh-CN" altLang="en-US">
                <a:solidFill>
                  <a:schemeClr val="lt1"/>
                </a:solidFill>
                <a:latin typeface="微软雅黑" panose="020B0503020204020204" charset="-122"/>
                <a:ea typeface="微软雅黑" panose="020B0503020204020204" charset="-122"/>
                <a:cs typeface="微软雅黑" panose="020B0503020204020204" charset="-122"/>
              </a:rPr>
              <a:t>1的数据包要发送到</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PC</a:t>
            </a:r>
            <a:r>
              <a:rPr lang="zh-CN" altLang="en-US">
                <a:solidFill>
                  <a:schemeClr val="lt1"/>
                </a:solidFill>
                <a:latin typeface="微软雅黑" panose="020B0503020204020204" charset="-122"/>
                <a:ea typeface="微软雅黑" panose="020B0503020204020204" charset="-122"/>
                <a:cs typeface="微软雅黑" panose="020B0503020204020204" charset="-122"/>
              </a:rPr>
              <a:t>2，那么使用</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RIP</a:t>
            </a:r>
            <a:r>
              <a:rPr lang="zh-CN" altLang="en-US">
                <a:solidFill>
                  <a:schemeClr val="lt1"/>
                </a:solidFill>
                <a:latin typeface="微软雅黑" panose="020B0503020204020204" charset="-122"/>
                <a:ea typeface="微软雅黑" panose="020B0503020204020204" charset="-122"/>
                <a:cs typeface="微软雅黑" panose="020B0503020204020204" charset="-122"/>
              </a:rPr>
              <a:t>协议会选择哪条路由，为什么</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4" name="图片 3"/>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971550" y="1125220"/>
            <a:ext cx="6037580" cy="4980305"/>
          </a:xfrm>
          <a:prstGeom prst="rect">
            <a:avLst/>
          </a:prstGeom>
          <a:noFill/>
          <a:ln w="9525">
            <a:noFill/>
          </a:ln>
        </p:spPr>
      </p:pic>
      <p:sp>
        <p:nvSpPr>
          <p:cNvPr id="2" name="文本框 1"/>
          <p:cNvSpPr txBox="1"/>
          <p:nvPr/>
        </p:nvSpPr>
        <p:spPr>
          <a:xfrm>
            <a:off x="899160" y="621030"/>
            <a:ext cx="4572000" cy="368300"/>
          </a:xfrm>
          <a:prstGeom prst="rect">
            <a:avLst/>
          </a:prstGeom>
          <a:noFill/>
        </p:spPr>
        <p:txBody>
          <a:bodyPr wrap="square" rtlCol="0" anchor="t">
            <a:spAutoFit/>
          </a:bodyPr>
          <a:p>
            <a:r>
              <a:rPr lang="zh-CN" altLang="en-US">
                <a:solidFill>
                  <a:schemeClr val="bg2"/>
                </a:solidFill>
                <a:sym typeface="+mn-ea"/>
              </a:rPr>
              <a:t>参考例图</a:t>
            </a:r>
            <a:r>
              <a:rPr lang="zh-CN" altLang="en-US">
                <a:solidFill>
                  <a:schemeClr val="bg2"/>
                </a:solidFill>
                <a:sym typeface="+mn-ea"/>
              </a:rPr>
              <a:t>如下：</a:t>
            </a:r>
            <a:endParaRPr lang="zh-CN" altLang="en-US">
              <a:solidFill>
                <a:schemeClr val="bg2"/>
              </a:solidFill>
              <a:sym typeface="+mn-ea"/>
            </a:endParaRPr>
          </a:p>
        </p:txBody>
      </p:sp>
    </p:spTree>
    <p:custDataLst>
      <p:tags r:id="rId5"/>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521970" y="1910715"/>
            <a:ext cx="8100060" cy="1071245"/>
          </a:xfrm>
          <a:prstGeom prst="rect">
            <a:avLst/>
          </a:prstGeom>
          <a:noFill/>
          <a:ln w="9525">
            <a:noFill/>
          </a:ln>
        </p:spPr>
        <p:txBody>
          <a:bodyPr wrap="square">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rPr>
              <a:t>思考题：</a:t>
            </a:r>
            <a:endParaRPr lang="zh-CN" altLang="en-US">
              <a:solidFill>
                <a:schemeClr val="lt1"/>
              </a:solidFill>
              <a:latin typeface="微软雅黑" panose="020B0503020204020204" charset="-122"/>
              <a:ea typeface="微软雅黑" panose="020B0503020204020204" charset="-122"/>
            </a:endParaRPr>
          </a:p>
          <a:p>
            <a:r>
              <a:rPr lang="zh-CN" altLang="en-US">
                <a:solidFill>
                  <a:schemeClr val="lt1"/>
                </a:solidFill>
                <a:latin typeface="微软雅黑" panose="020B0503020204020204" charset="-122"/>
                <a:ea typeface="微软雅黑" panose="020B0503020204020204" charset="-122"/>
              </a:rPr>
              <a:t>广域网与局域网连接的时候常用的协议有哪些，试分析其中的差异</a:t>
            </a:r>
            <a:endParaRPr lang="zh-CN" altLang="en-US">
              <a:solidFill>
                <a:schemeClr val="lt1"/>
              </a:solidFill>
              <a:latin typeface="微软雅黑" panose="020B0503020204020204" charset="-122"/>
              <a:ea typeface="微软雅黑" panose="020B0503020204020204" charset="-122"/>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2" name="文本框 1"/>
          <p:cNvSpPr txBox="1"/>
          <p:nvPr/>
        </p:nvSpPr>
        <p:spPr>
          <a:xfrm>
            <a:off x="827405" y="1412875"/>
            <a:ext cx="5635625" cy="64516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路由</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从源主机到目标主机的转发过程</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853440" y="2637155"/>
            <a:ext cx="7233285" cy="286131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路由器</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路由器是一种三层设备，是使用</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IP</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地址寻址，实现从源</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IP</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到达目标</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IP</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地址的端到端的服务，其工作原理就是根据路由表转发数据</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1</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、路由器接收到数据包，提取目标</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IP</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地址及子网掩码计算目标网络地址，根据目标网络地址查找路由表，如果找到目标网络地址就按照相应的出口发送到下一个路由器</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2</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、如果没有找到，就需要查看有没有默认路由，如果有就按照默认路由的出口发送给下一个路由器，如果没有找到就给源</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IP</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发送一个出错</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ICMP</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数据包表明没法传递该数据包</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3</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、直连路由</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通过数链层的</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MAC</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地址发送给目标站点</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ox(in)">
                                      <p:cBhvr>
                                        <p:cTn id="11" dur="20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linds(horizontal)">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ox(in)">
                                      <p:cBhvr>
                                        <p:cTn id="21" dur="20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75891" y="2565607"/>
            <a:ext cx="3427580" cy="589007"/>
          </a:xfrm>
        </p:spPr>
        <p:txBody>
          <a:bodyPr>
            <a:normAutofit fontScale="90000"/>
          </a:bodyPr>
          <a:p>
            <a:r>
              <a:rPr lang="zh-CN" altLang="en-US"/>
              <a:t>一、路由表</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对象1"/>
          <p:cNvSpPr/>
          <p:nvPr>
            <p:custDataLst>
              <p:tags r:id="rId1"/>
            </p:custDataLst>
          </p:nvPr>
        </p:nvSpPr>
        <p:spPr>
          <a:xfrm>
            <a:off x="2909936" y="1803816"/>
            <a:ext cx="6256711" cy="1085981"/>
          </a:xfrm>
          <a:custGeom>
            <a:avLst/>
            <a:gdLst>
              <a:gd name="connsiteX0" fmla="*/ 1233102 w 7588182"/>
              <a:gd name="connsiteY0" fmla="*/ 1280160 h 1280160"/>
              <a:gd name="connsiteX1" fmla="*/ 1196526 w 7588182"/>
              <a:gd name="connsiteY1" fmla="*/ 1261872 h 1280160"/>
              <a:gd name="connsiteX2" fmla="*/ 1178238 w 7588182"/>
              <a:gd name="connsiteY2" fmla="*/ 1252728 h 1280160"/>
              <a:gd name="connsiteX3" fmla="*/ 16950 w 7588182"/>
              <a:gd name="connsiteY3" fmla="*/ 82296 h 1280160"/>
              <a:gd name="connsiteX4" fmla="*/ 53526 w 7588182"/>
              <a:gd name="connsiteY4" fmla="*/ 0 h 1280160"/>
              <a:gd name="connsiteX5" fmla="*/ 7398879 w 7588182"/>
              <a:gd name="connsiteY5" fmla="*/ 0 h 1280160"/>
              <a:gd name="connsiteX6" fmla="*/ 7588182 w 7588182"/>
              <a:gd name="connsiteY6" fmla="*/ 54864 h 1280160"/>
              <a:gd name="connsiteX7" fmla="*/ 7588182 w 7588182"/>
              <a:gd name="connsiteY7" fmla="*/ 1234440 h 1280160"/>
              <a:gd name="connsiteX8" fmla="*/ 7542462 w 7588182"/>
              <a:gd name="connsiteY8" fmla="*/ 1280160 h 1280160"/>
              <a:gd name="connsiteX9" fmla="*/ 1233102 w 7588182"/>
              <a:gd name="connsiteY9" fmla="*/ 1280160 h 1280160"/>
              <a:gd name="connsiteX0-1" fmla="*/ 1233102 w 7588182"/>
              <a:gd name="connsiteY0-2" fmla="*/ 1280160 h 1280160"/>
              <a:gd name="connsiteX1-3" fmla="*/ 1196526 w 7588182"/>
              <a:gd name="connsiteY1-4" fmla="*/ 1261872 h 1280160"/>
              <a:gd name="connsiteX2-5" fmla="*/ 1178238 w 7588182"/>
              <a:gd name="connsiteY2-6" fmla="*/ 1252728 h 1280160"/>
              <a:gd name="connsiteX3-7" fmla="*/ 16950 w 7588182"/>
              <a:gd name="connsiteY3-8" fmla="*/ 82296 h 1280160"/>
              <a:gd name="connsiteX4-9" fmla="*/ 53526 w 7588182"/>
              <a:gd name="connsiteY4-10" fmla="*/ 0 h 1280160"/>
              <a:gd name="connsiteX5-11" fmla="*/ 7398879 w 7588182"/>
              <a:gd name="connsiteY5-12" fmla="*/ 0 h 1280160"/>
              <a:gd name="connsiteX6-13" fmla="*/ 7421928 w 7588182"/>
              <a:gd name="connsiteY6-14" fmla="*/ 77535 h 1280160"/>
              <a:gd name="connsiteX7-15" fmla="*/ 7588182 w 7588182"/>
              <a:gd name="connsiteY7-16" fmla="*/ 1234440 h 1280160"/>
              <a:gd name="connsiteX8-17" fmla="*/ 7542462 w 7588182"/>
              <a:gd name="connsiteY8-18" fmla="*/ 1280160 h 1280160"/>
              <a:gd name="connsiteX9-19" fmla="*/ 1233102 w 7588182"/>
              <a:gd name="connsiteY9-20" fmla="*/ 1280160 h 1280160"/>
              <a:gd name="connsiteX0-21" fmla="*/ 1233102 w 7545854"/>
              <a:gd name="connsiteY0-22" fmla="*/ 1280160 h 1280160"/>
              <a:gd name="connsiteX1-23" fmla="*/ 1196526 w 7545854"/>
              <a:gd name="connsiteY1-24" fmla="*/ 1261872 h 1280160"/>
              <a:gd name="connsiteX2-25" fmla="*/ 1178238 w 7545854"/>
              <a:gd name="connsiteY2-26" fmla="*/ 1252728 h 1280160"/>
              <a:gd name="connsiteX3-27" fmla="*/ 16950 w 7545854"/>
              <a:gd name="connsiteY3-28" fmla="*/ 82296 h 1280160"/>
              <a:gd name="connsiteX4-29" fmla="*/ 53526 w 7545854"/>
              <a:gd name="connsiteY4-30" fmla="*/ 0 h 1280160"/>
              <a:gd name="connsiteX5-31" fmla="*/ 7398879 w 7545854"/>
              <a:gd name="connsiteY5-32" fmla="*/ 0 h 1280160"/>
              <a:gd name="connsiteX6-33" fmla="*/ 7421928 w 7545854"/>
              <a:gd name="connsiteY6-34" fmla="*/ 77535 h 1280160"/>
              <a:gd name="connsiteX7-35" fmla="*/ 7421928 w 7545854"/>
              <a:gd name="connsiteY7-36" fmla="*/ 1158870 h 1280160"/>
              <a:gd name="connsiteX8-37" fmla="*/ 7542462 w 7545854"/>
              <a:gd name="connsiteY8-38" fmla="*/ 1280160 h 1280160"/>
              <a:gd name="connsiteX9-39" fmla="*/ 1233102 w 7545854"/>
              <a:gd name="connsiteY9-40" fmla="*/ 1280160 h 1280160"/>
              <a:gd name="connsiteX0-41" fmla="*/ 1233102 w 7428646"/>
              <a:gd name="connsiteY0-42" fmla="*/ 1280160 h 1287717"/>
              <a:gd name="connsiteX1-43" fmla="*/ 1196526 w 7428646"/>
              <a:gd name="connsiteY1-44" fmla="*/ 1261872 h 1287717"/>
              <a:gd name="connsiteX2-45" fmla="*/ 1178238 w 7428646"/>
              <a:gd name="connsiteY2-46" fmla="*/ 1252728 h 1287717"/>
              <a:gd name="connsiteX3-47" fmla="*/ 16950 w 7428646"/>
              <a:gd name="connsiteY3-48" fmla="*/ 82296 h 1287717"/>
              <a:gd name="connsiteX4-49" fmla="*/ 53526 w 7428646"/>
              <a:gd name="connsiteY4-50" fmla="*/ 0 h 1287717"/>
              <a:gd name="connsiteX5-51" fmla="*/ 7398879 w 7428646"/>
              <a:gd name="connsiteY5-52" fmla="*/ 0 h 1287717"/>
              <a:gd name="connsiteX6-53" fmla="*/ 7421928 w 7428646"/>
              <a:gd name="connsiteY6-54" fmla="*/ 77535 h 1287717"/>
              <a:gd name="connsiteX7-55" fmla="*/ 7421928 w 7428646"/>
              <a:gd name="connsiteY7-56" fmla="*/ 1158870 h 1287717"/>
              <a:gd name="connsiteX8-57" fmla="*/ 7413993 w 7428646"/>
              <a:gd name="connsiteY8-58" fmla="*/ 1287717 h 1287717"/>
              <a:gd name="connsiteX9-59" fmla="*/ 1233102 w 7428646"/>
              <a:gd name="connsiteY9-60" fmla="*/ 1280160 h 128771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7428646" h="1287717">
                <a:moveTo>
                  <a:pt x="1233102" y="1280160"/>
                </a:moveTo>
                <a:cubicBezTo>
                  <a:pt x="1214814" y="1280160"/>
                  <a:pt x="1205670" y="1280160"/>
                  <a:pt x="1196526" y="1261872"/>
                </a:cubicBezTo>
                <a:cubicBezTo>
                  <a:pt x="1187382" y="1261872"/>
                  <a:pt x="1187382" y="1261872"/>
                  <a:pt x="1178238" y="1252728"/>
                </a:cubicBezTo>
                <a:lnTo>
                  <a:pt x="16950" y="82296"/>
                </a:lnTo>
                <a:cubicBezTo>
                  <a:pt x="-19626" y="54864"/>
                  <a:pt x="7806" y="0"/>
                  <a:pt x="53526" y="0"/>
                </a:cubicBezTo>
                <a:lnTo>
                  <a:pt x="7398879" y="0"/>
                </a:lnTo>
                <a:cubicBezTo>
                  <a:pt x="7426311" y="0"/>
                  <a:pt x="7421928" y="40959"/>
                  <a:pt x="7421928" y="77535"/>
                </a:cubicBezTo>
                <a:lnTo>
                  <a:pt x="7421928" y="1158870"/>
                </a:lnTo>
                <a:cubicBezTo>
                  <a:pt x="7421928" y="1186302"/>
                  <a:pt x="7441425" y="1287717"/>
                  <a:pt x="7413993" y="1287717"/>
                </a:cubicBezTo>
                <a:lnTo>
                  <a:pt x="1233102" y="1280160"/>
                </a:lnTo>
              </a:path>
            </a:pathLst>
          </a:custGeom>
          <a:noFill/>
          <a:ln w="12700">
            <a:gradFill>
              <a:gsLst>
                <a:gs pos="100000">
                  <a:schemeClr val="accent1">
                    <a:lumMod val="20000"/>
                    <a:lumOff val="80000"/>
                    <a:alpha val="0"/>
                  </a:schemeClr>
                </a:gs>
                <a:gs pos="2000">
                  <a:schemeClr val="accent1">
                    <a:alpha val="100000"/>
                  </a:scheme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1092966" tIns="0" rIns="0" bIns="0" numCol="1" spcCol="0" rtlCol="0" fromWordArt="0" anchor="ctr" anchorCtr="0" forceAA="0" compatLnSpc="1">
            <a:noAutofit/>
          </a:bodyPr>
          <a:p>
            <a:pPr>
              <a:lnSpc>
                <a:spcPct val="150000"/>
              </a:lnSpc>
              <a:spcBef>
                <a:spcPct val="0"/>
              </a:spcBef>
              <a:spcAft>
                <a:spcPct val="0"/>
              </a:spcAft>
            </a:pPr>
            <a:r>
              <a:rPr lang="zh-CN" altLang="en-US" sz="2000" dirty="0">
                <a:solidFill>
                  <a:schemeClr val="bg2"/>
                </a:solidFill>
                <a:latin typeface="+mn-ea"/>
                <a:cs typeface="+mn-ea"/>
                <a:sym typeface="+mn-ea"/>
              </a:rPr>
              <a:t>路由器中维护的路由条目的集合</a:t>
            </a:r>
            <a:endParaRPr lang="zh-CN" altLang="en-US" sz="2000" dirty="0">
              <a:solidFill>
                <a:schemeClr val="bg2"/>
              </a:solidFill>
              <a:latin typeface="+mn-ea"/>
              <a:cs typeface="+mn-ea"/>
              <a:sym typeface="+mn-ea"/>
            </a:endParaRPr>
          </a:p>
        </p:txBody>
      </p:sp>
      <p:sp>
        <p:nvSpPr>
          <p:cNvPr id="7" name="对象2"/>
          <p:cNvSpPr/>
          <p:nvPr>
            <p:custDataLst>
              <p:tags r:id="rId2"/>
            </p:custDataLst>
          </p:nvPr>
        </p:nvSpPr>
        <p:spPr>
          <a:xfrm>
            <a:off x="2909401" y="3546398"/>
            <a:ext cx="6257280" cy="1079608"/>
          </a:xfrm>
          <a:custGeom>
            <a:avLst/>
            <a:gdLst>
              <a:gd name="connsiteX0" fmla="*/ 1233102 w 7588182"/>
              <a:gd name="connsiteY0" fmla="*/ 0 h 1280160"/>
              <a:gd name="connsiteX1" fmla="*/ 1196526 w 7588182"/>
              <a:gd name="connsiteY1" fmla="*/ 18288 h 1280160"/>
              <a:gd name="connsiteX2" fmla="*/ 1178238 w 7588182"/>
              <a:gd name="connsiteY2" fmla="*/ 27432 h 1280160"/>
              <a:gd name="connsiteX3" fmla="*/ 16950 w 7588182"/>
              <a:gd name="connsiteY3" fmla="*/ 1197864 h 1280160"/>
              <a:gd name="connsiteX4" fmla="*/ 53526 w 7588182"/>
              <a:gd name="connsiteY4" fmla="*/ 1280160 h 1280160"/>
              <a:gd name="connsiteX5" fmla="*/ 7542462 w 7588182"/>
              <a:gd name="connsiteY5" fmla="*/ 1280160 h 1280160"/>
              <a:gd name="connsiteX6" fmla="*/ 7588182 w 7588182"/>
              <a:gd name="connsiteY6" fmla="*/ 1234440 h 1280160"/>
              <a:gd name="connsiteX7" fmla="*/ 7588182 w 7588182"/>
              <a:gd name="connsiteY7" fmla="*/ 54864 h 1280160"/>
              <a:gd name="connsiteX8" fmla="*/ 7300637 w 7588182"/>
              <a:gd name="connsiteY8" fmla="*/ 0 h 1280160"/>
              <a:gd name="connsiteX9" fmla="*/ 1233102 w 7588182"/>
              <a:gd name="connsiteY9" fmla="*/ 0 h 1280160"/>
              <a:gd name="connsiteX0-1" fmla="*/ 1233102 w 7588182"/>
              <a:gd name="connsiteY0-2" fmla="*/ 0 h 1280160"/>
              <a:gd name="connsiteX1-3" fmla="*/ 1196526 w 7588182"/>
              <a:gd name="connsiteY1-4" fmla="*/ 18288 h 1280160"/>
              <a:gd name="connsiteX2-5" fmla="*/ 1178238 w 7588182"/>
              <a:gd name="connsiteY2-6" fmla="*/ 27432 h 1280160"/>
              <a:gd name="connsiteX3-7" fmla="*/ 16950 w 7588182"/>
              <a:gd name="connsiteY3-8" fmla="*/ 1197864 h 1280160"/>
              <a:gd name="connsiteX4-9" fmla="*/ 53526 w 7588182"/>
              <a:gd name="connsiteY4-10" fmla="*/ 1280160 h 1280160"/>
              <a:gd name="connsiteX5-11" fmla="*/ 7542462 w 7588182"/>
              <a:gd name="connsiteY5-12" fmla="*/ 1280160 h 1280160"/>
              <a:gd name="connsiteX6-13" fmla="*/ 7588182 w 7588182"/>
              <a:gd name="connsiteY6-14" fmla="*/ 1234440 h 1280160"/>
              <a:gd name="connsiteX7-15" fmla="*/ 7421928 w 7588182"/>
              <a:gd name="connsiteY7-16" fmla="*/ 77535 h 1280160"/>
              <a:gd name="connsiteX8-17" fmla="*/ 7300637 w 7588182"/>
              <a:gd name="connsiteY8-18" fmla="*/ 0 h 1280160"/>
              <a:gd name="connsiteX9-19" fmla="*/ 1233102 w 7588182"/>
              <a:gd name="connsiteY9-20" fmla="*/ 0 h 1280160"/>
              <a:gd name="connsiteX0-21" fmla="*/ 1233102 w 7546015"/>
              <a:gd name="connsiteY0-22" fmla="*/ 0 h 1280160"/>
              <a:gd name="connsiteX1-23" fmla="*/ 1196526 w 7546015"/>
              <a:gd name="connsiteY1-24" fmla="*/ 18288 h 1280160"/>
              <a:gd name="connsiteX2-25" fmla="*/ 1178238 w 7546015"/>
              <a:gd name="connsiteY2-26" fmla="*/ 27432 h 1280160"/>
              <a:gd name="connsiteX3-27" fmla="*/ 16950 w 7546015"/>
              <a:gd name="connsiteY3-28" fmla="*/ 1197864 h 1280160"/>
              <a:gd name="connsiteX4-29" fmla="*/ 53526 w 7546015"/>
              <a:gd name="connsiteY4-30" fmla="*/ 1280160 h 1280160"/>
              <a:gd name="connsiteX5-31" fmla="*/ 7542462 w 7546015"/>
              <a:gd name="connsiteY5-32" fmla="*/ 1280160 h 1280160"/>
              <a:gd name="connsiteX6-33" fmla="*/ 7429485 w 7546015"/>
              <a:gd name="connsiteY6-34" fmla="*/ 1241997 h 1280160"/>
              <a:gd name="connsiteX7-35" fmla="*/ 7421928 w 7546015"/>
              <a:gd name="connsiteY7-36" fmla="*/ 77535 h 1280160"/>
              <a:gd name="connsiteX8-37" fmla="*/ 7300637 w 7546015"/>
              <a:gd name="connsiteY8-38" fmla="*/ 0 h 1280160"/>
              <a:gd name="connsiteX9-39" fmla="*/ 1233102 w 7546015"/>
              <a:gd name="connsiteY9-40" fmla="*/ 0 h 1280160"/>
              <a:gd name="connsiteX0-41" fmla="*/ 1233102 w 7429485"/>
              <a:gd name="connsiteY0-42" fmla="*/ 0 h 1280160"/>
              <a:gd name="connsiteX1-43" fmla="*/ 1196526 w 7429485"/>
              <a:gd name="connsiteY1-44" fmla="*/ 18288 h 1280160"/>
              <a:gd name="connsiteX2-45" fmla="*/ 1178238 w 7429485"/>
              <a:gd name="connsiteY2-46" fmla="*/ 27432 h 1280160"/>
              <a:gd name="connsiteX3-47" fmla="*/ 16950 w 7429485"/>
              <a:gd name="connsiteY3-48" fmla="*/ 1197864 h 1280160"/>
              <a:gd name="connsiteX4-49" fmla="*/ 53526 w 7429485"/>
              <a:gd name="connsiteY4-50" fmla="*/ 1280160 h 1280160"/>
              <a:gd name="connsiteX5-51" fmla="*/ 7383765 w 7429485"/>
              <a:gd name="connsiteY5-52" fmla="*/ 1280160 h 1280160"/>
              <a:gd name="connsiteX6-53" fmla="*/ 7429485 w 7429485"/>
              <a:gd name="connsiteY6-54" fmla="*/ 1241997 h 1280160"/>
              <a:gd name="connsiteX7-55" fmla="*/ 7421928 w 7429485"/>
              <a:gd name="connsiteY7-56" fmla="*/ 77535 h 1280160"/>
              <a:gd name="connsiteX8-57" fmla="*/ 7300637 w 7429485"/>
              <a:gd name="connsiteY8-58" fmla="*/ 0 h 1280160"/>
              <a:gd name="connsiteX9-59" fmla="*/ 1233102 w 7429485"/>
              <a:gd name="connsiteY9-60" fmla="*/ 0 h 12801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7429485" h="1280160">
                <a:moveTo>
                  <a:pt x="1233102" y="0"/>
                </a:moveTo>
                <a:cubicBezTo>
                  <a:pt x="1214814" y="0"/>
                  <a:pt x="1205670" y="9144"/>
                  <a:pt x="1196526" y="18288"/>
                </a:cubicBezTo>
                <a:cubicBezTo>
                  <a:pt x="1187382" y="18288"/>
                  <a:pt x="1187382" y="27432"/>
                  <a:pt x="1178238" y="27432"/>
                </a:cubicBezTo>
                <a:lnTo>
                  <a:pt x="16950" y="1197864"/>
                </a:lnTo>
                <a:cubicBezTo>
                  <a:pt x="-19626" y="1225296"/>
                  <a:pt x="7806" y="1280160"/>
                  <a:pt x="53526" y="1280160"/>
                </a:cubicBezTo>
                <a:lnTo>
                  <a:pt x="7383765" y="1280160"/>
                </a:lnTo>
                <a:cubicBezTo>
                  <a:pt x="7411197" y="1280160"/>
                  <a:pt x="7429485" y="1269429"/>
                  <a:pt x="7429485" y="1241997"/>
                </a:cubicBezTo>
                <a:lnTo>
                  <a:pt x="7421928" y="77535"/>
                </a:lnTo>
                <a:cubicBezTo>
                  <a:pt x="7421928" y="40959"/>
                  <a:pt x="7328069" y="0"/>
                  <a:pt x="7300637" y="0"/>
                </a:cubicBezTo>
                <a:lnTo>
                  <a:pt x="1233102" y="0"/>
                </a:lnTo>
              </a:path>
            </a:pathLst>
          </a:custGeom>
          <a:noFill/>
          <a:ln w="12700">
            <a:gradFill>
              <a:gsLst>
                <a:gs pos="100000">
                  <a:schemeClr val="accent2">
                    <a:lumMod val="20000"/>
                    <a:lumOff val="80000"/>
                    <a:alpha val="0"/>
                  </a:schemeClr>
                </a:gs>
                <a:gs pos="2000">
                  <a:schemeClr val="accent2">
                    <a:alpha val="100000"/>
                  </a:scheme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1092966" tIns="0" rIns="0" bIns="0" numCol="1" spcCol="0" rtlCol="0" fromWordArt="0" anchor="ctr" anchorCtr="0" forceAA="0" compatLnSpc="1">
            <a:noAutofit/>
          </a:bodyPr>
          <a:p>
            <a:pPr>
              <a:lnSpc>
                <a:spcPct val="150000"/>
              </a:lnSpc>
              <a:spcBef>
                <a:spcPct val="0"/>
              </a:spcBef>
              <a:spcAft>
                <a:spcPct val="0"/>
              </a:spcAft>
            </a:pPr>
            <a:r>
              <a:rPr lang="zh-CN" altLang="en-US" sz="2000">
                <a:solidFill>
                  <a:schemeClr val="bg2"/>
                </a:solidFill>
                <a:latin typeface="+mn-ea"/>
                <a:cs typeface="+mn-ea"/>
                <a:sym typeface="+mn-ea"/>
              </a:rPr>
              <a:t>路由器根据路由表做路径选择</a:t>
            </a:r>
            <a:endParaRPr lang="zh-CN" altLang="en-US" sz="2000">
              <a:solidFill>
                <a:schemeClr val="bg2"/>
              </a:solidFill>
              <a:latin typeface="+mn-ea"/>
              <a:cs typeface="+mn-ea"/>
              <a:sym typeface="+mn-ea"/>
            </a:endParaRPr>
          </a:p>
        </p:txBody>
      </p:sp>
      <p:sp>
        <p:nvSpPr>
          <p:cNvPr id="15" name="对象3"/>
          <p:cNvSpPr/>
          <p:nvPr>
            <p:custDataLst>
              <p:tags r:id="rId3"/>
            </p:custDataLst>
          </p:nvPr>
        </p:nvSpPr>
        <p:spPr>
          <a:xfrm>
            <a:off x="2897084" y="1518385"/>
            <a:ext cx="616919" cy="616919"/>
          </a:xfrm>
          <a:custGeom>
            <a:avLst/>
            <a:gdLst/>
            <a:ahLst/>
            <a:cxnLst/>
            <a:rect l="l" t="t" r="r" b="b"/>
            <a:pathLst>
              <a:path w="731520" h="731520">
                <a:moveTo>
                  <a:pt x="27432" y="292608"/>
                </a:moveTo>
                <a:cubicBezTo>
                  <a:pt x="-9144" y="329184"/>
                  <a:pt x="-9144" y="393192"/>
                  <a:pt x="27432" y="438912"/>
                </a:cubicBezTo>
                <a:lnTo>
                  <a:pt x="292608" y="694944"/>
                </a:lnTo>
                <a:cubicBezTo>
                  <a:pt x="329184" y="740664"/>
                  <a:pt x="393192" y="740664"/>
                  <a:pt x="438912" y="694944"/>
                </a:cubicBezTo>
                <a:lnTo>
                  <a:pt x="694944" y="438912"/>
                </a:lnTo>
                <a:cubicBezTo>
                  <a:pt x="740664" y="393192"/>
                  <a:pt x="740664" y="329184"/>
                  <a:pt x="694944" y="292608"/>
                </a:cubicBezTo>
                <a:lnTo>
                  <a:pt x="438912" y="27432"/>
                </a:lnTo>
                <a:cubicBezTo>
                  <a:pt x="393192" y="-9144"/>
                  <a:pt x="329184" y="-9144"/>
                  <a:pt x="292608" y="27432"/>
                </a:cubicBezTo>
                <a:lnTo>
                  <a:pt x="27432" y="292608"/>
                </a:lnTo>
              </a:path>
            </a:pathLst>
          </a:custGeom>
          <a:solidFill>
            <a:schemeClr val="accent1"/>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anchor="ctr">
            <a:normAutofit/>
          </a:bodyPr>
          <a:p>
            <a:pPr algn="ctr">
              <a:spcBef>
                <a:spcPct val="0"/>
              </a:spcBef>
              <a:spcAft>
                <a:spcPct val="0"/>
              </a:spcAft>
            </a:pPr>
            <a:r>
              <a:rPr lang="en-US" altLang="zh-CN" sz="2025" b="1">
                <a:solidFill>
                  <a:srgbClr val="FFFFFF"/>
                </a:solidFill>
                <a:latin typeface="+mn-ea"/>
                <a:cs typeface="+mn-ea"/>
                <a:sym typeface="+mn-ea"/>
              </a:rPr>
              <a:t>01</a:t>
            </a:r>
            <a:endParaRPr lang="en-US" altLang="zh-CN" sz="2025" b="1">
              <a:solidFill>
                <a:srgbClr val="FFFFFF"/>
              </a:solidFill>
              <a:latin typeface="+mn-ea"/>
              <a:cs typeface="+mn-ea"/>
              <a:sym typeface="+mn-ea"/>
            </a:endParaRPr>
          </a:p>
        </p:txBody>
      </p:sp>
      <p:sp>
        <p:nvSpPr>
          <p:cNvPr id="3" name="对象4"/>
          <p:cNvSpPr/>
          <p:nvPr>
            <p:custDataLst>
              <p:tags r:id="rId4"/>
            </p:custDataLst>
          </p:nvPr>
        </p:nvSpPr>
        <p:spPr>
          <a:xfrm>
            <a:off x="2897084" y="4306300"/>
            <a:ext cx="616919" cy="616919"/>
          </a:xfrm>
          <a:custGeom>
            <a:avLst/>
            <a:gdLst/>
            <a:ahLst/>
            <a:cxnLst/>
            <a:rect l="l" t="t" r="r" b="b"/>
            <a:pathLst>
              <a:path w="731520" h="731520">
                <a:moveTo>
                  <a:pt x="27432" y="292608"/>
                </a:moveTo>
                <a:cubicBezTo>
                  <a:pt x="-9144" y="329184"/>
                  <a:pt x="-9144" y="393192"/>
                  <a:pt x="27432" y="438912"/>
                </a:cubicBezTo>
                <a:lnTo>
                  <a:pt x="292608" y="694944"/>
                </a:lnTo>
                <a:cubicBezTo>
                  <a:pt x="329184" y="740664"/>
                  <a:pt x="393192" y="740664"/>
                  <a:pt x="438912" y="694944"/>
                </a:cubicBezTo>
                <a:lnTo>
                  <a:pt x="694944" y="438912"/>
                </a:lnTo>
                <a:cubicBezTo>
                  <a:pt x="740664" y="393192"/>
                  <a:pt x="740664" y="329184"/>
                  <a:pt x="694944" y="292608"/>
                </a:cubicBezTo>
                <a:lnTo>
                  <a:pt x="438912" y="27432"/>
                </a:lnTo>
                <a:cubicBezTo>
                  <a:pt x="393192" y="-9144"/>
                  <a:pt x="329184" y="-9144"/>
                  <a:pt x="292608" y="27432"/>
                </a:cubicBezTo>
                <a:lnTo>
                  <a:pt x="27432" y="292608"/>
                </a:lnTo>
              </a:path>
            </a:pathLst>
          </a:custGeom>
          <a:solidFill>
            <a:schemeClr val="accent2"/>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anchor="ctr">
            <a:normAutofit/>
          </a:bodyPr>
          <a:p>
            <a:pPr algn="ctr">
              <a:spcBef>
                <a:spcPct val="0"/>
              </a:spcBef>
              <a:spcAft>
                <a:spcPct val="0"/>
              </a:spcAft>
            </a:pPr>
            <a:r>
              <a:rPr lang="en-US" altLang="zh-CN" sz="2025" b="1">
                <a:solidFill>
                  <a:srgbClr val="FFFFFF"/>
                </a:solidFill>
                <a:latin typeface="+mn-ea"/>
                <a:cs typeface="+mn-ea"/>
                <a:sym typeface="+mn-ea"/>
              </a:rPr>
              <a:t>02</a:t>
            </a:r>
            <a:endParaRPr lang="en-US" altLang="zh-CN" sz="2025" b="1">
              <a:solidFill>
                <a:srgbClr val="FFFFFF"/>
              </a:solidFill>
              <a:latin typeface="+mn-ea"/>
              <a:cs typeface="+mn-ea"/>
              <a:sym typeface="+mn-ea"/>
            </a:endParaRPr>
          </a:p>
        </p:txBody>
      </p:sp>
      <p:sp>
        <p:nvSpPr>
          <p:cNvPr id="11" name="对象6"/>
          <p:cNvSpPr/>
          <p:nvPr>
            <p:custDataLst>
              <p:tags r:id="rId5"/>
            </p:custDataLst>
          </p:nvPr>
        </p:nvSpPr>
        <p:spPr>
          <a:xfrm>
            <a:off x="61506" y="1558548"/>
            <a:ext cx="3445914" cy="3414508"/>
          </a:xfrm>
          <a:custGeom>
            <a:avLst/>
            <a:gdLst/>
            <a:ahLst/>
            <a:cxnLst/>
            <a:rect l="l" t="t" r="r" b="b"/>
            <a:pathLst>
              <a:path w="4059936" h="4059936">
                <a:moveTo>
                  <a:pt x="137160" y="2359152"/>
                </a:moveTo>
                <a:cubicBezTo>
                  <a:pt x="-45720" y="2176272"/>
                  <a:pt x="-45720" y="1883664"/>
                  <a:pt x="137160" y="1700784"/>
                </a:cubicBezTo>
                <a:lnTo>
                  <a:pt x="1700784" y="137160"/>
                </a:lnTo>
                <a:cubicBezTo>
                  <a:pt x="1883664" y="-45720"/>
                  <a:pt x="2176272" y="-45720"/>
                  <a:pt x="2359152" y="137160"/>
                </a:cubicBezTo>
                <a:lnTo>
                  <a:pt x="3931920" y="1700784"/>
                </a:lnTo>
                <a:cubicBezTo>
                  <a:pt x="4105656" y="1883664"/>
                  <a:pt x="4105656" y="2176272"/>
                  <a:pt x="3931920" y="2359152"/>
                </a:cubicBezTo>
                <a:lnTo>
                  <a:pt x="2359152" y="3931920"/>
                </a:lnTo>
                <a:cubicBezTo>
                  <a:pt x="2176272" y="4105656"/>
                  <a:pt x="1883664" y="4105656"/>
                  <a:pt x="1700784" y="3931920"/>
                </a:cubicBezTo>
                <a:lnTo>
                  <a:pt x="137160" y="2359152"/>
                </a:lnTo>
              </a:path>
            </a:pathLst>
          </a:custGeom>
          <a:solidFill>
            <a:schemeClr val="accent1">
              <a:lumMod val="30000"/>
              <a:lumOff val="70000"/>
              <a:alpha val="15000"/>
            </a:schemeClr>
          </a:solidFill>
        </p:spPr>
        <p:txBody>
          <a:bodyPr lIns="0" tIns="0" rIns="0" bIns="0">
            <a:noAutofit/>
          </a:bodyPr>
          <a:p>
            <a:endParaRPr lang="zh-CN" altLang="en-US" sz="1520" dirty="0">
              <a:solidFill>
                <a:schemeClr val="tx1"/>
              </a:solidFill>
              <a:latin typeface="+mn-ea"/>
            </a:endParaRPr>
          </a:p>
        </p:txBody>
      </p:sp>
      <p:sp>
        <p:nvSpPr>
          <p:cNvPr id="12" name="对象12"/>
          <p:cNvSpPr>
            <a:spLocks noChangeAspect="1"/>
          </p:cNvSpPr>
          <p:nvPr>
            <p:custDataLst>
              <p:tags r:id="rId6"/>
            </p:custDataLst>
          </p:nvPr>
        </p:nvSpPr>
        <p:spPr>
          <a:xfrm>
            <a:off x="440118" y="1944657"/>
            <a:ext cx="2688907" cy="2641858"/>
          </a:xfrm>
          <a:custGeom>
            <a:avLst/>
            <a:gdLst/>
            <a:ahLst/>
            <a:cxnLst/>
            <a:rect l="l" t="t" r="r" b="b"/>
            <a:pathLst>
              <a:path w="2340864" h="2340864">
                <a:moveTo>
                  <a:pt x="987552" y="73152"/>
                </a:moveTo>
                <a:lnTo>
                  <a:pt x="73152" y="987552"/>
                </a:lnTo>
                <a:cubicBezTo>
                  <a:pt x="-27432" y="1088136"/>
                  <a:pt x="-27432" y="1252728"/>
                  <a:pt x="73152" y="1353312"/>
                </a:cubicBezTo>
                <a:lnTo>
                  <a:pt x="987552" y="2267712"/>
                </a:lnTo>
                <a:cubicBezTo>
                  <a:pt x="1088136" y="2368296"/>
                  <a:pt x="1252728" y="2368296"/>
                  <a:pt x="1353312" y="2267712"/>
                </a:cubicBezTo>
                <a:lnTo>
                  <a:pt x="2267712" y="1353312"/>
                </a:lnTo>
                <a:cubicBezTo>
                  <a:pt x="2368296" y="1252728"/>
                  <a:pt x="2368296" y="1088136"/>
                  <a:pt x="2267712" y="987552"/>
                </a:cubicBezTo>
                <a:lnTo>
                  <a:pt x="1353312" y="73152"/>
                </a:lnTo>
                <a:cubicBezTo>
                  <a:pt x="1252728" y="-27432"/>
                  <a:pt x="1088136" y="-27432"/>
                  <a:pt x="987552" y="73152"/>
                </a:cubicBezTo>
              </a:path>
            </a:pathLst>
          </a:custGeom>
          <a:noFill/>
          <a:ln w="53975">
            <a:solidFill>
              <a:schemeClr val="accent1"/>
            </a:solidFill>
          </a:ln>
        </p:spPr>
        <p:txBody>
          <a:bodyPr wrap="square" lIns="303601" tIns="0" rIns="303601" bIns="0" anchor="ctr" anchorCtr="0">
            <a:noAutofit/>
          </a:bodyPr>
          <a:p>
            <a:pPr algn="ctr">
              <a:spcBef>
                <a:spcPct val="0"/>
              </a:spcBef>
              <a:spcAft>
                <a:spcPct val="0"/>
              </a:spcAft>
            </a:pPr>
            <a:r>
              <a:rPr lang="zh-CN" altLang="en-US" sz="2800" b="1">
                <a:solidFill>
                  <a:schemeClr val="bg2"/>
                </a:solidFill>
                <a:latin typeface="+mn-ea"/>
                <a:cs typeface="+mn-ea"/>
                <a:sym typeface="+mn-ea"/>
              </a:rPr>
              <a:t>路由表</a:t>
            </a:r>
            <a:endParaRPr lang="zh-CN" altLang="en-US" sz="2800" b="1">
              <a:solidFill>
                <a:schemeClr val="bg2"/>
              </a:solidFill>
              <a:latin typeface="+mn-ea"/>
              <a:cs typeface="+mn-ea"/>
              <a:sym typeface="+mn-ea"/>
            </a:endParaRPr>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路由表的</a:t>
            </a:r>
            <a:r>
              <a:rPr lang="zh-CN" altLang="en-US"/>
              <a:t>形成</a:t>
            </a:r>
            <a:endParaRPr lang="zh-CN" altLang="en-US"/>
          </a:p>
        </p:txBody>
      </p:sp>
      <p:sp>
        <p:nvSpPr>
          <p:cNvPr id="3" name="文本框 2"/>
          <p:cNvSpPr txBox="1"/>
          <p:nvPr/>
        </p:nvSpPr>
        <p:spPr>
          <a:xfrm>
            <a:off x="539750" y="1845310"/>
            <a:ext cx="7195185" cy="922020"/>
          </a:xfrm>
          <a:prstGeom prst="rect">
            <a:avLst/>
          </a:prstGeom>
        </p:spPr>
        <p:txBody>
          <a:bodyPr wrap="square">
            <a:spAutoFit/>
          </a:bodyPr>
          <a:p>
            <a:pPr marL="0" indent="0"/>
            <a:r>
              <a:rPr lang="zh-CN" altLang="en-US" sz="1800" b="1" i="0">
                <a:solidFill>
                  <a:schemeClr val="bg2"/>
                </a:solidFill>
                <a:latin typeface="-apple-system"/>
                <a:ea typeface="-apple-system"/>
              </a:rPr>
              <a:t>直连网段：</a:t>
            </a:r>
            <a:endParaRPr lang="zh-CN" altLang="en-US" sz="1800" b="1" i="0">
              <a:solidFill>
                <a:schemeClr val="bg2"/>
              </a:solidFill>
              <a:latin typeface="-apple-system"/>
              <a:ea typeface="-apple-system"/>
            </a:endParaRPr>
          </a:p>
          <a:p>
            <a:pPr marL="0" indent="0"/>
            <a:r>
              <a:rPr lang="zh-CN" altLang="en-US" sz="1800" b="1" i="0">
                <a:solidFill>
                  <a:schemeClr val="bg2"/>
                </a:solidFill>
                <a:latin typeface="-apple-system"/>
                <a:ea typeface="-apple-system"/>
              </a:rPr>
              <a:t>当给路由器接口配置好</a:t>
            </a:r>
            <a:r>
              <a:rPr lang="en-US" altLang="zh-CN" sz="1800" b="1" i="0">
                <a:solidFill>
                  <a:schemeClr val="bg2"/>
                </a:solidFill>
                <a:ea typeface="-apple-system"/>
                <a:cs typeface="Arial" panose="020B0604020202020204" pitchFamily="34" charset="0"/>
              </a:rPr>
              <a:t>ip</a:t>
            </a:r>
            <a:r>
              <a:rPr lang="zh-CN" altLang="en-US" sz="1800" b="1" i="0">
                <a:solidFill>
                  <a:schemeClr val="bg2"/>
                </a:solidFill>
                <a:latin typeface="-apple-system"/>
                <a:ea typeface="-apple-system"/>
              </a:rPr>
              <a:t>地址，则路由器会自动将该接口的</a:t>
            </a:r>
            <a:r>
              <a:rPr lang="en-US" altLang="zh-CN" sz="1800" b="1" i="0">
                <a:solidFill>
                  <a:schemeClr val="bg2"/>
                </a:solidFill>
                <a:latin typeface="-apple-system"/>
                <a:ea typeface="-apple-system"/>
              </a:rPr>
              <a:t>ip</a:t>
            </a:r>
            <a:r>
              <a:rPr lang="zh-CN" altLang="en-US" sz="1800" b="1" i="0">
                <a:solidFill>
                  <a:schemeClr val="bg2"/>
                </a:solidFill>
                <a:latin typeface="-apple-system"/>
                <a:ea typeface="-apple-system"/>
              </a:rPr>
              <a:t>地址网段加到路由表中，形成直连路由</a:t>
            </a:r>
            <a:endParaRPr lang="zh-CN" altLang="en-US" sz="1800" b="1" i="0">
              <a:solidFill>
                <a:schemeClr val="bg2"/>
              </a:solidFill>
              <a:latin typeface="-apple-system"/>
              <a:ea typeface="-apple-system"/>
            </a:endParaRPr>
          </a:p>
        </p:txBody>
      </p:sp>
      <p:sp>
        <p:nvSpPr>
          <p:cNvPr id="4" name="文本框 3"/>
          <p:cNvSpPr txBox="1"/>
          <p:nvPr/>
        </p:nvSpPr>
        <p:spPr>
          <a:xfrm>
            <a:off x="526415" y="3068955"/>
            <a:ext cx="7622540" cy="1303020"/>
          </a:xfrm>
          <a:prstGeom prst="rect">
            <a:avLst/>
          </a:prstGeom>
          <a:noFill/>
        </p:spPr>
        <p:txBody>
          <a:bodyPr wrap="square" rtlCol="0" anchor="t">
            <a:noAutofit/>
          </a:bodyPr>
          <a:p>
            <a:r>
              <a:rPr lang="zh-CN" altLang="en-US" b="1">
                <a:solidFill>
                  <a:schemeClr val="bg2"/>
                </a:solidFill>
              </a:rPr>
              <a:t>非直连网段：</a:t>
            </a:r>
            <a:endParaRPr lang="zh-CN" altLang="en-US" b="1">
              <a:solidFill>
                <a:schemeClr val="bg2"/>
              </a:solidFill>
            </a:endParaRPr>
          </a:p>
          <a:p>
            <a:r>
              <a:rPr lang="zh-CN" altLang="en-US" b="1">
                <a:solidFill>
                  <a:schemeClr val="bg2"/>
                </a:solidFill>
              </a:rPr>
              <a:t>静态路由：管理员需手动配置</a:t>
            </a:r>
            <a:r>
              <a:rPr lang="en-US" altLang="zh-CN" b="1">
                <a:solidFill>
                  <a:schemeClr val="bg2"/>
                </a:solidFill>
              </a:rPr>
              <a:t>ip</a:t>
            </a:r>
            <a:r>
              <a:rPr lang="zh-CN" altLang="en-US" b="1">
                <a:solidFill>
                  <a:schemeClr val="bg2"/>
                </a:solidFill>
              </a:rPr>
              <a:t>地址的网段和接口信息。是单向的，需要配置发送数据去的路由也要配置接收数据回来的路由。它的特点是缺乏灵活性，只适用于中小网络需要配置的路由条目少的情况</a:t>
            </a:r>
            <a:endParaRPr lang="zh-CN" altLang="en-US" b="1">
              <a:solidFill>
                <a:schemeClr val="bg2"/>
              </a:solidFill>
            </a:endParaRPr>
          </a:p>
          <a:p>
            <a:endParaRPr lang="zh-CN" altLang="en-US" b="1">
              <a:solidFill>
                <a:schemeClr val="bg2"/>
              </a:solidFill>
            </a:endParaRPr>
          </a:p>
        </p:txBody>
      </p:sp>
      <p:sp>
        <p:nvSpPr>
          <p:cNvPr id="5" name="文本框 4"/>
          <p:cNvSpPr txBox="1"/>
          <p:nvPr/>
        </p:nvSpPr>
        <p:spPr>
          <a:xfrm>
            <a:off x="539750" y="4509135"/>
            <a:ext cx="7255510" cy="1753235"/>
          </a:xfrm>
          <a:prstGeom prst="rect">
            <a:avLst/>
          </a:prstGeom>
          <a:noFill/>
        </p:spPr>
        <p:txBody>
          <a:bodyPr wrap="square" rtlCol="0" anchor="t">
            <a:spAutoFit/>
          </a:bodyPr>
          <a:p>
            <a:endParaRPr lang="zh-CN" altLang="en-US" b="1">
              <a:solidFill>
                <a:schemeClr val="bg2"/>
              </a:solidFill>
            </a:endParaRPr>
          </a:p>
          <a:p>
            <a:r>
              <a:rPr lang="zh-CN" altLang="en-US" b="1">
                <a:solidFill>
                  <a:schemeClr val="bg2"/>
                </a:solidFill>
                <a:sym typeface="+mn-ea"/>
              </a:rPr>
              <a:t>动态路由：</a:t>
            </a:r>
            <a:endParaRPr lang="zh-CN" altLang="en-US" b="1">
              <a:solidFill>
                <a:schemeClr val="bg2"/>
              </a:solidFill>
              <a:sym typeface="+mn-ea"/>
            </a:endParaRPr>
          </a:p>
          <a:p>
            <a:r>
              <a:rPr lang="zh-CN" altLang="en-US" b="1">
                <a:solidFill>
                  <a:schemeClr val="bg2"/>
                </a:solidFill>
                <a:sym typeface="+mn-ea"/>
              </a:rPr>
              <a:t>通过动态路由协议自动学习，所有的路由器每隔一段时间，会将自己已知的网段信息以数据包的形式发送给相邻的路由器，进行网段信息的分享</a:t>
            </a:r>
            <a:endParaRPr lang="zh-CN" altLang="en-US" b="1">
              <a:solidFill>
                <a:schemeClr val="bg2"/>
              </a:solidFill>
            </a:endParaRPr>
          </a:p>
          <a:p>
            <a:endParaRPr lang="zh-CN" altLang="en-US" b="1">
              <a:solidFill>
                <a:schemeClr val="bg2"/>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 calcmode="lin" valueType="num">
                                      <p:cBhvr additive="base">
                                        <p:cTn id="2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 calcmode="lin" valueType="num">
                                      <p:cBhvr additive="base">
                                        <p:cTn id="3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1" name="文本框 40"/>
          <p:cNvSpPr txBox="1"/>
          <p:nvPr>
            <p:custDataLst>
              <p:tags r:id="rId3"/>
            </p:custDataLst>
          </p:nvPr>
        </p:nvSpPr>
        <p:spPr>
          <a:xfrm flipH="1">
            <a:off x="1763468" y="4650618"/>
            <a:ext cx="6626131" cy="310487"/>
          </a:xfrm>
          <a:prstGeom prst="rect">
            <a:avLst/>
          </a:prstGeom>
          <a:noFill/>
        </p:spPr>
        <p:txBody>
          <a:bodyPr wrap="square" lIns="67500" tIns="35100" rIns="67500" bIns="0" rtlCol="0" anchor="b" anchorCtr="0">
            <a:noAutofit/>
          </a:bodyPr>
          <a:lstStyle>
            <a:defPPr>
              <a:defRPr lang="zh-CN"/>
            </a:defPPr>
            <a:lvl1pPr>
              <a:defRPr sz="2400" spc="200">
                <a:latin typeface="微软雅黑" panose="020B0503020204020204" charset="-122"/>
                <a:ea typeface="微软雅黑" panose="020B0503020204020204" charset="-122"/>
              </a:defRPr>
            </a:lvl1pPr>
          </a:lstStyle>
          <a:p>
            <a:pPr algn="ctr"/>
            <a:endParaRPr lang="zh-CN" altLang="en-US" sz="3100" b="1" dirty="0">
              <a:solidFill>
                <a:schemeClr val="dk1"/>
              </a:solidFill>
              <a:uFillTx/>
              <a:latin typeface="汉仪旗黑-85S" charset="0"/>
              <a:ea typeface="汉仪旗黑-85S" charset="0"/>
              <a:sym typeface="+mn-ea"/>
            </a:endParaRPr>
          </a:p>
        </p:txBody>
      </p:sp>
      <p:sp>
        <p:nvSpPr>
          <p:cNvPr id="43" name="矩形 42"/>
          <p:cNvSpPr/>
          <p:nvPr>
            <p:custDataLst>
              <p:tags r:id="rId4"/>
            </p:custDataLst>
          </p:nvPr>
        </p:nvSpPr>
        <p:spPr>
          <a:xfrm flipH="1">
            <a:off x="265309" y="3053665"/>
            <a:ext cx="8752764" cy="1011654"/>
          </a:xfrm>
          <a:prstGeom prst="rect">
            <a:avLst/>
          </a:prstGeom>
          <a:solidFill>
            <a:schemeClr val="lt1"/>
          </a:solidFill>
          <a:ln w="12700" cap="flat" cmpd="sng" algn="ctr">
            <a:noFill/>
            <a:prstDash val="solid"/>
            <a:miter lim="800000"/>
          </a:ln>
          <a:effectLst>
            <a:outerShdw blurRad="63500" algn="ctr" rotWithShape="0">
              <a:schemeClr val="dk1">
                <a:alpha val="15000"/>
              </a:schemeClr>
            </a:outerShdw>
          </a:effectLst>
        </p:spPr>
        <p:txBody>
          <a:bodyPr rtlCol="0" anchor="ctr"/>
          <a:lstStyle/>
          <a:p>
            <a:pPr algn="ctr">
              <a:lnSpc>
                <a:spcPct val="120000"/>
              </a:lnSpc>
            </a:pPr>
            <a:endParaRPr kumimoji="1" lang="zh-CN" altLang="en-US" sz="1200" b="1">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44" name="任意多边形: 形状 43"/>
          <p:cNvSpPr/>
          <p:nvPr>
            <p:custDataLst>
              <p:tags r:id="rId5"/>
            </p:custDataLst>
          </p:nvPr>
        </p:nvSpPr>
        <p:spPr>
          <a:xfrm flipH="1">
            <a:off x="265309" y="3053665"/>
            <a:ext cx="1283074" cy="1011654"/>
          </a:xfrm>
          <a:custGeom>
            <a:avLst/>
            <a:gdLst>
              <a:gd name="connsiteX0" fmla="*/ 991964 w 1616685"/>
              <a:gd name="connsiteY0" fmla="*/ 0 h 1199251"/>
              <a:gd name="connsiteX1" fmla="*/ 633636 w 1616685"/>
              <a:gd name="connsiteY1" fmla="*/ 0 h 1199251"/>
              <a:gd name="connsiteX2" fmla="*/ 0 w 1616685"/>
              <a:gd name="connsiteY2" fmla="*/ 1199251 h 1199251"/>
              <a:gd name="connsiteX3" fmla="*/ 948419 w 1616685"/>
              <a:gd name="connsiteY3" fmla="*/ 1199251 h 1199251"/>
              <a:gd name="connsiteX4" fmla="*/ 1616076 w 1616685"/>
              <a:gd name="connsiteY4" fmla="*/ 1199251 h 1199251"/>
              <a:gd name="connsiteX5" fmla="*/ 1616685 w 1616685"/>
              <a:gd name="connsiteY5" fmla="*/ 1199251 h 1199251"/>
              <a:gd name="connsiteX6" fmla="*/ 1616685 w 1616685"/>
              <a:gd name="connsiteY6" fmla="*/ 1182379 h 1199251"/>
              <a:gd name="connsiteX7" fmla="*/ 1616076 w 1616685"/>
              <a:gd name="connsiteY7" fmla="*/ 1181226 h 1199251"/>
              <a:gd name="connsiteX8" fmla="*/ 1616076 w 1616685"/>
              <a:gd name="connsiteY8" fmla="*/ 1029 h 1199251"/>
              <a:gd name="connsiteX9" fmla="*/ 992508 w 1616685"/>
              <a:gd name="connsiteY9" fmla="*/ 1029 h 119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685" h="1199251">
                <a:moveTo>
                  <a:pt x="991964" y="0"/>
                </a:moveTo>
                <a:lnTo>
                  <a:pt x="633636" y="0"/>
                </a:lnTo>
                <a:lnTo>
                  <a:pt x="0" y="1199251"/>
                </a:lnTo>
                <a:lnTo>
                  <a:pt x="948419" y="1199251"/>
                </a:lnTo>
                <a:lnTo>
                  <a:pt x="1616076" y="1199251"/>
                </a:lnTo>
                <a:lnTo>
                  <a:pt x="1616685" y="1199251"/>
                </a:lnTo>
                <a:lnTo>
                  <a:pt x="1616685" y="1182379"/>
                </a:lnTo>
                <a:lnTo>
                  <a:pt x="1616076" y="1181226"/>
                </a:lnTo>
                <a:lnTo>
                  <a:pt x="1616076" y="1029"/>
                </a:lnTo>
                <a:lnTo>
                  <a:pt x="992508" y="1029"/>
                </a:lnTo>
                <a:close/>
              </a:path>
            </a:pathLst>
          </a:custGeom>
          <a:solidFill>
            <a:schemeClr val="accent1"/>
          </a:solidFill>
          <a:ln w="12700" cap="flat" cmpd="sng" algn="ctr">
            <a:noFill/>
            <a:prstDash val="solid"/>
            <a:miter lim="800000"/>
          </a:ln>
          <a:effectLst/>
        </p:spPr>
        <p:txBody>
          <a:bodyPr wrap="square" rtlCol="0" anchor="ctr">
            <a:noAutofit/>
          </a:bodyPr>
          <a:lstStyle/>
          <a:p>
            <a:pPr algn="ctr">
              <a:lnSpc>
                <a:spcPct val="120000"/>
              </a:lnSpc>
            </a:pPr>
            <a:endParaRPr kumimoji="1" lang="zh-CN" altLang="en-US" sz="1200" b="1">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51" name="文本框 50"/>
          <p:cNvSpPr txBox="1"/>
          <p:nvPr>
            <p:custDataLst>
              <p:tags r:id="rId6"/>
            </p:custDataLst>
          </p:nvPr>
        </p:nvSpPr>
        <p:spPr>
          <a:xfrm flipH="1">
            <a:off x="1763438" y="3404357"/>
            <a:ext cx="6626131" cy="310487"/>
          </a:xfrm>
          <a:prstGeom prst="rect">
            <a:avLst/>
          </a:prstGeom>
          <a:noFill/>
        </p:spPr>
        <p:txBody>
          <a:bodyPr wrap="square" lIns="67500" tIns="35100" rIns="67500" bIns="0" rtlCol="0" anchor="b" anchorCtr="0">
            <a:noAutofit/>
          </a:bodyPr>
          <a:lstStyle>
            <a:defPPr>
              <a:defRPr lang="zh-CN"/>
            </a:defPPr>
            <a:lvl1pPr>
              <a:defRPr sz="2400" spc="200">
                <a:latin typeface="微软雅黑" panose="020B0503020204020204" charset="-122"/>
                <a:ea typeface="微软雅黑" panose="020B0503020204020204" charset="-122"/>
              </a:defRPr>
            </a:lvl1pPr>
          </a:lstStyle>
          <a:p>
            <a:pPr algn="ctr"/>
            <a:r>
              <a:rPr lang="zh-CN" altLang="en-US" sz="3100" b="1" dirty="0">
                <a:solidFill>
                  <a:schemeClr val="dk1"/>
                </a:solidFill>
                <a:latin typeface="汉仪旗黑-85S" charset="0"/>
                <a:ea typeface="汉仪旗黑-85S" charset="0"/>
                <a:sym typeface="+mn-ea"/>
              </a:rPr>
              <a:t>动态路由协议</a:t>
            </a:r>
            <a:endParaRPr lang="zh-CN" altLang="en-US" sz="1500" b="1" dirty="0">
              <a:solidFill>
                <a:schemeClr val="dk1"/>
              </a:solidFill>
              <a:uFillTx/>
              <a:latin typeface="汉仪旗黑-85S" charset="0"/>
              <a:ea typeface="汉仪旗黑-85S" charset="0"/>
              <a:sym typeface="+mn-ea"/>
            </a:endParaRPr>
          </a:p>
        </p:txBody>
      </p:sp>
      <p:sp>
        <p:nvSpPr>
          <p:cNvPr id="47" name="文本框 46"/>
          <p:cNvSpPr txBox="1"/>
          <p:nvPr>
            <p:custDataLst>
              <p:tags r:id="rId7"/>
            </p:custDataLst>
          </p:nvPr>
        </p:nvSpPr>
        <p:spPr>
          <a:xfrm flipH="1">
            <a:off x="288995" y="3148130"/>
            <a:ext cx="842455" cy="822210"/>
          </a:xfrm>
          <a:prstGeom prst="rect">
            <a:avLst/>
          </a:prstGeom>
          <a:noFill/>
        </p:spPr>
        <p:txBody>
          <a:bodyPr wrap="square" rtlCol="0" anchor="ctr">
            <a:normAutofit fontScale="90000"/>
          </a:bodyPr>
          <a:lstStyle/>
          <a:p>
            <a:pPr algn="ctr"/>
            <a:r>
              <a:rPr lang="en-US" altLang="zh-CN" sz="4500" b="1" dirty="0">
                <a:solidFill>
                  <a:schemeClr val="lt1"/>
                </a:solidFill>
                <a:latin typeface="微软雅黑" panose="020B0503020204020204" charset="-122"/>
                <a:ea typeface="微软雅黑" panose="020B0503020204020204" charset="-122"/>
                <a:sym typeface="Arial" panose="020B0604020202020204" pitchFamily="34" charset="0"/>
              </a:rPr>
              <a:t>02</a:t>
            </a:r>
            <a:endParaRPr lang="en-US" altLang="zh-CN" sz="45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53" name="矩形 52"/>
          <p:cNvSpPr/>
          <p:nvPr>
            <p:custDataLst>
              <p:tags r:id="rId8"/>
            </p:custDataLst>
          </p:nvPr>
        </p:nvSpPr>
        <p:spPr>
          <a:xfrm flipH="1">
            <a:off x="265309" y="1784985"/>
            <a:ext cx="8752764" cy="1011654"/>
          </a:xfrm>
          <a:prstGeom prst="rect">
            <a:avLst/>
          </a:prstGeom>
          <a:solidFill>
            <a:schemeClr val="lt1"/>
          </a:solidFill>
          <a:ln w="12700" cap="flat" cmpd="sng" algn="ctr">
            <a:noFill/>
            <a:prstDash val="solid"/>
            <a:miter lim="800000"/>
          </a:ln>
          <a:effectLst>
            <a:outerShdw blurRad="63500" algn="ctr" rotWithShape="0">
              <a:schemeClr val="dk1">
                <a:alpha val="15000"/>
              </a:schemeClr>
            </a:outerShdw>
          </a:effectLst>
        </p:spPr>
        <p:txBody>
          <a:bodyPr rtlCol="0" anchor="ctr"/>
          <a:lstStyle/>
          <a:p>
            <a:pPr algn="ctr">
              <a:lnSpc>
                <a:spcPct val="120000"/>
              </a:lnSpc>
            </a:pPr>
            <a:endParaRPr kumimoji="1" lang="zh-CN" altLang="en-US" sz="1200" b="1">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54" name="任意多边形: 形状 53"/>
          <p:cNvSpPr/>
          <p:nvPr>
            <p:custDataLst>
              <p:tags r:id="rId9"/>
            </p:custDataLst>
          </p:nvPr>
        </p:nvSpPr>
        <p:spPr>
          <a:xfrm flipH="1">
            <a:off x="265309" y="1784985"/>
            <a:ext cx="1283074" cy="1011654"/>
          </a:xfrm>
          <a:custGeom>
            <a:avLst/>
            <a:gdLst>
              <a:gd name="connsiteX0" fmla="*/ 991964 w 1616685"/>
              <a:gd name="connsiteY0" fmla="*/ 0 h 1199251"/>
              <a:gd name="connsiteX1" fmla="*/ 633636 w 1616685"/>
              <a:gd name="connsiteY1" fmla="*/ 0 h 1199251"/>
              <a:gd name="connsiteX2" fmla="*/ 0 w 1616685"/>
              <a:gd name="connsiteY2" fmla="*/ 1199251 h 1199251"/>
              <a:gd name="connsiteX3" fmla="*/ 948419 w 1616685"/>
              <a:gd name="connsiteY3" fmla="*/ 1199251 h 1199251"/>
              <a:gd name="connsiteX4" fmla="*/ 1616076 w 1616685"/>
              <a:gd name="connsiteY4" fmla="*/ 1199251 h 1199251"/>
              <a:gd name="connsiteX5" fmla="*/ 1616685 w 1616685"/>
              <a:gd name="connsiteY5" fmla="*/ 1199251 h 1199251"/>
              <a:gd name="connsiteX6" fmla="*/ 1616685 w 1616685"/>
              <a:gd name="connsiteY6" fmla="*/ 1182379 h 1199251"/>
              <a:gd name="connsiteX7" fmla="*/ 1616076 w 1616685"/>
              <a:gd name="connsiteY7" fmla="*/ 1181226 h 1199251"/>
              <a:gd name="connsiteX8" fmla="*/ 1616076 w 1616685"/>
              <a:gd name="connsiteY8" fmla="*/ 1029 h 1199251"/>
              <a:gd name="connsiteX9" fmla="*/ 992508 w 1616685"/>
              <a:gd name="connsiteY9" fmla="*/ 1029 h 119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685" h="1199251">
                <a:moveTo>
                  <a:pt x="991964" y="0"/>
                </a:moveTo>
                <a:lnTo>
                  <a:pt x="633636" y="0"/>
                </a:lnTo>
                <a:lnTo>
                  <a:pt x="0" y="1199251"/>
                </a:lnTo>
                <a:lnTo>
                  <a:pt x="948419" y="1199251"/>
                </a:lnTo>
                <a:lnTo>
                  <a:pt x="1616076" y="1199251"/>
                </a:lnTo>
                <a:lnTo>
                  <a:pt x="1616685" y="1199251"/>
                </a:lnTo>
                <a:lnTo>
                  <a:pt x="1616685" y="1182379"/>
                </a:lnTo>
                <a:lnTo>
                  <a:pt x="1616076" y="1181226"/>
                </a:lnTo>
                <a:lnTo>
                  <a:pt x="1616076" y="1029"/>
                </a:lnTo>
                <a:lnTo>
                  <a:pt x="992508" y="1029"/>
                </a:lnTo>
                <a:close/>
              </a:path>
            </a:pathLst>
          </a:custGeom>
          <a:solidFill>
            <a:schemeClr val="accent1"/>
          </a:solidFill>
          <a:ln w="12700" cap="flat" cmpd="sng" algn="ctr">
            <a:noFill/>
            <a:prstDash val="solid"/>
            <a:miter lim="800000"/>
          </a:ln>
          <a:effectLst/>
        </p:spPr>
        <p:txBody>
          <a:bodyPr wrap="square" rtlCol="0" anchor="ctr">
            <a:noAutofit/>
          </a:bodyPr>
          <a:lstStyle/>
          <a:p>
            <a:pPr algn="ctr">
              <a:lnSpc>
                <a:spcPct val="120000"/>
              </a:lnSpc>
            </a:pPr>
            <a:endParaRPr kumimoji="1" lang="zh-CN" altLang="en-US" sz="12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60" name="文本框 59"/>
          <p:cNvSpPr txBox="1"/>
          <p:nvPr>
            <p:custDataLst>
              <p:tags r:id="rId10"/>
            </p:custDataLst>
          </p:nvPr>
        </p:nvSpPr>
        <p:spPr>
          <a:xfrm flipH="1">
            <a:off x="1475740" y="1784985"/>
            <a:ext cx="6899910" cy="648335"/>
          </a:xfrm>
          <a:prstGeom prst="rect">
            <a:avLst/>
          </a:prstGeom>
          <a:noFill/>
        </p:spPr>
        <p:txBody>
          <a:bodyPr wrap="square" lIns="67500" tIns="35100" rIns="67500" bIns="0" rtlCol="0" anchor="b" anchorCtr="0">
            <a:normAutofit/>
          </a:bodyPr>
          <a:lstStyle>
            <a:defPPr>
              <a:defRPr lang="zh-CN"/>
            </a:defPPr>
            <a:lvl1pPr>
              <a:defRPr sz="2400" spc="200">
                <a:latin typeface="微软雅黑" panose="020B0503020204020204" charset="-122"/>
                <a:ea typeface="微软雅黑" panose="020B0503020204020204" charset="-122"/>
              </a:defRPr>
            </a:lvl1pPr>
          </a:lstStyle>
          <a:p>
            <a:pPr algn="ctr"/>
            <a:r>
              <a:rPr lang="zh-CN" altLang="en-US" sz="3200" b="1" dirty="0">
                <a:solidFill>
                  <a:schemeClr val="dk1"/>
                </a:solidFill>
                <a:latin typeface="汉仪旗黑-85S" charset="0"/>
                <a:ea typeface="汉仪旗黑-85S" charset="0"/>
                <a:sym typeface="+mn-ea"/>
              </a:rPr>
              <a:t>静态路由</a:t>
            </a:r>
            <a:endParaRPr lang="zh-CN" altLang="en-US" sz="3200" b="1" dirty="0">
              <a:solidFill>
                <a:schemeClr val="dk1"/>
              </a:solidFill>
              <a:uFillTx/>
              <a:latin typeface="汉仪旗黑-85S" charset="0"/>
              <a:ea typeface="汉仪旗黑-85S" charset="0"/>
              <a:sym typeface="+mn-ea"/>
            </a:endParaRPr>
          </a:p>
        </p:txBody>
      </p:sp>
      <p:sp>
        <p:nvSpPr>
          <p:cNvPr id="58" name="文本框 57"/>
          <p:cNvSpPr txBox="1"/>
          <p:nvPr>
            <p:custDataLst>
              <p:tags r:id="rId11"/>
            </p:custDataLst>
          </p:nvPr>
        </p:nvSpPr>
        <p:spPr>
          <a:xfrm flipH="1">
            <a:off x="289250" y="1879450"/>
            <a:ext cx="842455" cy="822210"/>
          </a:xfrm>
          <a:prstGeom prst="rect">
            <a:avLst/>
          </a:prstGeom>
          <a:noFill/>
        </p:spPr>
        <p:txBody>
          <a:bodyPr wrap="square" rtlCol="0" anchor="ctr">
            <a:normAutofit fontScale="90000"/>
          </a:bodyPr>
          <a:lstStyle/>
          <a:p>
            <a:pPr algn="ctr"/>
            <a:r>
              <a:rPr lang="en-US" altLang="zh-CN" sz="4500" b="1" dirty="0">
                <a:solidFill>
                  <a:schemeClr val="lt1"/>
                </a:solidFill>
                <a:latin typeface="微软雅黑" panose="020B0503020204020204" charset="-122"/>
                <a:ea typeface="微软雅黑" panose="020B0503020204020204" charset="-122"/>
                <a:sym typeface="Arial" panose="020B0604020202020204" pitchFamily="34" charset="0"/>
              </a:rPr>
              <a:t>01</a:t>
            </a:r>
            <a:endParaRPr lang="en-US" altLang="zh-CN" sz="45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 calcmode="lin" valueType="num">
                                      <p:cBhvr additive="base">
                                        <p:cTn id="7"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
                                            <p:txEl>
                                              <p:pRg st="0" end="0"/>
                                            </p:txEl>
                                          </p:spTgt>
                                        </p:tgtEl>
                                        <p:attrNameLst>
                                          <p:attrName>style.visibility</p:attrName>
                                        </p:attrNameLst>
                                      </p:cBhvr>
                                      <p:to>
                                        <p:strVal val="visible"/>
                                      </p:to>
                                    </p:set>
                                    <p:anim calcmode="lin" valueType="num">
                                      <p:cBhvr additive="base">
                                        <p:cTn id="13"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
                                            <p:txEl>
                                              <p:pRg st="0" end="0"/>
                                            </p:txEl>
                                          </p:spTgt>
                                        </p:tgtEl>
                                        <p:attrNameLst>
                                          <p:attrName>style.visibility</p:attrName>
                                        </p:attrNameLst>
                                      </p:cBhvr>
                                      <p:to>
                                        <p:strVal val="visible"/>
                                      </p:to>
                                    </p:set>
                                    <p:anim calcmode="lin" valueType="num">
                                      <p:cBhvr additive="base">
                                        <p:cTn id="19"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521970" y="621030"/>
            <a:ext cx="8100060" cy="1689100"/>
          </a:xfrm>
          <a:prstGeom prst="rect">
            <a:avLst/>
          </a:prstGeom>
          <a:noFill/>
          <a:ln w="9525">
            <a:noFill/>
          </a:ln>
        </p:spPr>
        <p:txBody>
          <a:bodyPr wrap="square">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rPr>
              <a:t> 1、静态路由配置</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特点：单向</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zh-CN" altLang="en-US">
                <a:solidFill>
                  <a:schemeClr val="lt1"/>
                </a:solidFill>
                <a:latin typeface="微软雅黑" panose="020B0503020204020204" charset="-122"/>
                <a:ea typeface="微软雅黑" panose="020B0503020204020204" charset="-122"/>
                <a:cs typeface="微软雅黑" panose="020B0503020204020204" charset="-122"/>
              </a:rPr>
              <a:t>拓扑简单缺乏灵活性；手工配置，链路消耗</a:t>
            </a:r>
            <a:r>
              <a:rPr lang="zh-CN" altLang="en-US">
                <a:solidFill>
                  <a:schemeClr val="lt1"/>
                </a:solidFill>
                <a:latin typeface="微软雅黑" panose="020B0503020204020204" charset="-122"/>
                <a:ea typeface="微软雅黑" panose="020B0503020204020204" charset="-122"/>
                <a:cs typeface="微软雅黑" panose="020B0503020204020204" charset="-122"/>
              </a:rPr>
              <a:t>低</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 </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zh-CN" altLang="en-US">
                <a:solidFill>
                  <a:schemeClr val="lt1"/>
                </a:solidFill>
                <a:latin typeface="微软雅黑" panose="020B0503020204020204" charset="-122"/>
                <a:ea typeface="微软雅黑" panose="020B0503020204020204" charset="-122"/>
                <a:cs typeface="微软雅黑" panose="020B0503020204020204" charset="-122"/>
              </a:rPr>
              <a:t>需要手工配置</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zh-CN" altLang="en-US">
                <a:solidFill>
                  <a:schemeClr val="lt1"/>
                </a:solidFill>
                <a:latin typeface="微软雅黑" panose="020B0503020204020204" charset="-122"/>
                <a:ea typeface="微软雅黑" panose="020B0503020204020204" charset="-122"/>
                <a:cs typeface="微软雅黑" panose="020B0503020204020204" charset="-122"/>
              </a:rPr>
              <a:t>拓展性差</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适用范围：</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适用于小规模企业内部网络，非直连路由</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5</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条以内</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pPr marL="0" indent="0">
              <a:buNone/>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539115" y="2565400"/>
            <a:ext cx="7771130" cy="3692525"/>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静态路由配置是指在网络设备（如路由器、交换机或计算机）上手动设置路由信息的过程。静态路由是由网络管理员直接配置的，不依赖于任何动态路由协议</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静态路由配置的基本步骤：</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1)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确定目标网络：确定需要通信的目标网络的IP地址范围</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2)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确定下一跳地址：确定数据包到达目标网络之前需要经过的下一个路由器或网关的IP地址</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3)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配置静态路由：在路由器或计算机上手动添加路由条目。这通常涉及到编辑路由表，添加一个新的路由项</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特点：静态路由不适用于经常变化的网络环境，因为它们不会自动适应网络拓扑的变化；在大型或复杂的网络中，静态路由可能会变得难以管理，因为需要手动配置和维护大量的路由条目；静态路由通常用于特定的场景，如默认路由、特定的策略路由或当动态路由协议不适用时</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0" presetClass="entr" presetSubtype="0" fill="hold" nodeType="clickEffect">
                                  <p:stCondLst>
                                    <p:cond delay="0"/>
                                  </p:stCondLst>
                                  <p:iterate type="lt">
                                    <p:tmPct val="10000"/>
                                  </p:iterate>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1"/>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
                                          </p:val>
                                        </p:tav>
                                        <p:tav tm="100000">
                                          <p:val>
                                            <p:strVal val="#ppt_y"/>
                                          </p:val>
                                        </p:tav>
                                      </p:tavLst>
                                    </p:anim>
                                  </p:childTnLst>
                                </p:cTn>
                              </p:par>
                              <p:par>
                                <p:cTn id="20" presetID="40" presetClass="entr" presetSubtype="0" fill="hold" nodeType="withEffect">
                                  <p:stCondLst>
                                    <p:cond delay="0"/>
                                  </p:stCondLst>
                                  <p:iterate type="lt">
                                    <p:tmPct val="10000"/>
                                  </p:iterate>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1"/>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
                                          </p:val>
                                        </p:tav>
                                        <p:tav tm="100000">
                                          <p:val>
                                            <p:strVal val="#ppt_y"/>
                                          </p:val>
                                        </p:tav>
                                      </p:tavLst>
                                    </p:anim>
                                  </p:childTnLst>
                                </p:cTn>
                              </p:par>
                              <p:par>
                                <p:cTn id="25" presetID="40" presetClass="entr" presetSubtype="0" fill="hold" nodeType="withEffect">
                                  <p:stCondLst>
                                    <p:cond delay="0"/>
                                  </p:stCondLst>
                                  <p:iterate type="lt">
                                    <p:tmPct val="10000"/>
                                  </p:iterate>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1"/>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 calcmode="lin" valueType="num">
                                      <p:cBhvr>
                                        <p:cTn id="3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1" end="1"/>
                                            </p:txEl>
                                          </p:spTgt>
                                        </p:tgtEl>
                                        <p:attrNameLst>
                                          <p:attrName>ppt_h</p:attrName>
                                        </p:attrNameLst>
                                      </p:cBhvr>
                                      <p:tavLst>
                                        <p:tav tm="0">
                                          <p:val>
                                            <p:fltVal val="0"/>
                                          </p:val>
                                        </p:tav>
                                        <p:tav tm="100000">
                                          <p:val>
                                            <p:strVal val="#ppt_h"/>
                                          </p:val>
                                        </p:tav>
                                      </p:tavLst>
                                    </p:anim>
                                  </p:childTnLst>
                                </p:cTn>
                              </p:par>
                              <p:par>
                                <p:cTn id="36" presetID="23" presetClass="entr" presetSubtype="16" fill="hold" nodeType="with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 calcmode="lin" valueType="num">
                                      <p:cBhvr>
                                        <p:cTn id="3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2" end="2"/>
                                            </p:txEl>
                                          </p:spTgt>
                                        </p:tgtEl>
                                        <p:attrNameLst>
                                          <p:attrName>ppt_h</p:attrName>
                                        </p:attrNameLst>
                                      </p:cBhvr>
                                      <p:tavLst>
                                        <p:tav tm="0">
                                          <p:val>
                                            <p:fltVal val="0"/>
                                          </p:val>
                                        </p:tav>
                                        <p:tav tm="100000">
                                          <p:val>
                                            <p:strVal val="#ppt_h"/>
                                          </p:val>
                                        </p:tav>
                                      </p:tavLst>
                                    </p:anim>
                                  </p:childTnLst>
                                </p:cTn>
                              </p:par>
                              <p:par>
                                <p:cTn id="40" presetID="23" presetClass="entr" presetSubtype="16" fill="hold" nodeType="with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 calcmode="lin" valueType="num">
                                      <p:cBhvr>
                                        <p:cTn id="4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3" end="3"/>
                                            </p:txEl>
                                          </p:spTgt>
                                        </p:tgtEl>
                                        <p:attrNameLst>
                                          <p:attrName>ppt_h</p:attrName>
                                        </p:attrNameLst>
                                      </p:cBhvr>
                                      <p:tavLst>
                                        <p:tav tm="0">
                                          <p:val>
                                            <p:fltVal val="0"/>
                                          </p:val>
                                        </p:tav>
                                        <p:tav tm="100000">
                                          <p:val>
                                            <p:strVal val="#ppt_h"/>
                                          </p:val>
                                        </p:tav>
                                      </p:tavLst>
                                    </p:anim>
                                  </p:childTnLst>
                                </p:cTn>
                              </p:par>
                              <p:par>
                                <p:cTn id="44" presetID="23" presetClass="entr" presetSubtype="16" fill="hold" nodeType="with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 calcmode="lin" valueType="num">
                                      <p:cBhvr>
                                        <p:cTn id="4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4" end="4"/>
                                            </p:txEl>
                                          </p:spTgt>
                                        </p:tgtEl>
                                        <p:attrNameLst>
                                          <p:attrName>ppt_h</p:attrName>
                                        </p:attrNameLst>
                                      </p:cBhvr>
                                      <p:tavLst>
                                        <p:tav tm="0">
                                          <p:val>
                                            <p:fltVal val="0"/>
                                          </p:val>
                                        </p:tav>
                                        <p:tav tm="100000">
                                          <p:val>
                                            <p:strVal val="#ppt_h"/>
                                          </p:val>
                                        </p:tav>
                                      </p:tavLst>
                                    </p:anim>
                                  </p:childTnLst>
                                </p:cTn>
                              </p:par>
                              <p:par>
                                <p:cTn id="48" presetID="23" presetClass="entr" presetSubtype="16" fill="hold" nodeType="with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 calcmode="lin" valueType="num">
                                      <p:cBhvr>
                                        <p:cTn id="5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521970" y="1910952"/>
            <a:ext cx="8100000" cy="3655219"/>
          </a:xfrm>
          <a:prstGeom prst="rect">
            <a:avLst/>
          </a:prstGeom>
          <a:noFill/>
          <a:ln w="9525">
            <a:noFill/>
          </a:ln>
        </p:spPr>
        <p:txBody>
          <a:bodyPr wrap="square">
            <a:normAutofit lnSpcReduction="2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rPr>
              <a:t>在Cisco路由器上的配置步骤：</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Router&gt; enable  // 进入特权模式</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Router# configure terminal  // 进入全局配置模式</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Router(config)# ip route &lt;目标网络&gt; &lt;子网掩码&gt; &lt;下一跳地址&gt;  // 添加静态路由</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Router(config)# end  // 退出配置模式</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Router# write memory  // 保存配置</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&lt;目标网络&gt;：目标网络的IP地址。</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&lt;子网掩码&gt;：目标网络的子网掩码。</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&lt;下一跳地址&gt;：下一跳路由器或网关的IP地址。</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LAYERLEVEL" val="1"/>
  <p:tag name="KSO_WM_TAG_VERSION" val="1.0"/>
  <p:tag name="KSO_WM_BEAUTIFY_FLAG" val="#wm#"/>
  <p:tag name="KSO_WM_SLIDE_BK_DARK_LIGHT" val="1"/>
  <p:tag name="KSO_WM_UNIT_BK_DARK_LIGHT" val="1"/>
</p:tagLst>
</file>

<file path=ppt/tags/tag10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4.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7.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8.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9.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1.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LAYERLEVEL" val="1"/>
  <p:tag name="KSO_WM_TAG_VERSION" val="1.0"/>
  <p:tag name="KSO_WM_BEAUTIFY_FLAG" val="#wm#"/>
  <p:tag name="KSO_WM_UNIT_BK_DARK_LIGHT" val="1"/>
</p:tagLst>
</file>

<file path=ppt/tags/tag112.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4.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LAYERLEVEL" val="1"/>
  <p:tag name="KSO_WM_TAG_VERSION" val="1.0"/>
  <p:tag name="KSO_WM_BEAUTIFY_FLAG" val="#wm#"/>
  <p:tag name="KSO_WM_UNIT_BK_DARK_LIGHT" val="1"/>
</p:tagLst>
</file>

<file path=ppt/tags/tag12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29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29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3.xml><?xml version="1.0" encoding="utf-8"?>
<p:tagLst xmlns:p="http://schemas.openxmlformats.org/presentationml/2006/main">
  <p:tag name="KSO_WM_TEMPLATE_SUBCATEGORY" val="0"/>
  <p:tag name="KSO_WM_TEMPLATE_COLOR_TYPE" val="1"/>
  <p:tag name="KSO_WM_TAG_VERSION" val="1.0"/>
  <p:tag name="KSO_WM_BEAUTIFY_FLAG" val="#wm#"/>
  <p:tag name="KSO_WM_TEMPLATE_CATEGORY" val="custom"/>
  <p:tag name="KSO_WM_TEMPLATE_INDEX" val="20205291"/>
  <p:tag name="KSO_WM_TEMPLATE_MASTER_TYPE" val="1"/>
  <p:tag name="KSO_WM_TEMPLATE_THUMBS_INDEX" val="1、4、7、8、9、12、15、16、17、18、19、20、21、22、24"/>
  <p:tag name="KSO_WM_TEMPLATE_MASTER_THUMB_INDEX" val="1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7.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8.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9.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LAYERLEVEL" val="1"/>
  <p:tag name="KSO_WM_TAG_VERSION" val="1.0"/>
  <p:tag name="KSO_WM_BEAUTIFY_FLAG" val="#wm#"/>
  <p:tag name="KSO_WM_UNIT_BK_DARK_LIGHT" val="1"/>
</p:tagLst>
</file>

<file path=ppt/tags/tag21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3.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9.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LAYERLEVEL" val="1"/>
  <p:tag name="KSO_WM_TAG_VERSION" val="1.0"/>
  <p:tag name="KSO_WM_BEAUTIFY_FLAG" val="#wm#"/>
  <p:tag name="KSO_WM_UNIT_BK_DARK_LIGHT"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1.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2.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3.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4.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5.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6.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7.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LAYERLEVEL" val="1"/>
  <p:tag name="KSO_WM_TAG_VERSION" val="1.0"/>
  <p:tag name="KSO_WM_BEAUTIFY_FLAG" val="#wm#"/>
  <p:tag name="KSO_WM_UNIT_BK_DARK_LIGHT" val="1"/>
</p:tagLst>
</file>

<file path=ppt/tags/tag228.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9.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1.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2.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3.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4.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LAYERLEVEL" val="1"/>
  <p:tag name="KSO_WM_TAG_VERSION" val="1.0"/>
  <p:tag name="KSO_WM_BEAUTIFY_FLAG" val="#wm#"/>
  <p:tag name="KSO_WM_SLIDE_BK_DARK_LIGHT" val="1"/>
  <p:tag name="KSO_WM_UNIT_BK_DARK_LIGHT" val="1"/>
</p:tagLst>
</file>

<file path=ppt/tags/tag23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37.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38.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39.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4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4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43.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4.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LAYERLEVEL" val="1"/>
  <p:tag name="KSO_WM_TAG_VERSION" val="1.0"/>
  <p:tag name="KSO_WM_BEAUTIFY_FLAG" val="#wm#"/>
  <p:tag name="KSO_WM_UNIT_BK_DARK_LIGHT" val="1"/>
</p:tagLst>
</file>

<file path=ppt/tags/tag245.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6.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7.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8.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9.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1.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2.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LAYERLEVEL" val="1"/>
  <p:tag name="KSO_WM_TAG_VERSION" val="1.0"/>
  <p:tag name="KSO_WM_BEAUTIFY_FLAG" val="#wm#"/>
  <p:tag name="KSO_WM_UNIT_BK_DARK_LIGHT" val="1"/>
</p:tagLst>
</file>

<file path=ppt/tags/tag25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7.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9.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29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29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6.xml><?xml version="1.0" encoding="utf-8"?>
<p:tagLst xmlns:p="http://schemas.openxmlformats.org/presentationml/2006/main">
  <p:tag name="KSO_WM_TEMPLATE_SUBCATEGORY" val="0"/>
  <p:tag name="KSO_WM_TEMPLATE_COLOR_TYPE" val="1"/>
  <p:tag name="KSO_WM_TAG_VERSION" val="1.0"/>
  <p:tag name="KSO_WM_BEAUTIFY_FLAG" val="#wm#"/>
  <p:tag name="KSO_WM_TEMPLATE_CATEGORY" val="custom"/>
  <p:tag name="KSO_WM_TEMPLATE_INDEX" val="20205291"/>
  <p:tag name="KSO_WM_TEMPLATE_MASTER_TYPE" val="1"/>
  <p:tag name="KSO_WM_TEMPLATE_THUMBS_INDEX" val="1、4、7、8、9、12、15、16、17、18、19、20、21、22、24"/>
  <p:tag name="KSO_WM_TEMPLATE_MASTER_THUMB_INDEX" val="12"/>
</p:tagLst>
</file>

<file path=ppt/tags/tag267.xml><?xml version="1.0" encoding="utf-8"?>
<p:tagLst xmlns:p="http://schemas.openxmlformats.org/presentationml/2006/main">
  <p:tag name="KSO_WM_BEAUTIFY_FLAG" val="#wm#"/>
  <p:tag name="KSO_WM_TEMPLATE_CATEGORY" val="custom"/>
  <p:tag name="KSO_WM_TEMPLATE_INDEX" val="20235974"/>
</p:tagLst>
</file>

<file path=ppt/tags/tag268.xml><?xml version="1.0" encoding="utf-8"?>
<p:tagLst xmlns:p="http://schemas.openxmlformats.org/presentationml/2006/main">
  <p:tag name="KSO_WM_BEAUTIFY_FLAG" val="#wm#"/>
  <p:tag name="KSO_WM_TEMPLATE_CATEGORY" val="custom"/>
  <p:tag name="KSO_WM_TEMPLATE_INDEX" val="20235974"/>
</p:tagLst>
</file>

<file path=ppt/tags/tag269.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271.xml><?xml version="1.0" encoding="utf-8"?>
<p:tagLst xmlns:p="http://schemas.openxmlformats.org/presentationml/2006/main">
  <p:tag name="KSO_WM_BEAUTIFY_FLAG" val="#wm#"/>
  <p:tag name="KSO_WM_TEMPLATE_CATEGORY" val="custom"/>
  <p:tag name="KSO_WM_TEMPLATE_INDEX" val="20235974"/>
</p:tagLst>
</file>

<file path=ppt/tags/tag272.xml><?xml version="1.0" encoding="utf-8"?>
<p:tagLst xmlns:p="http://schemas.openxmlformats.org/presentationml/2006/main">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ID" val="diagram20231636_1*n_h_h_f*1_2_1_1"/>
  <p:tag name="KSO_WM_TEMPLATE_CATEGORY" val="diagram"/>
  <p:tag name="KSO_WM_TEMPLATE_INDEX" val="20231636"/>
  <p:tag name="KSO_WM_UNIT_LAYERLEVEL" val="1_1_1_1"/>
  <p:tag name="KSO_WM_TAG_VERSION" val="3.0"/>
  <p:tag name="KSO_WM_DIAGRAM_VERSION" val="3"/>
  <p:tag name="KSO_WM_UNIT_SUBTYPE" val="a"/>
  <p:tag name="KSO_WM_UNIT_NOCLEAR" val="0"/>
  <p:tag name="KSO_WM_DIAGRAM_MAX_ITEMCNT" val="6"/>
  <p:tag name="KSO_WM_DIAGRAM_MIN_ITEMCNT" val="2"/>
  <p:tag name="KSO_WM_DIAGRAM_VIRTUALLY_FRAME" val="{&quot;height&quot;:296.5789069764632,&quot;left&quot;:3.3,&quot;top&quot;:107.26054651176841,&quot;width&quot;:720}"/>
  <p:tag name="KSO_WM_DIAGRAM_COLOR_MATCH_VALUE" val="{&quot;shape&quot;:{&quot;fill&quot;:{&quot;type&quot;:0},&quot;glow&quot;:{&quot;colorType&quot;:0},&quot;line&quot;:{&quot;gradient&quot;:[{&quot;brightness&quot;:0.800000011920929,&quot;colorType&quot;:1,&quot;foreColorIndex&quot;:6,&quot;pos&quot;:1,&quot;transparency&quot;:1},{&quot;brightness&quot;:0,&quot;colorType&quot;:1,&quot;foreColorIndex&quot;:5,&quot;pos&quot;:0.019999999552965164,&quot;transparency&quot;:0}],&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4"/>
  <p:tag name="KSO_WM_UNIT_FILL_TYPE" val="3"/>
  <p:tag name="KSO_WM_UNIT_TEXT_TYPE" val="1"/>
  <p:tag name="KSO_WM_UNIT_TEXT_LAYER_COUNT" val="1"/>
  <p:tag name="KSO_WM_UNIT_PRESET_TEXT" val="单击此处输入你的项正文，文字是您思想的提炼，请尽量言简意赅的阐述观点，单击此处输入你的项正文"/>
  <p:tag name="KSO_WM_UNIT_TEXT_FILL_FORE_SCHEMECOLOR_INDEX" val="1"/>
  <p:tag name="KSO_WM_UNIT_TEXT_FILL_TYPE" val="1"/>
  <p:tag name="KSO_WM_DIAGRAM_USE_COLOR_VALUE" val="{&quot;color_scheme&quot;:1,&quot;color_type&quot;:1,&quot;theme_color_indexes&quot;:[5,6,5,6,5,6]}"/>
</p:tagLst>
</file>

<file path=ppt/tags/tag273.xml><?xml version="1.0" encoding="utf-8"?>
<p:tagLst xmlns:p="http://schemas.openxmlformats.org/presentationml/2006/main">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n1-1"/>
  <p:tag name="KSO_WM_UNIT_ID" val="diagram20231636_1*n_h_h_f*1_2_2_1"/>
  <p:tag name="KSO_WM_TEMPLATE_CATEGORY" val="diagram"/>
  <p:tag name="KSO_WM_TEMPLATE_INDEX" val="20231636"/>
  <p:tag name="KSO_WM_UNIT_LAYERLEVEL" val="1_1_1_1"/>
  <p:tag name="KSO_WM_TAG_VERSION" val="3.0"/>
  <p:tag name="KSO_WM_DIAGRAM_VERSION" val="3"/>
  <p:tag name="KSO_WM_DIAGRAM_MAX_ITEMCNT" val="6"/>
  <p:tag name="KSO_WM_DIAGRAM_MIN_ITEMCNT" val="2"/>
  <p:tag name="KSO_WM_DIAGRAM_VIRTUALLY_FRAME" val="{&quot;height&quot;:296.5789069764632,&quot;left&quot;:3.3,&quot;top&quot;:107.26054651176841,&quot;width&quot;:720}"/>
  <p:tag name="KSO_WM_DIAGRAM_COLOR_MATCH_VALUE" val="{&quot;shape&quot;:{&quot;fill&quot;:{&quot;type&quot;:0},&quot;glow&quot;:{&quot;colorType&quot;:0},&quot;line&quot;:{&quot;gradient&quot;:[{&quot;brightness&quot;:0.800000011920929,&quot;colorType&quot;:1,&quot;foreColorIndex&quot;:6,&quot;pos&quot;:1,&quot;transparency&quot;:1},{&quot;brightness&quot;:0,&quot;colorType&quot;:1,&quot;foreColorIndex&quot;:5,&quot;pos&quot;:0.019999999552965164,&quot;transparency&quot;:0}],&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4"/>
  <p:tag name="KSO_WM_UNIT_FILL_TYPE" val="3"/>
  <p:tag name="KSO_WM_UNIT_TEXT_TYPE" val="1"/>
  <p:tag name="KSO_WM_UNIT_TEXT_LAYER_COUNT" val="1"/>
  <p:tag name="KSO_WM_UNIT_PRESET_TEXT" val="单击此处输入你的项正文，文字是您思想的提炼，请尽量言简意赅的阐述观点，单击此处输入你的项正文"/>
  <p:tag name="KSO_WM_UNIT_TEXT_FILL_FORE_SCHEMECOLOR_INDEX" val="1"/>
  <p:tag name="KSO_WM_UNIT_TEXT_FILL_TYPE" val="1"/>
  <p:tag name="KSO_WM_DIAGRAM_USE_COLOR_VALUE" val="{&quot;color_scheme&quot;:1,&quot;color_type&quot;:1,&quot;theme_color_indexes&quot;:[5,6,5,6,5,6]}"/>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1_1"/>
  <p:tag name="KSO_WM_UNIT_ID" val="diagram20231636_1*n_h_h_i*1_2_1_1"/>
  <p:tag name="KSO_WM_TEMPLATE_CATEGORY" val="diagram"/>
  <p:tag name="KSO_WM_TEMPLATE_INDEX" val="20231636"/>
  <p:tag name="KSO_WM_UNIT_LAYERLEVEL" val="1_1_1_1"/>
  <p:tag name="KSO_WM_TAG_VERSION" val="3.0"/>
  <p:tag name="KSO_WM_BEAUTIFY_FLAG" val="#wm#"/>
  <p:tag name="KSO_WM_UNIT_TEXT_FILL_FORE_SCHEMECOLOR_INDEX_BRIGHTNESS" val="0.15"/>
  <p:tag name="KSO_WM_DIAGRAM_COLOR_TRICK" val="1"/>
  <p:tag name="KSO_WM_DIAGRAM_COLOR_TEXT_CAN_REMOVE" val="n"/>
  <p:tag name="KSO_WM_DIAGRAM_GROUP_CODE" val="n1-1"/>
  <p:tag name="KSO_WM_DIAGRAM_VERSION" val="3"/>
  <p:tag name="KSO_WM_DIAGRAM_MAX_ITEMCNT" val="6"/>
  <p:tag name="KSO_WM_DIAGRAM_MIN_ITEMCNT" val="2"/>
  <p:tag name="KSO_WM_DIAGRAM_VIRTUALLY_FRAME" val="{&quot;height&quot;:296.5789069764632,&quot;left&quot;:3.3,&quot;top&quot;:107.26054651176841,&quot;width&quot;:720}"/>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01"/>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2_1"/>
  <p:tag name="KSO_WM_UNIT_ID" val="diagram20231636_1*n_h_h_i*1_2_2_1"/>
  <p:tag name="KSO_WM_TEMPLATE_CATEGORY" val="diagram"/>
  <p:tag name="KSO_WM_TEMPLATE_INDEX" val="20231636"/>
  <p:tag name="KSO_WM_UNIT_LAYERLEVEL" val="1_1_1_1"/>
  <p:tag name="KSO_WM_TAG_VERSION" val="3.0"/>
  <p:tag name="KSO_WM_BEAUTIFY_FLAG" val="#wm#"/>
  <p:tag name="KSO_WM_UNIT_TEXT_FILL_FORE_SCHEMECOLOR_INDEX_BRIGHTNESS" val="0.15"/>
  <p:tag name="KSO_WM_DIAGRAM_COLOR_TRICK" val="1"/>
  <p:tag name="KSO_WM_DIAGRAM_COLOR_TEXT_CAN_REMOVE" val="n"/>
  <p:tag name="KSO_WM_DIAGRAM_GROUP_CODE" val="n1-1"/>
  <p:tag name="KSO_WM_DIAGRAM_VERSION" val="3"/>
  <p:tag name="KSO_WM_DIAGRAM_MAX_ITEMCNT" val="6"/>
  <p:tag name="KSO_WM_DIAGRAM_MIN_ITEMCNT" val="2"/>
  <p:tag name="KSO_WM_DIAGRAM_VIRTUALLY_FRAME" val="{&quot;height&quot;:296.5789069764632,&quot;left&quot;:3.3,&quot;top&quot;:107.26054651176841,&quot;width&quot;:720}"/>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02"/>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276.xml><?xml version="1.0" encoding="utf-8"?>
<p:tagLst xmlns:p="http://schemas.openxmlformats.org/presentationml/2006/main">
  <p:tag name="KSO_WM_BEAUTIFY_FLAG" val="#wm#"/>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20231636_1*n_h_i*1_1_2"/>
  <p:tag name="KSO_WM_TEMPLATE_CATEGORY" val="diagram"/>
  <p:tag name="KSO_WM_TEMPLATE_INDEX" val="20231636"/>
  <p:tag name="KSO_WM_UNIT_LAYERLEVEL" val="1_1_1"/>
  <p:tag name="KSO_WM_TAG_VERSION" val="3.0"/>
  <p:tag name="KSO_WM_DIAGRAM_VERSION" val="3"/>
  <p:tag name="KSO_WM_DIAGRAM_MAX_ITEMCNT" val="6"/>
  <p:tag name="KSO_WM_DIAGRAM_MIN_ITEMCNT" val="2"/>
  <p:tag name="KSO_WM_DIAGRAM_VIRTUALLY_FRAME" val="{&quot;height&quot;:296.5789069764632,&quot;left&quot;:3.3,&quot;top&quot;:107.26054651176841,&quot;width&quot;:720}"/>
  <p:tag name="KSO_WM_DIAGRAM_COLOR_MATCH_VALUE" val="{&quot;shape&quot;:{&quot;fill&quot;:{&quot;solid&quot;:{&quot;brightness&quot;:0.699999988079071,&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7"/>
  <p:tag name="KSO_WM_DIAGRAM_USE_COLOR_VALUE" val="{&quot;color_scheme&quot;:1,&quot;color_type&quot;:1,&quot;theme_color_indexes&quot;:[5,6,5,6,5,6]}"/>
</p:tagLst>
</file>

<file path=ppt/tags/tag27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36_1*n_h_a*1_1_1"/>
  <p:tag name="KSO_WM_TEMPLATE_CATEGORY" val="diagram"/>
  <p:tag name="KSO_WM_TEMPLATE_INDEX" val="20231636"/>
  <p:tag name="KSO_WM_UNIT_LAYERLEVEL" val="1_1_1"/>
  <p:tag name="KSO_WM_TAG_VERSION" val="3.0"/>
  <p:tag name="KSO_WM_DIAGRAM_GROUP_CODE" val="n1-1"/>
  <p:tag name="KSO_WM_UNIT_TYPE" val="n_h_a"/>
  <p:tag name="KSO_WM_UNIT_INDEX" val="1_1_1"/>
  <p:tag name="KSO_WM_UNIT_ISCONTENTSTITLE" val="0"/>
  <p:tag name="KSO_WM_UNIT_ISNUMDGMTITLE" val="0"/>
  <p:tag name="KSO_WM_UNIT_NOCLEAR" val="0"/>
  <p:tag name="KSO_WM_DIAGRAM_VERSION" val="3"/>
  <p:tag name="KSO_WM_DIAGRAM_COLOR_TRICK" val="1"/>
  <p:tag name="KSO_WM_DIAGRAM_COLOR_TEXT_CAN_REMOVE" val="n"/>
  <p:tag name="KSO_WM_DIAGRAM_MAX_ITEMCNT" val="6"/>
  <p:tag name="KSO_WM_DIAGRAM_MIN_ITEMCNT" val="2"/>
  <p:tag name="KSO_WM_DIAGRAM_VIRTUALLY_FRAME" val="{&quot;height&quot;:296.5789069764632,&quot;left&quot;:3.3,&quot;top&quot;:107.26054651176841,&quot;width&quot;:720}"/>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70"/>
  <p:tag name="KSO_WM_UNIT_TEXT_TYPE" val="1"/>
  <p:tag name="KSO_WM_UNIT_PRESET_TEXT" val="添加项标题"/>
  <p:tag name="KSO_WM_UNIT_LINE_FORE_SCHEMECOLOR_INDEX" val="5"/>
  <p:tag name="KSO_WM_UNIT_TEXT_FILL_FORE_SCHEMECOLOR_INDEX" val="1"/>
  <p:tag name="KSO_WM_UNIT_TEXT_FILL_TYPE" val="1"/>
  <p:tag name="KSO_WM_DIAGRAM_USE_COLOR_VALUE" val="{&quot;color_scheme&quot;:1,&quot;color_type&quot;:1,&quot;theme_color_indexes&quot;:[5,6,5,6,5,6]}"/>
</p:tagLst>
</file>

<file path=ppt/tags/tag278.xml><?xml version="1.0" encoding="utf-8"?>
<p:tagLst xmlns:p="http://schemas.openxmlformats.org/presentationml/2006/main">
  <p:tag name="KSO_WM_BEAUTIFY_FLAG" val="#wm#"/>
  <p:tag name="KSO_WM_TEMPLATE_CATEGORY" val="custom"/>
  <p:tag name="KSO_WM_TEMPLATE_INDEX" val="20235974"/>
  <p:tag name="resource_record_key" val="{&quot;65&quot;:[20205291],&quot;70&quot;:[3318865]}"/>
</p:tagLst>
</file>

<file path=ppt/tags/tag279.xml><?xml version="1.0" encoding="utf-8"?>
<p:tagLst xmlns:p="http://schemas.openxmlformats.org/presentationml/2006/main">
  <p:tag name="KSO_WM_BEAUTIFY_FLAG" val="#wm#"/>
  <p:tag name="KSO_WM_TEMPLATE_CATEGORY" val="custom"/>
  <p:tag name="KSO_WM_TEMPLATE_INDEX" val="20235974"/>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81.xml><?xml version="1.0" encoding="utf-8"?>
<p:tagLst xmlns:p="http://schemas.openxmlformats.org/presentationml/2006/main">
  <p:tag name="KSO_WM_UNIT_TEXT_PART_ID_V2" val="c-3-1"/>
  <p:tag name="KSO_WM_UNIT_COLOR_SCHEME_SHAPE_ID" val="41"/>
  <p:tag name="KSO_WM_UNIT_COLOR_SCHEME_PARENT_PAGE" val="0_2"/>
  <p:tag name="KSO_WM_UNIT_ISCONTENTSTITLE" val="0"/>
  <p:tag name="KSO_WM_UNIT_ISNUMDGMTITLE" val="0"/>
  <p:tag name="KSO_WM_UNIT_NOCLEAR" val="0"/>
  <p:tag name="KSO_WM_UNIT_VALUE" val="35"/>
  <p:tag name="KSO_WM_UNIT_HIGHLIGHT" val="0"/>
  <p:tag name="KSO_WM_UNIT_COMPATIBLE" val="0"/>
  <p:tag name="KSO_WM_UNIT_DIAGRAM_ISNUMVISUAL" val="0"/>
  <p:tag name="KSO_WM_UNIT_DIAGRAM_ISREFERUNIT" val="0"/>
  <p:tag name="KSO_WM_DIAGRAM_GROUP_CODE" val="l1-1"/>
  <p:tag name="KSO_WM_UNIT_ID" val="diagram20196511_2*l_h_a*1_3_1"/>
  <p:tag name="KSO_WM_TEMPLATE_CATEGORY" val="diagram"/>
  <p:tag name="KSO_WM_TEMPLATE_INDEX" val="20196511"/>
  <p:tag name="KSO_WM_UNIT_LAYERLEVEL" val="1_1_1"/>
  <p:tag name="KSO_WM_TAG_VERSION" val="1.0"/>
  <p:tag name="KSO_WM_UNIT_PRESET_TEXT" val="单击此处添加小标题"/>
  <p:tag name="KSO_WM_UNIT_TEXT_FILL_FORE_SCHEMECOLOR_INDEX" val="13"/>
  <p:tag name="KSO_WM_UNIT_TEXT_FILL_TYPE" val="1"/>
  <p:tag name="KSO_WM_UNIT_USESOURCEFORMAT_APPLY" val="1"/>
  <p:tag name="KSO_WM_DIAGRAM_VIRTUALLY_FRAME" val="{&quot;height&quot;:279.45,&quot;left&quot;:20.890472440944812,&quot;top&quot;:140.55,&quot;width&quot;:689.1940157480315}"/>
</p:tagLst>
</file>

<file path=ppt/tags/tag282.xml><?xml version="1.0" encoding="utf-8"?>
<p:tagLst xmlns:p="http://schemas.openxmlformats.org/presentationml/2006/main">
  <p:tag name="KSO_WM_UNIT_COLOR_SCHEME_SHAPE_ID" val="43"/>
  <p:tag name="KSO_WM_UNIT_COLOR_SCHEME_PARENT_PAGE" val="0_2"/>
  <p:tag name="KSO_WM_UNIT_FOIL_COLOR" val="1"/>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2_1"/>
  <p:tag name="KSO_WM_UNIT_ID" val="diagram20196511_2*l_h_i*1_2_1"/>
  <p:tag name="KSO_WM_TEMPLATE_CATEGORY" val="diagram"/>
  <p:tag name="KSO_WM_TEMPLATE_INDEX" val="20196511"/>
  <p:tag name="KSO_WM_UNIT_LAYERLEVEL" val="1_1_1"/>
  <p:tag name="KSO_WM_TAG_VERSION" val="1.0"/>
  <p:tag name="KSO_WM_BEAUTIFY_FLAG" val="#wm#"/>
  <p:tag name="KSO_WM_UNIT_FILL_FORE_SCHEMECOLOR_INDEX" val="14"/>
  <p:tag name="KSO_WM_UNIT_FILL_TYPE" val="1"/>
  <p:tag name="KSO_WM_UNIT_SHADOW_SCHEMECOLOR_INDEX" val="13"/>
  <p:tag name="KSO_WM_UNIT_TEXT_FILL_FORE_SCHEMECOLOR_INDEX" val="14"/>
  <p:tag name="KSO_WM_UNIT_TEXT_FILL_TYPE" val="1"/>
  <p:tag name="KSO_WM_UNIT_USESOURCEFORMAT_APPLY" val="1"/>
  <p:tag name="KSO_WM_DIAGRAM_VIRTUALLY_FRAME" val="{&quot;height&quot;:191.25,&quot;left&quot;:19.790472440944882,&quot;top&quot;:140.55,&quot;width&quot;:690.2940157480314}"/>
</p:tagLst>
</file>

<file path=ppt/tags/tag283.xml><?xml version="1.0" encoding="utf-8"?>
<p:tagLst xmlns:p="http://schemas.openxmlformats.org/presentationml/2006/main">
  <p:tag name="KSO_WM_UNIT_COLOR_SCHEME_SHAPE_ID" val="44"/>
  <p:tag name="KSO_WM_UNIT_COLOR_SCHEME_PARENT_PAGE" val="0_2"/>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1_2_2"/>
  <p:tag name="KSO_WM_UNIT_ID" val="diagram20196511_2*l_h_i*1_2_2"/>
  <p:tag name="KSO_WM_TEMPLATE_CATEGORY" val="diagram"/>
  <p:tag name="KSO_WM_TEMPLATE_INDEX" val="20196511"/>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 name="KSO_WM_DIAGRAM_VIRTUALLY_FRAME" val="{&quot;height&quot;:191.25,&quot;left&quot;:19.790472440944882,&quot;top&quot;:140.55,&quot;width&quot;:690.2940157480314}"/>
</p:tagLst>
</file>

<file path=ppt/tags/tag284.xml><?xml version="1.0" encoding="utf-8"?>
<p:tagLst xmlns:p="http://schemas.openxmlformats.org/presentationml/2006/main">
  <p:tag name="KSO_WM_UNIT_TEXT_PART_ID_V2" val="c-3-1"/>
  <p:tag name="KSO_WM_UNIT_COLOR_SCHEME_SHAPE_ID" val="51"/>
  <p:tag name="KSO_WM_UNIT_COLOR_SCHEME_PARENT_PAGE" val="0_2"/>
  <p:tag name="KSO_WM_UNIT_ISCONTENTSTITLE" val="0"/>
  <p:tag name="KSO_WM_UNIT_ISNUMDGMTITLE" val="0"/>
  <p:tag name="KSO_WM_UNIT_NOCLEAR" val="0"/>
  <p:tag name="KSO_WM_UNIT_VALUE" val="35"/>
  <p:tag name="KSO_WM_UNIT_HIGHLIGHT" val="0"/>
  <p:tag name="KSO_WM_UNIT_COMPATIBLE" val="0"/>
  <p:tag name="KSO_WM_UNIT_DIAGRAM_ISNUMVISUAL" val="0"/>
  <p:tag name="KSO_WM_UNIT_DIAGRAM_ISREFERUNIT" val="0"/>
  <p:tag name="KSO_WM_DIAGRAM_GROUP_CODE" val="l1-1"/>
  <p:tag name="KSO_WM_UNIT_ID" val="diagram20196511_2*l_h_a*1_2_1"/>
  <p:tag name="KSO_WM_TEMPLATE_CATEGORY" val="diagram"/>
  <p:tag name="KSO_WM_TEMPLATE_INDEX" val="20196511"/>
  <p:tag name="KSO_WM_UNIT_LAYERLEVEL" val="1_1_1"/>
  <p:tag name="KSO_WM_TAG_VERSION" val="1.0"/>
  <p:tag name="KSO_WM_UNIT_PRESET_TEXT" val="单击此处添加小标题"/>
  <p:tag name="KSO_WM_UNIT_TEXT_FILL_FORE_SCHEMECOLOR_INDEX" val="13"/>
  <p:tag name="KSO_WM_UNIT_TEXT_FILL_TYPE" val="1"/>
  <p:tag name="KSO_WM_UNIT_USESOURCEFORMAT_APPLY" val="1"/>
  <p:tag name="KSO_WM_DIAGRAM_VIRTUALLY_FRAME" val="{&quot;height&quot;:279.45,&quot;left&quot;:20.890472440944812,&quot;top&quot;:140.55,&quot;width&quot;:689.1940157480315}"/>
</p:tagLst>
</file>

<file path=ppt/tags/tag285.xml><?xml version="1.0" encoding="utf-8"?>
<p:tagLst xmlns:p="http://schemas.openxmlformats.org/presentationml/2006/main">
  <p:tag name="KSO_WM_UNIT_COLOR_SCHEME_SHAPE_ID" val="47"/>
  <p:tag name="KSO_WM_UNIT_COLOR_SCHEME_PARENT_PAGE" val="0_2"/>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3"/>
  <p:tag name="KSO_WM_UNIT_ID" val="diagram20196511_2*l_h_i*1_2_3"/>
  <p:tag name="KSO_WM_TEMPLATE_CATEGORY" val="diagram"/>
  <p:tag name="KSO_WM_TEMPLATE_INDEX" val="20196511"/>
  <p:tag name="KSO_WM_UNIT_LAYERLEVEL" val="1_1_1"/>
  <p:tag name="KSO_WM_TAG_VERSION" val="1.0"/>
  <p:tag name="KSO_WM_BEAUTIFY_FLAG" val="#wm#"/>
  <p:tag name="KSO_WM_UNIT_TEXT_FILL_FORE_SCHEMECOLOR_INDEX" val="14"/>
  <p:tag name="KSO_WM_UNIT_TEXT_FILL_TYPE" val="1"/>
  <p:tag name="KSO_WM_UNIT_USESOURCEFORMAT_APPLY" val="1"/>
  <p:tag name="KSO_WM_DIAGRAM_VIRTUALLY_FRAME" val="{&quot;height&quot;:191.25,&quot;left&quot;:19.790472440944882,&quot;top&quot;:140.55,&quot;width&quot;:690.2940157480314}"/>
</p:tagLst>
</file>

<file path=ppt/tags/tag286.xml><?xml version="1.0" encoding="utf-8"?>
<p:tagLst xmlns:p="http://schemas.openxmlformats.org/presentationml/2006/main">
  <p:tag name="KSO_WM_UNIT_COLOR_SCHEME_SHAPE_ID" val="53"/>
  <p:tag name="KSO_WM_UNIT_COLOR_SCHEME_PARENT_PAGE" val="0_2"/>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ID" val="diagram20196511_2*l_h_i*1_1_1"/>
  <p:tag name="KSO_WM_TEMPLATE_CATEGORY" val="diagram"/>
  <p:tag name="KSO_WM_TEMPLATE_INDEX" val="20196511"/>
  <p:tag name="KSO_WM_UNIT_LAYERLEVEL" val="1_1_1"/>
  <p:tag name="KSO_WM_TAG_VERSION" val="1.0"/>
  <p:tag name="KSO_WM_UNIT_FILL_FORE_SCHEMECOLOR_INDEX" val="14"/>
  <p:tag name="KSO_WM_UNIT_FILL_TYPE" val="1"/>
  <p:tag name="KSO_WM_UNIT_SHADOW_SCHEMECOLOR_INDEX" val="13"/>
  <p:tag name="KSO_WM_UNIT_TEXT_FILL_FORE_SCHEMECOLOR_INDEX" val="14"/>
  <p:tag name="KSO_WM_UNIT_TEXT_FILL_TYPE" val="1"/>
  <p:tag name="KSO_WM_UNIT_USESOURCEFORMAT_APPLY" val="1"/>
  <p:tag name="KSO_WM_DIAGRAM_VIRTUALLY_FRAME" val="{&quot;height&quot;:279.45,&quot;left&quot;:20.890472440944812,&quot;top&quot;:140.55,&quot;width&quot;:689.1940157480315}"/>
</p:tagLst>
</file>

<file path=ppt/tags/tag287.xml><?xml version="1.0" encoding="utf-8"?>
<p:tagLst xmlns:p="http://schemas.openxmlformats.org/presentationml/2006/main">
  <p:tag name="KSO_WM_UNIT_COLOR_SCHEME_SHAPE_ID" val="54"/>
  <p:tag name="KSO_WM_UNIT_COLOR_SCHEME_PARENT_PAGE" val="0_2"/>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1_1_2"/>
  <p:tag name="KSO_WM_UNIT_ID" val="diagram20196511_2*l_h_i*1_1_2"/>
  <p:tag name="KSO_WM_TEMPLATE_CATEGORY" val="diagram"/>
  <p:tag name="KSO_WM_TEMPLATE_INDEX" val="20196511"/>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 name="KSO_WM_DIAGRAM_VIRTUALLY_FRAME" val="{&quot;height&quot;:191.25,&quot;left&quot;:19.790472440944882,&quot;top&quot;:140.55,&quot;width&quot;:690.2940157480314}"/>
</p:tagLst>
</file>

<file path=ppt/tags/tag288.xml><?xml version="1.0" encoding="utf-8"?>
<p:tagLst xmlns:p="http://schemas.openxmlformats.org/presentationml/2006/main">
  <p:tag name="KSO_WM_UNIT_TEXT_PART_ID_V2" val="c-3-1"/>
  <p:tag name="KSO_WM_UNIT_COLOR_SCHEME_SHAPE_ID" val="60"/>
  <p:tag name="KSO_WM_UNIT_COLOR_SCHEME_PARENT_PAGE" val="0_2"/>
  <p:tag name="KSO_WM_UNIT_ISCONTENTSTITLE" val="0"/>
  <p:tag name="KSO_WM_UNIT_ISNUMDGMTITLE" val="0"/>
  <p:tag name="KSO_WM_UNIT_NOCLEAR" val="0"/>
  <p:tag name="KSO_WM_UNIT_VALUE" val="35"/>
  <p:tag name="KSO_WM_UNIT_HIGHLIGHT" val="0"/>
  <p:tag name="KSO_WM_UNIT_COMPATIBLE" val="0"/>
  <p:tag name="KSO_WM_UNIT_DIAGRAM_ISNUMVISUAL" val="0"/>
  <p:tag name="KSO_WM_UNIT_DIAGRAM_ISREFERUNIT" val="0"/>
  <p:tag name="KSO_WM_DIAGRAM_GROUP_CODE" val="l1-1"/>
  <p:tag name="KSO_WM_UNIT_ID" val="diagram20196511_2*l_h_a*1_1_1"/>
  <p:tag name="KSO_WM_TEMPLATE_CATEGORY" val="diagram"/>
  <p:tag name="KSO_WM_TEMPLATE_INDEX" val="20196511"/>
  <p:tag name="KSO_WM_UNIT_LAYERLEVEL" val="1_1_1"/>
  <p:tag name="KSO_WM_TAG_VERSION" val="1.0"/>
  <p:tag name="KSO_WM_UNIT_PRESET_TEXT" val="单击此处添加小标题"/>
  <p:tag name="KSO_WM_UNIT_TEXT_FILL_FORE_SCHEMECOLOR_INDEX" val="13"/>
  <p:tag name="KSO_WM_UNIT_TEXT_FILL_TYPE" val="1"/>
  <p:tag name="KSO_WM_UNIT_USESOURCEFORMAT_APPLY" val="1"/>
  <p:tag name="KSO_WM_DIAGRAM_VIRTUALLY_FRAME" val="{&quot;height&quot;:279.45,&quot;left&quot;:20.890472440944812,&quot;top&quot;:140.55,&quot;width&quot;:689.1940157480315}"/>
</p:tagLst>
</file>

<file path=ppt/tags/tag289.xml><?xml version="1.0" encoding="utf-8"?>
<p:tagLst xmlns:p="http://schemas.openxmlformats.org/presentationml/2006/main">
  <p:tag name="KSO_WM_UNIT_COLOR_SCHEME_SHAPE_ID" val="58"/>
  <p:tag name="KSO_WM_UNIT_COLOR_SCHEME_PARENT_PAGE" val="0_2"/>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3"/>
  <p:tag name="KSO_WM_UNIT_ID" val="diagram20196511_2*l_h_i*1_1_3"/>
  <p:tag name="KSO_WM_TEMPLATE_CATEGORY" val="diagram"/>
  <p:tag name="KSO_WM_TEMPLATE_INDEX" val="20196511"/>
  <p:tag name="KSO_WM_UNIT_LAYERLEVEL" val="1_1_1"/>
  <p:tag name="KSO_WM_TAG_VERSION" val="1.0"/>
  <p:tag name="KSO_WM_BEAUTIFY_FLAG" val="#wm#"/>
  <p:tag name="KSO_WM_UNIT_TEXT_FILL_FORE_SCHEMECOLOR_INDEX" val="14"/>
  <p:tag name="KSO_WM_UNIT_TEXT_FILL_TYPE" val="1"/>
  <p:tag name="KSO_WM_UNIT_USESOURCEFORMAT_APPLY" val="1"/>
  <p:tag name="KSO_WM_DIAGRAM_VIRTUALLY_FRAME" val="{&quot;height&quot;:191.25,&quot;left&quot;:19.790472440944882,&quot;top&quot;:140.55,&quot;width&quot;:690.2940157480314}"/>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SLIDE_COLORSCHEME_VERSION" val="3.2"/>
  <p:tag name="KSO_WM_SLIDE_ID" val="custom20235974_8"/>
  <p:tag name="KSO_WM_TEMPLATE_SUBCATEGORY" val="29"/>
  <p:tag name="KSO_WM_TEMPLATE_MASTER_TYPE" val="0"/>
  <p:tag name="KSO_WM_TEMPLATE_COLOR_TYPE" val="0"/>
  <p:tag name="KSO_WM_SLIDE_TYPE" val="text"/>
  <p:tag name="KSO_WM_SLIDE_SUBTYPE" val="pureTxt"/>
  <p:tag name="KSO_WM_SLIDE_ITEM_CNT" val="0"/>
  <p:tag name="KSO_WM_SLIDE_INDEX" val="8"/>
  <p:tag name="KSO_WM_SLIDE_SIZE" val="850*457"/>
  <p:tag name="KSO_WM_SLIDE_POSITION" val="54*28"/>
  <p:tag name="KSO_WM_DIAGRAM_GROUP_CODE" val="l1-1"/>
  <p:tag name="KSO_WM_SLIDE_DIAGTYPE" val="l"/>
  <p:tag name="KSO_WM_TAG_VERSION" val="3.0"/>
  <p:tag name="KSO_WM_BEAUTIFY_FLAG" val="#wm#"/>
  <p:tag name="KSO_WM_TEMPLATE_CATEGORY" val="custom"/>
  <p:tag name="KSO_WM_TEMPLATE_INDEX" val="20235974"/>
  <p:tag name="KSO_WM_SLIDE_LAYOUT" val="a_f"/>
  <p:tag name="KSO_WM_SLIDE_LAYOUT_CNT" val="1_1"/>
  <p:tag name="KSO_WM_SLIDE_BK_DARK_LIGHT" val="1"/>
  <p:tag name="KSO_WM_SLIDE_BACKGROUND_TYPE" val="general"/>
</p:tagLst>
</file>

<file path=ppt/tags/tag291.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2.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293.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294.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5.xml><?xml version="1.0" encoding="utf-8"?>
<p:tagLst xmlns:p="http://schemas.openxmlformats.org/presentationml/2006/main">
  <p:tag name="KSO_WM_UNIT_INDEX" val="10"/>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296.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297.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8.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299.xml><?xml version="1.0" encoding="utf-8"?>
<p:tagLst xmlns:p="http://schemas.openxmlformats.org/presentationml/2006/main">
  <p:tag name="KSO_WM_UNIT_INDEX" val="1"/>
  <p:tag name="KSO_WM_UNIT_TYPE" val="a"/>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01.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02.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303.xml><?xml version="1.0" encoding="utf-8"?>
<p:tagLst xmlns:p="http://schemas.openxmlformats.org/presentationml/2006/main">
  <p:tag name="KSO_WM_UNIT_INDEX" val="1"/>
  <p:tag name="KSO_WM_UNIT_TYPE" val="a"/>
  <p:tag name="KSO_WM_BEAUTIFY_FLAG" val="#wm#"/>
</p:tagLst>
</file>

<file path=ppt/tags/tag304.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05.xml><?xml version="1.0" encoding="utf-8"?>
<p:tagLst xmlns:p="http://schemas.openxmlformats.org/presentationml/2006/main">
  <p:tag name="KSO_WM_BEAUTIFY_FLAG" val="#wm#"/>
  <p:tag name="KSO_WM_TEMPLATE_CATEGORY" val="custom"/>
  <p:tag name="KSO_WM_TEMPLATE_INDEX" val="20235974"/>
</p:tagLst>
</file>

<file path=ppt/tags/tag306.xml><?xml version="1.0" encoding="utf-8"?>
<p:tagLst xmlns:p="http://schemas.openxmlformats.org/presentationml/2006/main">
  <p:tag name="KSO_WM_BEAUTIFY_FLAG" val="#wm#"/>
  <p:tag name="KSO_WM_TEMPLATE_CATEGORY" val="custom"/>
  <p:tag name="KSO_WM_TEMPLATE_INDEX" val="20235974"/>
  <p:tag name="resource_record_key" val="{&quot;10&quot;:[19983988],&quot;65&quot;:[20205291]}"/>
</p:tagLst>
</file>

<file path=ppt/tags/tag307.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08.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309.xml><?xml version="1.0" encoding="utf-8"?>
<p:tagLst xmlns:p="http://schemas.openxmlformats.org/presentationml/2006/main">
  <p:tag name="KSO_WM_UNIT_INDEX" val="1"/>
  <p:tag name="KSO_WM_UNIT_TYPE" val="a"/>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11.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12.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313.xml><?xml version="1.0" encoding="utf-8"?>
<p:tagLst xmlns:p="http://schemas.openxmlformats.org/presentationml/2006/main">
  <p:tag name="KSO_WM_UNIT_INDEX" val="1"/>
  <p:tag name="KSO_WM_UNIT_TYPE" val="a"/>
  <p:tag name="KSO_WM_BEAUTIFY_FLAG" val="#wm#"/>
</p:tagLst>
</file>

<file path=ppt/tags/tag314.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15.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16.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317.xml><?xml version="1.0" encoding="utf-8"?>
<p:tagLst xmlns:p="http://schemas.openxmlformats.org/presentationml/2006/main">
  <p:tag name="KSO_WM_UNIT_INDEX" val="1"/>
  <p:tag name="KSO_WM_UNIT_TYPE" val="a"/>
  <p:tag name="KSO_WM_BEAUTIFY_FLAG" val="#wm#"/>
</p:tagLst>
</file>

<file path=ppt/tags/tag318.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19.xml><?xml version="1.0" encoding="utf-8"?>
<p:tagLst xmlns:p="http://schemas.openxmlformats.org/presentationml/2006/main">
  <p:tag name="KSO_WM_BEAUTIFY_FLAG" val="#wm#"/>
  <p:tag name="KSO_WM_TEMPLATE_CATEGORY" val="custom"/>
  <p:tag name="KSO_WM_TEMPLATE_INDEX" val="20235974"/>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21.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322.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23.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24.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325.xml><?xml version="1.0" encoding="utf-8"?>
<p:tagLst xmlns:p="http://schemas.openxmlformats.org/presentationml/2006/main">
  <p:tag name="KSO_WM_UNIT_INDEX" val="1"/>
  <p:tag name="KSO_WM_UNIT_TYPE" val="a"/>
  <p:tag name="KSO_WM_BEAUTIFY_FLAG" val="#wm#"/>
</p:tagLst>
</file>

<file path=ppt/tags/tag326.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27.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28.xml><?xml version="1.0" encoding="utf-8"?>
<p:tagLst xmlns:p="http://schemas.openxmlformats.org/presentationml/2006/main">
  <p:tag name="KSO_WM_UNIT_INDEX" val="4"/>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329.xml><?xml version="1.0" encoding="utf-8"?>
<p:tagLst xmlns:p="http://schemas.openxmlformats.org/presentationml/2006/main">
  <p:tag name="KSO_WM_UNIT_INDEX" val="2"/>
  <p:tag name="KSO_WM_UNIT_TYPE" val="j"/>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INDEX" val="1"/>
  <p:tag name="KSO_WM_UNIT_TYPE" val="a"/>
  <p:tag name="KSO_WM_BEAUTIFY_FLAG" val="#wm#"/>
</p:tagLst>
</file>

<file path=ppt/tags/tag331.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32.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33.xml><?xml version="1.0" encoding="utf-8"?>
<p:tagLst xmlns:p="http://schemas.openxmlformats.org/presentationml/2006/main">
  <p:tag name="KSO_WM_UNIT_INDEX" val="6"/>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334.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35.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36.xml><?xml version="1.0" encoding="utf-8"?>
<p:tagLst xmlns:p="http://schemas.openxmlformats.org/presentationml/2006/main">
  <p:tag name="KSO_WM_UNIT_INDEX" val="10"/>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337.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38.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39.xml><?xml version="1.0" encoding="utf-8"?>
<p:tagLst xmlns:p="http://schemas.openxmlformats.org/presentationml/2006/main">
  <p:tag name="KSO_WM_UNIT_INDEX" val="2"/>
  <p:tag name="KSO_WM_UNIT_TYPE" val="j"/>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41.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42.xml><?xml version="1.0" encoding="utf-8"?>
<p:tagLst xmlns:p="http://schemas.openxmlformats.org/presentationml/2006/main">
  <p:tag name="KSO_WM_UNIT_INDEX" val="10"/>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343.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44.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45.xml><?xml version="1.0" encoding="utf-8"?>
<p:tagLst xmlns:p="http://schemas.openxmlformats.org/presentationml/2006/main">
  <p:tag name="KSO_WM_UNIT_INDEX" val="2"/>
  <p:tag name="KSO_WM_UNIT_TYPE" val="j"/>
  <p:tag name="KSO_WM_BEAUTIFY_FLAG" val="#wm#"/>
</p:tagLst>
</file>

<file path=ppt/tags/tag346.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47.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48.xml><?xml version="1.0" encoding="utf-8"?>
<p:tagLst xmlns:p="http://schemas.openxmlformats.org/presentationml/2006/main">
  <p:tag name="KSO_WM_UNIT_INDEX" val="3"/>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349.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1.xml><?xml version="1.0" encoding="utf-8"?>
<p:tagLst xmlns:p="http://schemas.openxmlformats.org/presentationml/2006/main">
  <p:tag name="COMMONDATA" val="eyJoZGlkIjoiMmYyMDBiMzFjMDQ3Yzc4NDM1ZDBiYTliMGI3YmM5MzcifQ=="/>
  <p:tag name="commondata" val="eyJoZGlkIjoiNjUzNzhhYTVjNmIwNGFjOTIzMjQ0YzdlNjI3ZjNjZDUifQ=="/>
  <p:tag name="resource_record_key" val="{&quot;10&quot;:[19968879,4394274,50001574,21572381,20211663,3633156,19983988],&quot;13&quot;:[4680684,4650186,4364974,19951196,19951231],&quot;65&quot;:[20205291],&quot;70&quot;:[3318865]}"/>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LAYERLEVEL" val="1"/>
  <p:tag name="KSO_WM_TAG_VERSION" val="1.0"/>
  <p:tag name="KSO_WM_BEAUTIFY_FLAG" val="#wm#"/>
  <p:tag name="KSO_WM_UNIT_BK_DARK_LIGHT" val="1"/>
</p:tagLst>
</file>

<file path=ppt/tags/tag7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LAYERLEVEL" val="1"/>
  <p:tag name="KSO_WM_TAG_VERSION" val="1.0"/>
  <p:tag name="KSO_WM_BEAUTIFY_FLAG" val="#wm#"/>
  <p:tag name="KSO_WM_UNIT_BK_DARK_LIGHT" val="1"/>
</p:tagLst>
</file>

<file path=ppt/tags/tag87.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LAYERLEVEL" val="1"/>
  <p:tag name="KSO_WM_TAG_VERSION" val="1.0"/>
  <p:tag name="KSO_WM_BEAUTIFY_FLAG" val="#wm#"/>
  <p:tag name="KSO_WM_UNIT_BK_DARK_LIGHT" val="1"/>
</p:tagLst>
</file>

<file path=ppt/tags/tag95.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6.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1">
  <a:themeElements>
    <a:clrScheme name="nordridesign.com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nordridesign.com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nordridesign.com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nordridesign.com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
      <a:dk1>
        <a:srgbClr val="000000"/>
      </a:dk1>
      <a:lt1>
        <a:srgbClr val="FFFFFF"/>
      </a:lt1>
      <a:dk2>
        <a:srgbClr val="45527B"/>
      </a:dk2>
      <a:lt2>
        <a:srgbClr val="FFFFFF"/>
      </a:lt2>
      <a:accent1>
        <a:srgbClr val="4F68AC"/>
      </a:accent1>
      <a:accent2>
        <a:srgbClr val="4E76A8"/>
      </a:accent2>
      <a:accent3>
        <a:srgbClr val="4D84A4"/>
      </a:accent3>
      <a:accent4>
        <a:srgbClr val="4D939F"/>
      </a:accent4>
      <a:accent5>
        <a:srgbClr val="4CA19B"/>
      </a:accent5>
      <a:accent6>
        <a:srgbClr val="EDB11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9">
      <a:dk1>
        <a:sysClr val="windowText" lastClr="000000"/>
      </a:dk1>
      <a:lt1>
        <a:sysClr val="window" lastClr="FFFFFF"/>
      </a:lt1>
      <a:dk2>
        <a:srgbClr val="45527B"/>
      </a:dk2>
      <a:lt2>
        <a:srgbClr val="FFFFFF"/>
      </a:lt2>
      <a:accent1>
        <a:srgbClr val="4F68AC"/>
      </a:accent1>
      <a:accent2>
        <a:srgbClr val="4E76A8"/>
      </a:accent2>
      <a:accent3>
        <a:srgbClr val="4D84A4"/>
      </a:accent3>
      <a:accent4>
        <a:srgbClr val="4D939F"/>
      </a:accent4>
      <a:accent5>
        <a:srgbClr val="4CA19B"/>
      </a:accent5>
      <a:accent6>
        <a:srgbClr val="EDB11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zg2Nzg5NzU4ODM1IiwKCSJHcm91cElkIiA6ICI0MTgzMjk4MjMiLAoJIkltYWdlIiA6ICJpVkJPUncwS0dnb0FBQUFOU1VoRVVnQUFCR1VBQUFOOENBWUFBQUR4bEJlREFBQUFBWE5TUjBJQXJzNGM2UUFBSUFCSlJFRlVlSnpzM1hkNEZXWCsvLy9YbkpPRU5BS0VoQVFwQmdRQlVRaElSL2dJdUNxb0ZKR3k5QThvQ0N5eUtuekZkV2tXVmxENGdBZ0N1cWhJQ1lLc29qUkJtZ2pTUklvYTZaM1FJWkRLeVpuZkgyek9MeWNuNVNRUUJzTHpjVjFleTl3ejk4dzdJY3Nrcjl4RkFn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JRC9uMkYxQVFCd055aGJ0bnFvRVdpdmJzaUlzdG5NaWpKc3hhMnVDUURjbUdhODRUUVBPRXp6c0RQeDJtOG5Uc1NldDdva0FBQUtPMElaQUNoWXRxZ3FOUjZYWVl5VGpIc013eXdpR2Y2U2ZLd3VEQUF5Y1pneVV5U2x5RFRQeURTSEhmNXo5M2VTMHF3dURBQ0F3b3BRQmdBS2ptOVVsZWozREpzR2loQUd3SjNINFRUTjZVZGlkLzVka3NQcVlnQUFLSXdJWlFDZ2dKU3ZXcU9uVGNaTXd6QnNrbFM4V0RFMXJGOVg5MVdNVXZIaXpGNENjSHU1SEIrdmd3Y1A2K2N0MjNUK3dnVkprbWtxelRUTnZrZiszRG5UNHZJQUFDaVVDR1VBb0FEY2M5K0Q1Zno4N01zTUdkVWw2WkZHRFRUcW44TlVLanhNL2tXS3lNZUhnVE1BYmk4T2gwUEpLU2s2ZCs2ODN2clhlMXF6Zm9Na3lUVE5ReWtwcWMxT0hmcmppTVVsQWdCUTZOaXNMZ0FBQ2lOZm0wOE55U2dqU2VGaEpmWEdhNitxWXRTOUNnNEtJcEFCY0Z2eThmRlJjRkNRb3U0dHI5SERoeWt5b3RUMUU0WlJ5dGZQcjc2MTFRRUFVRGdSeWdCQVFiQ25GWlBrSjBrUFBmaUFTa2RHV0Z3UUFIaXZaR2lvNnRTT2xpUVpwdWtqdzhtY1N3QUFDZ0NoREFBVUFNTTBpc2xVRVVtS0xCV2hvTUJBcTBzQ0FLLzUrZmtwOHI5aHNpbkR4MmJhQ1dVQUFDZ0FoRElBVUNCc2ZvWWh1eVFWS2VJbnU5MXVkVUVBNERXNzNlNEtrdzFEZGhrS3NMZ2tBQUFLSlVJWkFBQUFBQUFBQ3hES0FBQUFBQUFBV0lCUUJnQUFBQUFBd0FLRU1nQUFBQUFBQUJZZ2xBRUFBQUFBQUxBQW9Rd0FBQUFBQUlBRkNHVUFBQUFBQUFBc1FDZ0RBQUFBQUFCZ0FVSVpBQUFBQUFBQUN4REtBQUFBQUFBQVdJQlFCZ0FBQUFBQXdBS0VNZ0FBQUFBQUFCWWdsQUVBQUFBQUFMQUFvUXdBQUFBQUFJQUZDR1VBQUFBQUFBQXNRQ2dEQUFBQUFBQmdBVUlaQUFBQUFBQUFDeERLQUFBQUFBQUFXSUJRQmdBQUFBQUF3QUtFTWdBQUFBQUFBQllnbEFFQUFBQUFBTEFBb1F3QUFBQUFBSUFGQ0dVQUFBQUFBQUFzUUNnREFBQUFBQUJnQVVJWkFBQUFBQUFBQ3hES0FBQUFBQUFBV0lCUUJnQUFBQUFBd0FLRU1nQUFBQUFBQUJZZ2xBRUFBQUFBQUxBQW9Rd0FBQUFBQUlBRmZLd3VBQUJ3ZDlteVpZdCsrKzAzMTNIWnNtWDFsNy84cGNDZWQvWHFWYzJaTThldHJYTGx5bXJldkhtQlBUTTNUcWRUeTVjdlYzaDR1RXFYTHEySWlBajUrdm9XNkRPUEhEbWlkZXZXdWJYVnFGRkQwZEhSTjN6dnhZc1hLeWtweVhYY3FsVXJGUzFhTk1jK00yZk8xTm16WjEzSGRldld2U2wvSnc2SFF6NCtlZi8yNXVUSmsxcTdkcTI2ZE9seXd6VUFBQUI0aTFBR0FIQkxyVm16Umw5KythWHIrSkZISGlud1VHYkdqQmx1YlczYXRMRTBsRm05ZXJXR0R4L3UxdmJxcTY4V2FDQ3diOTgrVFpvMHlhMnRkKy9lTnlXVW1UeDVzaTVjdU9BNnJsKy9mcTZoekxKbHkzVHc0RUhYc1krUHp3MzluVnkrZkZuVHBrM1RsaTFiTkd2V0xBVUZCWG5WYiszYXRZcUppZEhXclZzbFNmZmVlNjhhTjI2Yzd6b0FBQUR5Z2xBR0FKQW41ODZkeTlQMVJZc1dWWkVpUlZ6SHBtbTZuYmZaQ25ZbXJjUGg4R2dMREF5ODRmc3VXN1pNeWNuSlhsMWJ0V3BWVmF0V3pYWDgrZWVmdTUwdlVhS0Uyclp0ZThNMTNZMGNEb2NXTEZpZzZkT242OHFWSzVLa2Q5NTVSMlBHalBHcS82Ky8vdW9LWkNUcDAwOC9KWlFCQUFDM0RLRU1BTUJyS1NrcGV1S0pKL0xVWjh5WU1XNTluRTZuMjNtNzNYNVRhc3RPWEZ5Y1IxdElTTWdOMzNmQ2hBbHVvME55MHJkdlgxY29zMkxGQ3YzKysrOXU1OXUxYTZkTGx5N3AwcVZMMmQ3RDE5ZFg0ZUhoK1MvNE5tY1lScjc2SlNjbmE5YXNXYTVBUnJyK09hNVhyNTVIMEhYeDRrWDk4TU1QQ2dnSTBGTlBQU1ZKNnRDaGcyYlBudTBLQzNmczJLRmR1M2FwUm8wYXJuNjdkKy9Xdi8vOWI5V3NXVlBSMGRHcVhyMjYvUHo4OGxVdkFBQkFSb1F5QUlCYjZrWkh5bno1NVpjZWE4VGtKT05hSitsaVltSzBaTW1TUEQyM1g3OSthdFdxVlo3NlpGWExCeDk4NE5FK2MrWk16Wnc1TThlK0ZTdFcxSUlGQzI3bytiZXovSTZZQ2c0TzF2RGh3elZvMENDMzl2ZmVlMDkxNnRSUjJiSmx0V1BIRG4zODhjZmF1bldybkU2bm9xT2pYYUZNbVRKbDFMaHhZMjNZc01IVmQ5YXNXWHIvL2ZkZHg3dDM3OWFQUC82b0gzLzhVWkpVcWxRcExWdTJMRi8xQWdBQVpFUW9Bd0M0cFRLUGxNbnJEK1B4OGZFNmZ2ejREZFZ3K2ZKbFhiNThPVTk5TW83RXlLK0pFeWRtT1hJbnY5YXNXWk5sNkpTVmpJc3JwenR3NElDV0xsM3E5Zk51TkpUS1NYNUh5a2hTbzBhTjFLcFZLN2VQSlRrNVdTTkdqTkFubjN5aXVMZzRiZDY4MlhWdXo1NDlTazVPbHIrL3Z5U3BVNmRPYnFITXVuWHJkT3JVS1pVdVhWcVNGQnNiNi9hODh1WEw1N3RXQUFDQWpBaGxBQUFGcm03ZHVoNWhUTHFWSzFkcTVjcVZPZmIvNFljZlZMeDQ4WUlvN2FhcFdyV3FhM0hiVTZkT2VRUkg2OWV2MThLRkMyL3FNOGVPSGV1MmcxRmVyVnUzem1OSHBwemtKNVE1ZnZ5NE9uWHE1Tkdla3BMaWRqeDM3bHkzQmFBekN3ME4xYmZmZnB2dCtaZGZmbG5yMTYvWDFhdFhYVzA3ZCs1VVRFeU1IbjMwVWJkckhRNkhkdTNhcFhyMTZrbVNHalpzcUhMbHl1bllzV09TcmdlSE1URXhldm5sbHlWSmYvNzVwMXYvKys2N0w5czZBQUFBOG9KUUJnRGd0U0pGaW1qanhvMTU2dVByNjZ0Ly92T2ZOL1RjL0d4eGZLdTkvUExMcWxPbmppVHBrMDgrMFVjZmZlUTZkL2p3WVk4cFZ6YWJUWTBhTmNyeVh2SHg4ZHExYTVkYlcyNjdHZDJ1VE5QMGFrRmtoOE9SNWFMTTZWSlRVM1BzSHhvYXFvRURCMnJzMkxHU3JvKzhlZTY1NTlTNmRXc0ZCd2NySWlKQ3AwK2ZkbDIvYmRzMlZ5aGpHSVk2ZE9pZ0NSTW11TTZ2WHIxYWd3Y1BWbXBxcWc0ZE91VDJyT3JWcStmNjhRQUFBSGpqOXY4dUZ3QndXOG00azlLdGtqR1VlZjc1NS9YODg4L24ybWZ2M3IzcTNyMTdqai9vUjBSRWFNcVVLYXBRb2NKTnFUTTczMy8vdlVlYjArbFVnd1lOOU5lLy90WGozT2pSb3oxQ21WNjllaFZZZlhjQ2I0SzU5dTNiYStIQ2hmTHo4OU1iYjd6aHR1TlYvZnIxdFhqeFl0Znh1blhyTkdEQUFOZHg2OWF0TlhYcVZFVkVSS2h6NTg1cTNicTFiRGFiZnY3NVo2V2xwYms5SitNaXdBQUFBRGVDVUFZQWNOdkw2MGlaYytmT2FlalFvVzZCak0xbTA3dnZ2cXRSbzBZcE1URlJrblQ2OUduMTZkTkhreVpOMGtNUFBYUkROYWFrcExqdWUrM2FOYmR6ZHJ2ZDR3ZDdTWm8wYVpJZWZ2aGgzWC8vL2E2MmxTdFh1b1VIa3RTZ1FRTTFiZHJVcXpyUzEwbkp6T2wwZW93MjhmSHh5Zlp6bTVLUzRyRW9jMGJEaHc5M3JWT1RlZGVvUVlNR3lkZlhWK1hMbDllcnI3N3FWZDI1OFdhWExydmRyc21USnlzOFBOeGpyYUlHRFJxNGZWNzM3OSt2QXdjT3VLWWlGUzFhVkxObXpWTEZpaFhkMXJkWnUzYXQyMzFDUTBOVnJseTVHL2xRQUFBQVhBaGxBQUFGYnRxMGFhNGY4Q2RQbnF3OWUvYTR6alZyMWt5ZE8zZDJIZS9kdTFmang0OTM2NStYYmJNUEhEaWdWMTU1eFdOTmwrZWVlMDR0V3JUUXRXdlg5TVliYjdqYUwxKytyQmRmZkZIOSt2VlRseTVkOGoxVjZxV1hYc3IyM0ZOUFBhVVZLMWJJMTlkWFlXRmhPbno0c0tUcjRjMkFBUU0wZWZKa1ZhdFdUUnMzYnRUdzRjUGQrZ1lIQjJ2RWlCRmUxUkFaR1pudHJsS3JWcTNTYTYrOTV0YldvMGNQRFJ3NE1NdnJlL2Z1clowN2QyYjdyTGk0T0IwNWNpVExjeWRQbnBSMC9lOHRMQ3pNYlNlamRHKysrYWJpNCtOZHg4OCsrNnpiZEs1VnExWnArZkxscnVPc3ZnYk9uVHZudG9aTXVxTkhqOHBtczdrdHlOdW9VU1A1K1BpNEJYWExseTkzKy9nenJ4V1RscGJtMm5FcFhjT0dEVDAvWUFBQWdId2lsQUVBZUdYaHdvVlovbkR0alFFREJxaEhqeDZTUE5kR0tWT21qR3N0RnNsemR5YTczZTdWemp3T2gwTno1ODdWOU9uVFBkWXdxVml4b2dZUEhpeEpldkxKSjNYbzBDRjk4c2tucnZQSnljbWFOR21TbGk1ZHFtSERoaWs2T2pwdkgyQXVJaU1qMWF0WEx6Mzg4TU1xV2JLa3VuYnQ2cXJ4NHNXTDZ0dTNyOXEyYmF2NTgrZTdqYWl4MiswYU4yNmNJaUlpYm1vOXQxSkFRSUNhTld2bTBaNDVhS3BSbzRiYmRmdjI3WE03bjFWWU5uWHFWSDN6elRkWlBqYzRPTmh0RWVPaVJZdnE0WWNmZHR1RjZmdnZ2ODgybEpLa1gzLzkxV01VVU9QR2piTzlIZ0FBSUsveXRnOHBBT0N1bFphV3BtdlhydVhydjR4QlErYlF4Yy9QeitNNUdlVTJjaVU1T1ZuLytjOS8xSzVkTzAyYU5Na2prQ2xldkxpR0RCbmlOcXFqZi8vK2V1NjU1enp1dFcvZlB2WHAwMGU5ZXZYUzBxVkxjMTFjTmkvNjl1MnJoeDkrV0ZGUlVSb3pab3pieUkvRXhFVE5uVHZYSTVBWlBYcTA2dGV2ZjlOcXNFSnFhcXJHalJ1bmxTdFg2c0tGQzVLdWZ3MmtUL1ZLRnhRVWxPTjk4akphS2p1UFBmYVkyL0h4NDhmMTg4OC9aM3Q5NXQyeWZIMTlDV1VBQU1CTnhVZ1pBTUF0bFRub3lCektaQTV0c2dwbDB0TFN0R1BIRHExYXRVckxsaTNMY2dxTGRIMjB4TEJody9UV1cyL3B6Smt6NnRxMXEvcjE2eWQvZjMrOS92cnJDZ2dJMEJkZmZPSFJiL2Z1M2RxOWU3ZkdqeCt2eG8wYnExNjllcXBYcjU1S2xTcmx1dWJaWjU5VlFrS0M2L2pZc1dQYXNHR0Q2N2hzMmJKcTBxU0pKSG1zVjFPdlhqMjFhTkVpeXdXQTB6MzExRk91L3JlanFWT251djZ1bm43NmFWZmdJa2t4TVRFcVg3NjhiRGFiTm0vZXJQbno1MnYrL1BtU3BGZGVlVVZQUC8yMHgvMHloektaMTdOSlRrNld3K0c0b1oyNEhuLzhjYjMzM250dVg0T2ZmZmFaR2pSbzRISHR5Wk1udFdyVktyZTJSeDU1Uk1IQndmbCtQZ0FBUUdhRU1nQ0FXeXJ6U0piTXV6bmxGTXJzMnJWTHMyZlAxdGF0VzkzV0k4bEtaR1NraGd3Wm9uSGp4dW5NbVRPU3BGbXpabW4xNnRVYVBYcTBvcU9qOWZlLy8xMVJVVkY2OTkxM1BSYm5sYTR2WUx0a3lSTFhPaTBUSjA1MEJTWDkrL2QzdTNiVnFsVnVvY3o5OTkrdklVT0d1STVQbno2dG5UdDNhdTNhdFZxM2JsMnUyMFF2WHJ4WVM1Y3VWWFIwdEdyV3JLbEtsU3FwWXNXS3FsQ2h3azBaTlhLamZIMTljenlYL3ZlYWNRcVJkSDJhVXViMWZpUXBQRHpjN1RqemlLbGp4NDVwd0lBQkdqZHVuSW9YTDU2dm1vT0RnOVc4ZVhPM3RXcTJidDJxMzMvL1hRODg4SURidFhQbXpQSDRXbnpxcWFmeTlWd0FBSURzRU1vQUFMelNxbFVydDZrMGMrYk0wYUpGaTl5dW1USmxpaUlqSXozNmxpaFJ3dlhuaktOTEpDa3dNTkR0T0tmcFM2VkxsOWJHalJ1VmxKU1VZNjFObWpUUnlKRWpkZTdjT1kvN0h6OStYTTgvLzd5NmRldW1BUU1HcUczYnRxcFdyWnBHamh6cHNZNUpSbEZSVWE2cEt6dDI3TkFmZi93aFNTcFhybHlPSTFxMmI5K3VFU05HS0M0dUxzZWFzK0p3T0xSdDJ6WnQyN1pOMHZYMVdYNzQ0WWRzUTVtVWxCU1BoV25UcGRlYjBmSGp4N085UHJmUXl4dW1hV3I5K3ZXdTQrTEZpNnQ2OWVwWmpoQzY1NTU3M0k0ekJ5TFM5YzlsOSs3ZE5YSGlSTjEzMzMzcTI3ZXZPblhxSkVuNjdydnZOSGZ1M0Z4cjZ0Q2hnMXNvSTBrelo4NTBXeS9wNHNXTCt2cnJyOTJ1aVlpSThIb0hMQUFBQUc4UnlnQUF2RkswYUZHM1JYcGpZMlBkenQ5Ly8vMXUwMERpNCtNVkVoTGljWi9NQzZmbUpaUUpEdzlYNzk2OU5XWEtsQ3hyREEwTjFhQkJnOVM2ZFd0SjE4T2dPWFBtYU96WXNXN2JJWnVtcVczYnRpazFOVlYrZm42cVVxV0tacytlclRsejVtam16SmxaVG9mcTA2ZVBhNXZsdFd2WGF2YnMyWktrNXMyYjV4aktWSzllUGNjUUtTQWdRQjA2ZEZEVHBrMFZFeE9qSDM3NElkdXRxSnMwYWVJeHNpaWppeGN2NnU5Ly8zdTI1elA3L3Z2dmM1eENkYU4yNzk2dGMrZk91WTRiTjI0c204Mm1RNGNPdVYxWHNtUkpqNjI4czlwQ1hMbytyZWgvLy9kLzllR0hINnBHalJxdUVERGpBcjQ1aVk2T1ZyVnExZHhDcWpWcjFtakxsaTJxVjYrZUpPbjk5OS8zR01uVW9VT0gyMktFRWdBQUtGd0laUUFBZVhiKy9IbVBrUmRQUHZta1RwNDhxWlVyVjJybHlwVTZldlNvbGk5ZjdoYTZPQndPWGJseXhhMWY1dDJZTW01WkxIbXVLZE9sU3hmRnhNVG8vUG56cnJiZzRHQjE2dFJKUFh2MjlGaWJ4Ti9mWHlOSGp0UkREejJrc1dQSHl1RndxRXFWS3BvNmRhcmIraUErUGo3cTJiT24yclJwbzdsejUycmh3b1c2ZlBteXBPdFRvUjUvL0hGdlB6MlNyZ2NTUTRjT2xYUjlPK1pseTVhNW5hOWV2YnFlZWVZWnRXelowbFZIclZxMWRPTEVDUzFldkZqTGxpM1RpUk1uM1ByY3ptdk1aQ1ZqRUNiSk5kSWs4MWJiRlN0VzlPaWIxVWlaZEFrSkNXNS8vM25WdTNkdjE5OU51bi85NjErYVAzKyt0bS9mN2pHU0ppUWtSQjA3ZHN6Mzh3QUFBTEpES0FNQXlMUDE2OWQ3ak9aNDRva245TjU3NzJudDJyV3V0aVZMbHFoRGh3NnU0ek5uem5qMHk3dytTRzZoakwrL3YzcjI3S2tKRXlhb1FvVUthdHUycmRxMWE1Zmo3ajJYTGwzU2I3LzlwbEdqUnVuYmI3L1ZtREZqc2h6RmsxN1BnQUVEMUx0M2I2MWV2VnBMbHk1VjQ4YU44N3pBN05telo3VjY5V3BKMG9jZmZ1aGF0NlIyN2RwcTBxU0p4eG9xNmNxVUthUCsvZnVyZi8vK09uVG9rSDc2NlNmdDNMbFR2LzMyMngyMUUxTlNVcEpXckZqaE92YjM5OWNqanp3aWg4T2gzYnQzdTEyYmVTRmt5ZlBySUxNcVZhcmt1N1ptelpxcGN1WEtidFBWamg0OXFvOCsrc2hqY1Y5SjZ0R2pSNjY3UXdFQUFPUUhvUXdBSU0vU3c0WjAwZEhSaW95TVZOdTJiZDFDbVFVTEZyaUZNcGxIZmtqWHA2NWtsSGwzcHF6Q2tQYnQyNnRXclZvZWk3Tm14ZUZ3YU9qUW9mcmxsMSswZlBseXZmamlpMTd0b0JNYkc2dGl4WXJwd3c4L3pQWGEzSVNHaGlvbUprYk5talhUbWpWck5INzgrRHpmWTlXcVZRb0lDTWp4R3B2TjV2SDVUSmVTa3VLeFRreGdZR0MyWWNQRml4ZHpEVVp5c21MRkNyZHRyNXMyYlNwL2YzOXQzcnpaWTJwUWpSbzFQUHBuZm5hOWV2V1VscGFtN2R1M0t6ZzQyR01ObXJ3d0RFTi8vL3ZmTlhEZ1FMZjJXYk5tZVZ4YnBrd1pkZW5TSmQvUEFnQUF5QW1oREFBZ1R5NWZ2cXd0VzdhNHRUMzU1Sk9TcmsvVENRc0xjNjBqY3VEQUFmM3l5eStxWGJ1MkpIa3NwR3V6MmR5Mm1aWnlIeWtqWFI5MVliZmJsWnljN0xZV3lTZWZmT0syRmttclZxMzArZWVmNjVkZmZwRjBmZWVuaVJNbmF0bXlaWHJ6elRkVnFWSWxqM3YvOHNzdm1qRmpoclp1M2FwaXhZcHAwYUpGK2Q3dEp5UFROSFBkY1NtMy9ya3BWYXFVYTZlb3pGYXRXcVhYWG52TnJhMXo1ODRld1VTNjNyMTdlMHd6eW92TWZaOTQ0Z2xKOHBnYVpMZmJWYk5tVFkvK21YZkRDZ3dNMU9qUm8vWDg4ODk3VEhuTHplN2R1M1gxNmxVMWJOalExZGFnUVFNMWJkclViU0hpckF3ZE9qVEhkWHdBQUFCdWhNM3FBZ0FBZDVibHk1ZTdCU2QydTExLytjdGZYSDl1MWFxVjIvVUxGaXh3L2ZuMzMzOTNPM2ZmZmZkNWhDNHBLU2x1eDFtRk1rNm5VNE1HRFZLTEZpMzArdXV2YTgyYU5VcE5UZFVubjN5aUdUTm11UDQ3Y3VTSVFrTkRQUlpvL2ZQUFA5V3RXemZObWpYTGJlMlNmZnYyNllVWFh0RFdyVnNsWFErZy91Ly8vaS9YejBsV21qVnJwczJiTjJ2ejVzMDNOTlhtVGpWeTVFakZ4TVNvUzVjdXV2ZmVlOVc0Y1dNbEpTVjVqTEtxVTZkT2xsUEpNb2N5UGo0K0NnNE8xdVRKazlXc1dUT3Y2MWl4WW9YNjl1M3JzVEMxSkEwYk5pekhhVWx0MnJTNTQ5YnhBUUFBZHhaQ0dRQkFudnpuUC85eE82NWZ2NzdiU0pMTW9jenExYXQxN3R3NW1hYnBDanZTUGZqZ2d4NzM5MmI2MHZidDIzWCsvSGtsSnlmcisrKy8xNUFoUTdMY3p0cG1zMm5BZ0FHYU5XdVdLbGV1N0hidTJyVnJtakZqaG80ZVBlcHFxMXk1c210RVI3cnZ2dnZPbzI1dkdJWWhIeCtmUEs5RlU1aFVybHhacjc3NnFoWXRXaVJmWDE5OTlkVlhIanRiUGZiWVkxbjJ6YnhqVmZybk1UdzgzS3ZwUkU2blV4TW1UTkEvL3ZFUHBhYW02dmp4NHg3WFJFUkVxSG56NWxuMk53eERQWHYyelBVNUFBQUFONEpRQmdEZ3RjMmJOM3VFSCtsVGw5SlZybHpaTFFCeE9CeGF0R2lSeC9iSVV0YWhUT1lwUGxtRkdwbW53SlF0VzFiVnExZlB0dTZxVmF0cTl1elo2dHExcTZ2TlpyTnA3Tml4aW9xSzB1blRwMTN0Z3djUDl0aWVlZHk0Y2RsdTBYd2pmdmpoQi8zNDQ0OGUvNjFidCs2bVA4dHFLU2twK3VLTEw5emEvUDM5MWFKRml5eXY5K2JySUNlSmlZbWFNMmVPNi9qSWtTTnU1OU5EbTIrLy9UYkwvcVpwNnNVWFg5U2ZmLzZacCtjQ0FBRGt4ZDM3NnpzQVFKNmtwYVhwZ3c4KzhHaGZ1SENodnZycUt5VW5KeXNwS1VtSmlZbXVyYVRUTFZxMFNJY09IWEpyczlsc1dVNE55ZnpEdUsrdnI5dnh0V3ZYUEtiQVpCN2RraFVmSHgrOThzb3JxbFdybGthTkdxVkJnd2FwY2VQR2txUTMzM3hUbHk5ZlZvOGVQZFM4ZVhQMTd0MWJVNmRPZGZVOWVQQ2d2dnZ1TzdWcDB5Ylg1K1JGUUVCQWx1dVYzTWdDdTdlcjZkT25lNFJ5clZ1M1ZyRml4Yks4UHZQVzZabW5vT1hWM3IxNzVYUTZaYlBaZFA3OGVZMGNPVktiTm0zS3NjK1pNMmZVdTNkdkRSa3lSTzNhdGJ1aDV3TUFBR1NGVUFZQTRKVWxTNVprdVM3SHJsMjdjdTE3OXV4WmZmLzk5MjV0ZGV2V3pYS25vTXcvakdjT0xWYXVYT214aTFEbUtWTTVhZGFzbVdyVnF1VTI1V3Jmdm4wNmYvNjhYbi85ZFlXRmhhbHo1ODV1Q3haTDBrY2ZmYVFubm5qQ1l4Uk5kcTVjdWFLTkd6ZnErUEhqT25ic21OcTJiZXQxamZtVm1KaW9oUXNYWm5rdXF4RWZzYkd4MlY1Ly92ejVtMVpYYkd5c1pzK2U3ZFptczluY1JpNWxkdkhpUmJmajNFYktaTDQrYzk5Ky9mckpaclBweHg5LzFPalJvM084UHFQazVHUzkvZmJiK3ZISEgvWGFhNjhwSWlMQ3EzNEFBQURlSUpRQkFIaWxXYk5tR2o5K3ZNZWFJUG1WZWRxVGRIMGRrZTNidDd1MUJRWUd1aDNQbnovZjdmaUJCeDVRVkZSVWxzL0l1Q1Z6UmxrRk11bk9uVHVuVTZkT3FVK2ZQaG83ZHF5ci9lelpzMXE2ZEttZWZmWlp0OFdCangwN3BxbFRwMnIzN3QxdXo5aTZkYXZiV2pTUFAvNjRSeDJuVHAyU241K2ZSM3ZHKytkRmZIeTgvdld2ZjNsOS9jYU5HN1Z4NDhaOFBjdGJGeTllMUpBaFF6eW1mM1hvMEVGbHk1Yk5zcytGQ3hjVUZ4Zm4xcFpiR0xaMzc5NHMyeU1qSS9YdXUrOHFQRHhjUTRjTzlSaGxsUzRnSUVDdnZmYWFQdi84YzQ5UlhaSzBidDA2YmQ2OFdUMTc5bFQzN3QxejNaNGNBQURBRzRReUFBQ3ZGQzFhVk4yNmRkTzBhZE84N21PMzIyV3oyVHgyMGdrTEMxT2pSbzNVcTFjdjF4U2V0TFEweGNiRzZzS0ZDeDdQVGZmSEgzOW96NTQ5YnVkYnQyN3Qrck9QajQvYnM3NysrbXM5OHNnajJmNUFmK2JNR2IzLy92c2U3VTJiTmxYOSt2WDErZWVmS3k0dVRwR1JrUm80Y0tCYXRteXBTWk1tYWU3Y3VhNXI5KzNibCtVaXc1bGxOZEtqZmZ2MnVmYTdreVVtSnVxVlYxN1JxVk9uM05xTEZ5K3UvdjM3S3k0dVR0dTNiMWRnWUtCOGZYM2xjRGgwNHNRSmZmWFZWeDRoVG5oNGVMYlB1WHIxcXJadDIrYlJYcTllUFEwYk5remZmdnV0NXMyYmwrMlc1S0dob2ZyZ2d3OVVyVm8xTlduU1JJTUdEZkxZS1V5NlBtcG0rdlRwbWpkdm5qcDE2cVN1WGJ2bWVYdHVBQUNBakFobEFBQmU2OUtsaStiTm02ZXJWNitxWExseWlvcUtVc21TSlJVYUdxclEwRkNWS0ZGQ0pVcVVjQjBuSmlhcVo4K2VIa0ZMNzk2OUZSWVdwb3NYTDNxTU1Na3M0dy9qcDArZlZrUkVoR3RoM2lKRmlyaU51QWtQRDNmYlRXblRwazFxM3J5NXdzTENaQmlHMjMwVEV4TTk2cEt1QjBZTkd6YVUzVzdYMy83Mk41MDllMWFkTzNkMmpXakphc3FWTis2MlhaZ3VYYnFrbDE1NlNiLzk5cHZIdVgvODR4OHFXclNva3BLU05HTEVDSy91RngwZG5lMjU0T0JnOWUvZlg1TW5UM2ExZGVuU1JkMjdkMWVuVHAwOHBydGxWTE5tVFkwZE85YjFkVmE4ZUhGOS9QSEhHak5takpZc1daSmxuL2o0ZUgzNzdiZnExcTJiVjdVREFBQms1Kzc2RGhFQWNFT0Nnb0kwWThZTVJVWkdLamc0T01kcms1S1MxTGR2WDQvZ0l5SWl3clZvYXUzYXRiUGNxamlqaGcwYnV2Nzg2S09QcW1uVHB0cXlaWXNXTDE2c29rV0x1bzFVYU5DZ2dWc29JMTNmOWVmRWlSTmVmWHlTMUtkUEg5ZWlzaTFidHZRNG45YzFSWHg5ZlJVUkVlSDFXalEzNm1ZOUp5VWxSYVpwNXJ2L29VT0hQSFk4a3FSdTNicTVkbHdxVmFxVTdyMzMzaXl2eTZoNjllcDY2S0dIY3J5bVo4K2Uycng1czdadTNhcGh3NGJwdWVlZWt5UTkvL3p6bWpCaGdzZjFobUdvZS9mdUdqaHdvRWRnNXUvdnJ6ZmZmRlBSMGRHYU1HR0N4L2JjaG1Ib3JiZmV5dlgvQXdBQUFMa2hsQUVBNUVtbFNwVzh1czdmMzErZE8zZldwRW1UM05haGVlT05OMXlqVG1yVnFxWEZpeGRuZTQrdVhidXFXclZxYm0wMm0wME5HalJRZ3dZTlBLN3YwNmVQVnE5ZTdiSExqN2VhTld1VzY1U2l5TWhJdCtQaXhZc3JNakxTN2IvU3BVdTcvbHl5WkVrWmhxR1VsSlJjNzVWUjVqVlZ2QkVaR1pudDZJNjg2dDI3dDNidTNKbnYvclZxMWRMbm4zK3V3WU1IdTRLM1JvMGFhZENnUVc3WDFhdFhMOGRRcGxTcFVucm5uWGR5ZlY1NlVMSnIxeTQxYjk3YzFkNjFhMWZ0MmJQSGJhSHBlKys5VjZOR2pWS05HalZ5dk9lenp6NnJSbzBhYWN5WU1mcnBwNTljN2QyN2QxZnQyclZ6clFrQUFDQTNoRElBZ0FKaEdJYWVmZlpaTlduU1JNT0hEOWZXclZ2Vm8wY1AxemJVMHZVZjNOT3ZMVktraUFJQ0FsU3NXREdWTDE5ZXp6enpqTnNQMTk0SUN3dlRuRGx6OVBISEgydmp4bzA2YytaTWp0dEwrL2o0S0NRa1JGV3FWRkdyVnEzVXNtVkxqMmxPbWQxMzMzMzY4TU1QWGNITGpZeE1XYlJvVWJaYll0ZXZYei9mOTcxZFJFVkZhZWJNbVJvNGNLREN3c0kwZnZ4NGoxRXBkZXZXMVlJRkMyU3oyZVRuNXlkL2YzOEZCd2VyVktsU3FsdTNyanAzN3F5UWtCQ3ZuaGNXRnBibDE4eHJyNzJtYmR1MktURXhVYjE2OVZLUEhqMnkvTHhuSlRJeVVoOTg4SUYrK3VrblRaMDZWV2xwYVJvd1lJQlhmUUVBQUhLVDgzZWVBSUI4aWFvU1BkaXdhYUlrL1cvM0xocisrbENyUzdLVTArblUxMTkvcmRhdFczdjhVRzZhWnE1QlNHRng2ZElsdCtPTXUwRGxSMnBxcXRzVUk4TXdzdHpOeVdwWHIxNlZuNTk5RW81ekFBQWdBRWxFUVZSZnRyWGRpcStCblR0M0tqSXk4b2EydERaTlUxZXVYUEU2SkxyVFRab3lUWk9tVEpja21hWkdIWTc5ZGJURkpRRUFVT2d3VWdZQVVPQnNOcHVlZmZiWkxNL2RMWUdNZE9NaFRHYTNZd0NUbGR6V1hya1ZYd00xYTlhODRYc1lobkhYQkRJQUFPRFdzRmxkQUFBQUFBQUF3TjJJVUFZQUFBQUFBTUFDaERJQUFBQUFBQUFXSUpRQkFBQUFBQUN3QUtFTUFBQUFBQUNBQlFobEFBQUFBQUFBTEVBb0F3QUFBQUFBWUFGQ0dRQUFBQUFBQUFzUXlnQUFBQUFBQUZpQVVBWUFBQUFBQU1BQ2hESUFBQUFBQUFBV0lKUUJBQUFBQUFDd0FLRU1BQUFBQUFDQUJRaGxBQUFBQUFBQUxFQW9Bd0FBQUFBQVlBRkNHUUFBQUFBQUFBc1F5Z0FBQUFBQUFGaUFVQVlBQUFBQUFNQUNoRElBQUFBQUFBQVdJSlFCQUFBQUFBQ3dBS0VNQUFBQUFBQ0FCUWhsQUFBQUFBQUFMRUFvQXdBQUFBQUFZQUZDR1FBQUFBQUFBQXNReWdBQUFBQUFBRmlBVUFZQUFBQUFBTUFDaERJQUFBQUFBQUFXSUpRQkFBQUFBQUN3QUtFTUFBQUFBQUNBQlFobEFLQWdHR2FTSklja0phZWt5T0Z3V0Z3UUFIZ3ZMUzFOU1VuSmtpVFRWSnBwT2hNdExna0FnRUtKVUFZQUNvQnA2S3hNTTBtU0xseTRxT1NVRkt0TEFnQ3ZYYnZtME5sejU5SVBVMjJtRVdkbFBRQUFGRmFFTWdCUUFNdzBuWldVSkVsNzl4L1F4WXVYTEs0SUFMeDNOZUdxZnZzOVZwSmtTS2xwWmhxaERBQUFCWUJRQmdBS2dDMzE4aDVUMTMremZPandFWTBaTjBFSkNZbHlwS1hKTkUycnl3TUFENlpwS2kwdFRRbUppUnI1OXJ2YXUvL0E5WGFaRjV4SjVuYUx5d01Bb0ZBeXJDNEFBQXFyOGxWcVBHY3piREdHSWJza1Zhd1FwVlpQL0VYaDRXRUs4UGUzdWp3QWNKT1VuS3h6NTg1cHhjclZya0JHa3NNMG5UME94KzZhWjJWdEFBQVVWb1F5QUZCd2ZLS3ExSnhyMkl3T1ZoY0NBUGxobXVhaXc3RTdPK20vQzVjREFJQ2J5MjUxQVFCUWlEbDlqT0xML1FMc2dUSlUxVEJseURCa21xWU13eUFVQjNCYk1VM1RhUmhHbWt6VElSa0pwcW1aamdUSHkvSHhaeE9zcmcwQWdNS0tId29BNEJZb2UzL05lbmJEZkVpR0lpU2p0Q0VqMk9xYWNQc0k4UTN6ZTdoRXEzTDFTN1o1c0poZmVMRXJqZ3RYdHA5Zjl2dVdzOThjdnBnV3g5WmR1Q1VNbVFsTzB6d2xLYzVJMDIrSDkrLzYyZXFhQUFBbzdBaGxBQUN3MFBTSHQva1dxL1RBaTRaaGpwWlV3blhDTks2YWNyNXBjd1o5MkhHQmtXUmRoUUFBQUNnbzdMNEVBSUNGVWtvOWJKUE02cVpVek8yRVlRWWFobEU5OWVvRlg0dEtBd0FBUUFFamxBRUF3RUtSd1hMWW5NWXFtNHdEa3E1SmtrdzVKSjJRMDF6bEZ4eWFiR21CQUFBQUtEQk1Yd0lBd0dLekhqZURmSXBkcm0rMytiV1ZZUTR5VGMyeTJjeDVSUktDZm1xejJMaGlkWDBBQUFBb0dJUXlBQURjSm1JNlhhMXBHTWF2VHVucHY4WUVMYkc2SGdBQUFCUXNwaThCQUhDYmNEamxsQ1REdlA2L0FBQUFLTndJWlFBQUFBQUFBQ3hBS0FNQUFBQUFBR0FCUWhrQUFBQUFBQUFMRU1vQUFBQUFBQUJZZ0ZBR0FBQUFBQURBQW9ReUFBQUFBQUFBRmlDVUFRQUFBQUFBc0FDaERBQUFBQUFBZ0FVSVpRQUFBQUFBQUN4QUtBTUFBQUFBQUdBQlFoa0FBQUFBQUFBTEVNb0FBQUFBQUFCWWdGQUdBQUFBQUFEQUFvUXlBQUFBQUFBQUZpQ1VBUUFBQUFBQXNBQ2hEQUFBQUFBQWdBVUlaUUFBQUFBQUFDeEFLQU1BQUFBQUFHQUJRaGtBQUFBQUFBQUxFTW9BQUFBQUFBQllnRkFHQUFBQUFBREFBb1F5QUFBQUFBQUFGaUNVQVFBQUFBQUFzQUNoREFBQUFBQUFnQVVJWlFBQUFBQUFBQ3hBS0FNQUFBQUFBR0FCUWhrQUFBQUFBQUFMRU1vQUFBQUFBQUJZZ0ZBR0FBQUFBQURBQW9ReUFBQUFBQUFBRmlDVUFRQUFBQUFBc0FDaERBQUFBQUFBZ0FVSVpRQUFBQUFBQUN4QUtBTUFBQUFBQUdBQlFoa0FBQUFBQUFBTEVNb0FBQUFBQUFCWXdMQzZBQUN3MGpldHphSkpBYWxsbGVhSU1tM09pb1poTHlzNXcyMHlRcHlTbjJISWtDbW5JVG10cmhXRm55bUZ5TkQvU01abXd6VFBXRjBQQ2ovVGROcGtzOW4rK3k5Y3FteUtsMm1jTTVWMlhMSWRrbndPWDNZbUhPdTNvRVM4WkpnV2x3c0FRS0ZES0FQZ3JqT2h3N0dBc2lwZXdXbXovMFV5SDVOaFZqSmtoTWhVb2t6emhBd2pWb1p4S00zcGpQTXhiZkZPbTNuTjVoUS9qQUFvZEp3MkdhYlQ4Sldjd1RaRHBVM0R1RmN5cXNod2xwZHBCRW5HVlVQbWZwdHByRXMybkN1S09JUDJkbHhnSkZsZE53QUFoUVdoRElDN3l0ejJLZFh0dm1sOUpEMG5tV1ZNNlpnaDQwZG5tdkc5TTAzcjl5M3lQelpLQnFOaUFOekZUR05lbXd0bDVSZlF5R1kzSDVlcFpqSlVYdEo1MHpTK1RIT21mdFoxUWZIdFZsY0pBRUJoUUNnRDRDNWdHbDkyU0xuUGFYUDJrY3puREptaGttMlAwM1IrbldhYUt4S1Nndy8zKzlaSXRMcEtBTGpkZlBxbzZWK2s1SlVvbTgzZVREYXp2YVJhTW93ck1yWFk1clJQK1gxQmtYMEUyUUFBNUIraERJQkNiZFNqcGsrMVVna3RUTU1ZWlVnMVRXbVBwSC83WGpPV3RGOFVjSUkxRWdEQUc2WXh0L1daVW5iL2tLZE1JNjJYSWFPZVlXaDNXcHB6YkxHcndkKzJXbWFrV0YwaEFBQjNJa0laQUlYV0J5MzNGWWtNdWFlbktiMHJROEdtYVh5Y21wajYvc0Z2aXgzaE43c0FrSGVtVEdQMnM0bVJQbjRhWkRPTlYwMDVreVc5SFpRWU5PVVpSaHdDQUpCbmhESUFDcVZ2bnpFREV3SVR1eG1HeHNnMDdhYU05eDN4eVpPN0xTc1piM1Z0QUhDbis2Q2xXYVJVU01KQXlSaHF5QWh5bW1uL3RKdkJuM2RjWUZ5MnVqWUFBTzRrTnFzTEFJQ2JiZnJEcG05aVFPS2prdm1xVFBuSXNMMlRrQlQ0QVlFTUFOd2NMeTB6VXM0N0UyZVlwa2FiY2liYkRQdWdOQ1U4OVVGTHM0alZ0UUVBY0NmeHNib0FBTGpaaXBXL1drV0dmWlFobFhXYWV1ZXY4d1BmdDdvbUFDaHNCaTRvZFZYU3RKaE9DVFlaNWhpYllRd0xDMDQ2SkdtVDFiVUJBSENuWUtRTWdFSmxUaGV6aE9IcjAxYUdHVzFLSzgxazg5OVcxd1FBaFpralBubTJhUnJMWlZObG04MzUzTnhuNHNPc3Jna0FnRHNGb1F5QVFzUTBiQ21KOThsd3RqZE54Um1tOGNYZXhVRm5yYTRLQUFxenJzdENyeGltYlk0cDQ3QWhvN1U5UUZWTW1heGJDQUNBRndobEFCUWFYM2I0M2Rmd1VUMVRabm5EZE80d3pPUlY3TElFQUFYTGtHRmV1NUt3VHM2MERaSWlEY09uL294blRnVllYUmNBQUhjQ1Foa0FoY2JGNUJJK2txb1pocEVvdSsvNmpndEMyUVVFQUc2QmJzdEt4aHV5YlRJTm5YZktyQmJzREdUQlh3QUF2RUFvQTZEUUtPRmYyaVk1N3pGTjg1TGhNRGRiWFE4QTNFME1VenRsS3M2UWVVK2FuOTNYNm5vQUFMZ1RFTW9BS0RTS3BNZ3dERnVnWVJoWEpQOC9yYTRIQU80cThZNURraTZZaGdKOS9BM1dsQUVBd0F1RU1nQUtIZE0wSE1uK3B4T3RyZ01BN2lvaElWY05LY1hxTWdBQXVKTVF5Z0FvaEp3cWNjbHBXbDBGQU54Tk9pNHdVbVhJWVhVZEFBRGNTUWhsQUFBQUFBQUFMRUFvQXdBQUFBQUFZQUZDR1FBQUFBQUFBQXNReWdBQUFBQUFBRmlBVUFZQUFBQUFBTUFDaERJQUFBQUFBQUFXSUpRQkFBQUFBQUN3QUtFTUFBQUFBQUNBQlFobEFBQUFBQUFBTEVBb0F3QUFBQUFBWUFGQ0dRQUFBQUFBQUFzUXlnQUFBQUFBQUZpQVVBWUFBQUFBQU1BQ2hESUFBQUFBQUFBV0lKUUJBQUFBQUFDd0FLRU1BQUFBQUFDQUJRaGxBQUFBQUFBQUxFQW9Bd0FBQUFBQVlBRkNHUUFBQUFBQUFBc1F5Z0FBQUFBQUFGaUFVQVlBQUFBQUFNQUNoRElBQUFBQUFBQVdJSlFCQUFBQUFBQ3dBS0VNQUFBQUFBQ0FCUWhsQUFBQUFBQUFMRUFvQXdBQUFBQUFZQUZDR1FBQUFBQUFBQXNReWdBQUFBQUFBRmlBVUFZQUFBQUFBTUFDaERJQUFBQUFBQUFXSUpRQkFBQUFBQUN3QUtFTUFBQUFBQUNBQlFobEFBQUFBQUFBTEVBb0F3QUFBQUFBWUFGQ0dRQUFBQUFBQUFzUXlnQUFBQUFBQUZpQVVBWUFBQUFBQU1BQ2hESUFBQUFBQUFBV0lKUUJBQUFBQUFDd0FLRU1BQUFBQUFDQUJRaGxBQUFBQUFBQUxFQW9Bd0FBQUFBQVlBRkNHUUFBQUFBQUFBc1F5Z0FBQUFBQUFGaUFVQVlBQUFBQUFNQUNoRElBQUFBQUFBQVdJSlFCQUFBQUFBQ3dBS0VNQUFBQUFBQ0FCUWhsQUFBQUFBQUFMRUFvQXdBQUFBQUFZQUZDR1FBQUFBQUFBQXNReWdDNDQ4enVjUFdoTDJYYTg5UDM4M2J4OTQvcVlQcmQ3Sm9BNEc2dzVsSFRaMDc3NU1yNTZXdktOQloxU3FsMnMyc0NBT0JPNW1OMUFRQ1FWNzQyWTRhelE5S2NMM1ZsZnNjRlJjOTYwK2ZMRGxmQ25USjZHWWJ4eUVPT3hCY2xuU3JnTWdHZzBEbGE0a3F4SWo0K2I4M3JlQ1hXdEJzZmRaa1hkRVl5ek56NmZkcjJZdkg1UlJJN1Nlb3U2WkdDcnhRQWdEc0RvUXlBTzQ1aDZHMFpaaStuWWE4MnYyUFMvSlJML3R0N2ZHOGtaSFh0QnkzTkl1R0JTZEdtM2V4cmt4Rnl6V2xPVDd4dzV1S3RyaGtBQ29NQW4yTlgwb3lLMDJ5RzBkOTA2cjB2bnJzNk16SGw1SlorMzk2VG1OWDEwNTh4QTBPQ2toNHlUR2RuU1ZHbVlZeS94U1VEQUhCYk02d3VBQUR5empUbVBIdTVndDIzU0VkRHpoYW0wL2p1b2lOKzNqMXBFVW5KZ1lsZm1xWVpsSHJ4YXN2Z29JaWdhNzVKM1EyYk9qaE41NWRtc20zQm45K01PekZLbzV4V2Z3UUFjT2N5alZudEZPN25sOVRKWnFpRDB6UlhtVW42NUsrTEEwL043NXo0cFNrenpHbW9jMHJTdFpTQUluNWRKTE9kWVpxYlVrM25yQU1MUWc2T2tzRy93UUFBL0JlaERJQTdWZ2VaOXZhZDRtc2I4bm5ObEptWVptcU9qODMyLzB6VERETFRuTU1NSC91TGhtR1dkS2FtL3IvT1h4WGZhZkNEQUFEY05LTmsydTcvNjlWcU5xZnRYellwT1MzTk9kV3cyMTZWb1ZERHFYZE1tOXJJVkduRHRMMy94NW1mTjQ1YTI4eGhkYzBBQU54dUNHVnd5NFNIUHhBY1ZNSmVWazVGT08wcVpUUHNnVmJYaE1LaHRQOTlwU29WclZzLzJMZGt4VUI3MFlveVpVdE1pOTk3NWRyNWc3L0YvN2poWXVySnkxYlhpRHVEMHpTVGJHbk8wNlpobmttNGVPMzR1WE4vWHJHNnBydEJlSGg0Y0ZCUVVGa2ZINThJU2FWc05odnZoenRJVVh1cG9BZEt0R2dTNGh0V01jQzNXQ1hETkh5VDA2NGVUSFJjT0xyLzh1WU5wMUppVDF0ZEkzQ2puRTVua3FUVGhtR2N1WGp4NHZGejU4N3hmZ0J3VXhESzRGYXdsYS84VUhPYjNUYkVrRkZSTW91WlVqSERNSXBZWFJnQXVESE5GRW1YWlJqeFRxZDUxRFROTVVmMzdsb3JLYzNxMGdvcFc4V0tGWnZiN2ZZaGtpcEtLaWJlRHdCdVR5bW1hVjZXRkcrYTVsR24wem5tNE1HRHZCOEEzREJDR1JRMEk2cHFqWkdHWVh0RExDd040TTdqY0RxZFk0Lzh1V3U0cEZ4M21FR2VHSlVxVlJwcHMvRitBSEJIY3BpbU9YYmZ2bjI4SHdEY0VFSVpGS2lvS2pXZWxHSDd6akJrbDZUQXdFQlZ2YitTU29XSEt5aUkwZWtBYmkrSmlVazZmZWFNOXU0L3FLdFhyMTV2TkUySDArbHNmV1R2N21YV1ZsZTQzSGZmZlUvYWJMYnZETU53dlIrcVZLbWk4UEJ3QlFVRldWMGVBTGhKVEV6VW1UTm50Ry9mUHRmN3dmenYrK0hBZ1FPOEh3RGtHNkVNQ2t5NUtsWHVzUnNCQ3cxRERTV3A1a01QYXVDTHo2dnEvWlVWR2xwQ2dRRUJWcGNJQUc2U2twTjEvdndGN2QxL1FCL04rTGUyNzlncFNUSk43VFNUVWxvZU9mTEhLWXRMTEJUS2xTdDNqNysvLzBMRE1CcEtVbzBhTmRTL2YzOVZxVkpGSlVxVVVHQWdvVDJBMjB0U1VwSXVYTGlnZmZ2MmFkcTBhZHF4WTRja3lUVE5uYW1wcVMyUEhEbkMrd0ZBdmpCY0dBWEdaaFJwS01Pc0toa0tLVnBVYjQzOGh4NThvSnJWWlFGQXRnTDgvVlcyekQwcVcrWWVWWXk2VjIwN2RsUDhsU3VTWVZaU2dHOGpTVjlaWFdOaDRPL3YzOUF3aktxU0ZCSVNvbEdqUnFsNjllcFdsd1VBMlFvSUNGQ1pNbVZVcGt3WlZhaFFRYzg5OTV6aTQrTmxHRVlsUHo4LzNnOEE4czFtZFFFb3hKd3FJUmwra3RTd1FWMlZLMVBHNm9vQXdHdWx3c1BVc0VGZFNaSmh5a2VtaWx0Y1VxRmhtbVlKU1g2UzFLQkJBNVV0VzliaWlnREFlK0hoNFdyUW9JRWt5VFJOSDlNMGVUOEF5RGRDR1JRWXc3Q0ZHbElSU1NwN3p6MEtER1M2RW9BN2g1K2ZuKzRwSFNsSk1tWDR5RkFKaTBzcU5BekRDTlYvM3c5bHlwUmh1aEtBTzRxZm41OUtseTZkZnVoakdBYnZCd0Q1eHZRbEZCeERBZnJ2MTFod2NKQjhmWDB0TGdnQXZPZmo0Nk9Rb2tVbFNZWWh1MHdicTgvZUpJWmh1TjRQUVVHOEh3RGNXWHg4ZkZUVTlYNHc3Sko0UHdESU4wYktBQUFBQUFBQVdJQlFCZ0FBQUFBQXdBS0VNZ0FBQUFBQUFCWWdsQUVBQUFBQUFMQUFvUXdBQUFBQUFJQUZDR1VBQUFBQUFBQXNRQ2dEQUFBQUFBQmdBVUlaQUFBQUFBQUFDeERLQUFBQUFBQUFXSUJRQmdBQUFBQUF3QUtFTWdBQUFBQUFBQllnbEFFQUFBQUFBTEFBb1F3QUFBQUFBSUFGQ0dXQTIwQnFhcXJTMHRJc3JTRWhJVUVIRGh5d3RBWllLeVVsUlhGeGNWYVhBYUNRTUUxVEowNmMwS1ZMbDZ3dUJSWTZldlNvMVNVQXdHM054K29DQUVnTEZ5N1U1TW1UVmJGaVJWV3VYRmtOR3piVUUwODhrZTMxNzc3N3JyWnYzKzQ2ZnVHRkYvVDQ0NC9uK2JrYk5telEvUG56ZGZEZ1FjWEZ4Y25IeDBmZmYvKzlpaFVybHErUDQwN3g1NTkvNnUyMzM5YXdZY05VdlhyMVhLOWZ2WHExNXMyYnA0RURCeW82T3Rxclo2eFpzMFpidG14eEhmZnIxMC9GaXhmUDl2cXZ2dnBLYTlhc2NSMTM3TmhSVFpzMjllcFpXVDE3N2RxMUdqbHlwR3kyM0xQMzJOaFlmZlBOTjFxNmRLa3FWcXlvVHovOU5GL1BCWERuNk5peG94SVNFaVJKNGVIaCt1eXp6MjdLZmRQUzB2VE9PKzlvNzk2OU9uVG9rSktUazlXMWExZTk4c29yTitYK3R5dUh3NkhwMDZmcjVNbVRldnZ0dDJVWVJvN1hwNldscVgvLy9xcFRwNDY2ZHUycW9LQ2dYSjl4N2RvMVRaZ3d3WFZjdlhwMVBmMzAwOWxlbjVTVXBLRkRoN3FPZzRPRDllNjc3M3J4MFhpNmNPR0NQdnJvSXozMjJHT3FYNzkrcnRjbkpTVnB4WW9WK3ZycnI3Vjc5MjVObVRKRkRSbzB5TmV6QWFDd0k1UUJiZ1BidDI5WGFtcXFZbU5qRlJzYnE4REF3QnhEbVZPblR1bmd3WU91NC9qNCtIdzlOenc4WEJzM2JuUWRPeHdPclY2OVd1M2F0Y3Z5K3UrKyswN0xseS8zNnQ3dDJyVlRpeFl0SkVreE1USGF0R2xUdm1yTXE4R0RCNnRpeFlwWm5qTk5VMTk4OFlXbVRKa2loOE9obDE1NlNaOSsrcW5LbHkrZjdmMFNFaEkwYnR3NG5UMTdWbjM2OUZHalJvMDBZTUFBVmF0V0xjYzZmdjMxVjMzNTVaZXU0eTVkdXVRWXlodzZkTWp0YzVTZlFHYnYzcjBhUDM2OHRtM2JKa2txVzdhc1huamhoVno3ZmZiWloxcTVjcVVrYWRldVhmcmxsMTlVdTNidFBEOGZ3SjNqeElrVFNrNU92dW4zdGR2dHVuVHBrdjc0NHc5WDI4cVZLN01OWlp4T3AxNTY2U1d2N2wya1NCR05Iejlla25UcDBpV05IRG55eGd2Mnd2MzMzNitCQXdkbWUvN28wYU42NDQwMzlQdnZ2MHVTU3BRb29TRkRodVI0ejNuejVtbjc5dTNhdm4yNzVzK2ZyMTY5ZXFsRGh3N3k5L2ZQdHMrMWE5ZmMzaXN0VzdiTU1aUnhPQnh1NzVXYzNrSFpTVTFOMWJ4NTgvVHZmLzliQ1FrSldyZHVuV0ppWWhRYUdwcGp2N2k0T0wzMTFsdXU0MDgvL1pSUUJnQ3lRU2dEV013MFRlM1lzY090clU2ZE9yZmsyVldxVkZHMWF0WGN2bmxldjM1OXRxSE1rU05IdkE1WDZ0V3I1L3J6M3IxN3RXSERoaHNyMWt1OWV2WEs5dHlLRlNzMGFkSWsxL0dsUzVmMHQ3LzlUWjk5OWxtMjMyQk9uVHBWWjgrZWRSMXYzTGhSeDQ4ZjE3eDU4M0w4NXZsRzVmWmIxcXpNbXpmUEZjaEkwb3daTTFTblRoM1ZxbFhMMVphYW1xcWZmdnBKSjArZVZOZXVYU1ZkLzQxNWVpZ2pTVE5uem5RTFpRNGZQcXpKa3llclZxMWFpbzZPVnRXcVZlWGp3K3NEdUpNVjVKVFpkdTNhYWQyNmRhN2pNMmZPS0RZMlZsV3JWdlc0MXVsMGV2MWV5Zmh2YmtwS3lpMTdyNlNrcEdSN3p1bDA2dVdYWDliaHc0ZGRiZlBtelZPcFVxWFVvMGVQTFB2RXhjVnAyclJwcnVOTGx5NXA0c1NKQ2drSlVaczJiVzVlNFpuazU3MXk4dVJKVFpzMlRhbXBxWktrOCtmUGE4U0lFWm84ZWJMYi9ZNGVQYXFWSzFlcVJZc1dpb3FLVW9VS0ZWU25UaDNYTzJuYnRtM2F2WHUzSG5yb0lWZWZEei84VU1uSnlZcU9qbFowZExUQ3dzSnU4Q01FZ0RzVDMxVURGdHUvZjc4dVg3N3MxbFlRb3hTMmJkdW13WU1IZTdSZnUzYk43WGo5K3ZWcTNMaXhXMXU1Y3VVVUV4TnowMnU2MVo1ODhrbXRYNzllSzFhc2NMV2RPSEZDTDczMGtqNysrR01GQkFTNFhaLytHOHlNaWhZdHFva1RKeFpvSUNQbDc1dm5WMTk5VlpzMmJYS0ZTRTZuVThPSEQ5ZjgrZk1WRkJTa2Q5NTVSeXRXckZCQ1FvS0tGaTJxdi83MXI3TFpiS3BkdTdZcVZhcWsvZnYzUzVJMmJkcWsvZnYzcTFLbFNwS2tQWHYyYU8zYXRWcTdkcTJrNnlIT2E2KzlkcE0rVWdCV3lQaHZ2OTF1ei9kOUJnd1lvSjA3ZCtaNlhhOWV2VHllTTNMa1NEVnYzanpmejc0ZDJHdzJ2ZlBPTytyVHA0L2J5S05Ka3lZcElpTENZOVNyYVpvYVBYcTBrcEtTM05vN2RPaFFvSUdNbEwvM1NsUlVsQVlNR0tDSkV5ZTYyalp0MnFUNTgrZXJjK2ZPMnJGamg5NS8vMzNGeHNaS3VoNmNSVVZGU1pJNmRlcms5b3VDTDc3NFF1UEdqWE1kcjFpeFFpZFBudFM4ZWZNa1NULzg4RU8rUnZNQXdKMk9VQWF3V01aMVJDUXBNakpTeDQ0ZDA3Rmp4enl1RFFvS3luWnFUbTdTMHRLOEhxcWUrYnJNM3p5bWUrQ0JCeFFlSGk1Sk9uNzh1TnRDd1JVcVZNajIvbjUrZmw2dGRlS04xTlJVT1oxT3I2OGZNV0tFRGg0OHFIMzc5cm5hL3ZqakQwMmFORW5EaGcxenRWMjllbFVqUm95UWFacXVOcnZkcnZmZWUwLzMzbnZ2VGFrOUovbjUvQVFIQjJ2WXNHRjY5ZFZYWFcyblRwM1MrUEhqTldMRUNCMDVjc1MxaHNTVksxZTBkKzllMTIrdU8zYnNxREZqeHJqNnhjVEU2Si8vL0tlazYydndaSlRWYjdzQldPL1lzV05lallCeE9CeHV4MDZuMDIya1IwNzgvUHgwenozM3VJNlRrNU85ZXJkY3UzYk40NWNBbWV1UXBNREFRTld0VzlkMXZHSERCdGZIbE5ON3hUQU1GU2xTSk5jNnZHR2FabzZqWXpLcldyV3EzbmpqRFEwZlB0eXRmZFNvVWFwWnM2WWlJeU5kYlhQbXpIRmJiMHlTR2pSb2tPdDBwNXNodisvZExsMjZhTVdLRlc2amFpZFBucXlHRFJ2SzZYUzZBaG5wK2krQTBrZGgvcy8vL0k4aUlpSjArdlJwU2RlLzM0bUxpMU5rWktTdVhMbWlreWRQdXZwRlJFUVF5QUM0YXhIS0FCYkx2RVpMWEZ4Y3RsTndhdGV1clk4Ly92aFdsT1dWbmoxNzZySEhIcE1rRFIwNjFCWEtsQ3haVWcwYk5zeTIzNWd4WTlTc1diTXN6NW1tbWV0djh4SVRFeFVZR0NoSmV1V1ZWOXlHeVdkMWJXWnZ2dm1tZXZmdTdRcWJXclZxcGI1OSs3cGRPMmJNR0krZGlBWVBIcXpxMWF0NzNOUFgxMWUrdnI0NTFwelJraVZMM05ZRmtLNkhKeGw5OXRsbit1YWJiN0xzMzdScFUvWHAweWZMYzQ4KytxaWFOR21pSDMvODBkVzJjdVZLOWV2WFQzWHExSEZiSUhyNzl1MnVnS1ZWcTFiNjRJTVBkUFhxVlVuUzBxVkw5YmUvL1UzRml4ZDMrMFpjVXE3cjZRQ3dSdS9ldlhYaHdvVTg5enQxNnBUYXQyL3YxYldWSzFjdTBKR1RrWkdScnNWczkrL2Y3L2J2ZSt2V3JiUHRWNmxTcFJ6cmNqcWRPWVlTR2Q4cmYvNzVwN3AwNlpMdHRWa0ZUSTgrK3FqYXRHbmorbmU3Wk1tU0dqRmloRUpDUWx6dmpDTkhqdWpERHo5MDYxZTJiRm1OSERsU3FhbXByaWxDNmRMcjhkYnp6ei92VmxmbWdPN1NwVXZxMmJObnR2MG5USmlna2lWTGVyVGI3WGE5L3ZycjZ0bXpwK3NYRmNuSnlWcTRjS0VHRFJva1B6OC9WKzIvL1BLTDYzTnR0OXZWdm4xN1RaMDZWZEwxdjRQNTgrZHI4T0RCYmtHT3hIc0Z3TjJOVUFhdzBPKy8vNjRqUjQ3Y2ttZFZybHhaWThlT2xYUjlqdmpNbVRQVm8wY1BqMFZ1VTFOVE5YcjBhTjEvLy8xcTE2NmRRa0pDY3YzR01DRWh3VzF1LzlOUFA1M3JtaU9uVHAzU2pCa3oxS0pGQ3ozeXlDT3U5ZzBiTm1qS2xDbnEwYU9IRWhJU2RQandZYmZkSTNidjNxMEJBd2JvNmFlZlZzZU9IWE44eHBVclYvVG9vNC9tZUkxMFBZQll1blJwcnRkTm1EREJiZWVMZEwxNzk4NXhFY2pNenB3NW96MTc5dVI0ellrVEozVGl4SWtzejFXdVhEbkh2a09HRE5IUFAvK3NhOWV1NmJISEh0T1FJVU1VSGg3dU1TMXU4K2JOcnQ5b0JnUUVxSFhyMXBvN2Q2NGtxVWFOR3JwOCtiS0Nnb0xjdm5uMjlmWE45Mmd0QUlYUGdBRURkT25TSlptbXFXKysrVWJuejUvUE1qUmV2bnk1Tm0vZXJLZWZmbG9QUC95d0pPbkJCeC9NOGQ0WnA1cjYrZm1wWmN1V09WN3ZkRHExZlBseXJWKy8zbU9Yb1JkZWVFR1ZLbFZTczJiTnRHVEpFblhyMWsxVnFsUnhuZi8vMkx2djhDaXE5US9nM3pPN20yd3FMWUVJRVpBbTRLVkpSeEVMUlFHNVNndWhSeENRWGtSVVdsQ2FGRVhGZ2tvUktVb1JSS1hkcS94VU9pZ2dDQ3BWQldrQmtoRFNkbmZPNzQvY1hYZDJkamNiMmlUaCsza2VueWN6ZTJibTNRVDN6TDV6em50ZWVPRUZwS2FtSWk0dXptL3hkeUJuYXBKenlvMHZseTVkOGpwbDJOUHAwNmQ5dnE5ZHUzYmxxWDdYb1VPSGRNa2lkM2E3M1cvZjQyL1U2WDMzM1lkLy8vdmZXTHQyTFlvWEw0NFJJMGFnZGV2V0FITCtqai85OUJPQW5GR21SNDRjY2ExcytQVFRUK09ERHo2QTNXNUhrU0pGWEtzN0hqeDRVSE4ranNBa29qc1prekpFQnZycXE2OXUyN1dLRnkrT2h4NTZDSXNYTDhhQ0JRdVFsWldGOWV2WFkvSGl4WnFreTRvVksyQzMyM0g0OEdFY1AzNGNyVnExeXJWK3lKWXRXelJQK0h3VkNuYjY1Sk5QOE1zdnY4QnV0K1A0OGVPYXBNenExYXR4OU9oUnpURHdqaDA3dW9hdHIxMjdGdW5wNlZpeFlnVldybHlKNnRXcjUrbjNjQ3RKS1YyamJ6eUg1V2RtWmlJOVBUMVBJMnA4eWEzK1EyeHNMSVlORzRaNzdybEhzOXBGelpvMU5VODBkKzNhaGRUVVZFUkdSZ0xJcVdsdzdkbzF4TWZIdXhJLzI3ZHYxMHhmcTF5NU1vdjhFcEZMdlhyMWNPVElFVXlmUHQzMWhmL2F0V3VhK2lnMm13MnpaczF5ZlhiLytPT1BHRHAwS0dKaVlyeE9ZWEp5VDhvMGI5NGNFUkVSUHRzbUpTVWhMaTdPdFRKaDI3WnRYWDNMa1NOSHNILy9mdXpmdngrclZxMENrUE1aUFczYU5BQTVJMVIzN3R3SktTVW1USmlnS1VhYkgyUm5aOE51dCt1bUVqc2NEdGNvbkx5T3F2RW10NzVsMEtCQkNBME5SZi8rL1JFZUh1N2FYNjllUFZkU0JzZ1puZWxNeWhRdlhod0pDUWtvV2JJazJyUnA0NXBpNWpuQ2xTTmxpT2hPeGp0cklvTWtKeWZycHFmVXJGa1R4WW9WYzIxZnVuUko4MVRMMzN6NWI3LzlGdVhLbFVQRmloVjl0cmw0OFNJV0xWcmttaXQvOHVSSlRKa3lCVk9tVEFHUWMrUDg4Y2NmdTlwblpXVWhNek16MTZLMjdsT3c2dGV2ajd2dnZ0dHYrNHlNRE5lTitDKy8vSUx0MjdlalNaTW1PSGZ1SExadDI2WnJ2M2p4WWt5Y09CRVpHUm5ZdkhtemEzL3QyclZkQ1lYODRPelpzM2p5eVNlOXZ0YWxTeGNBT2JWYlNwWXNlVVBYQ2FRb1ozeDh2RzVmVUZBUTZ0U3BnMTI3ZGdISStWTHl6VGZmdUpKb1pjdVd4WVFKRXpUSGVOWThjbDlWaTRqeXR5Wk5tdmhNQlAvd3d3K3VrUkZGaXhaRnJWcTF2TFpMVDAvSG5qMTcvRjVuM2JwMW1rYzNrTUVBQUNBQVNVUkJWTDVxMnJScHFGNjl1aXU1KytXWFgycFdzZnZqano5UXFsUXB2K2M4ZVBDZ1pyUmcrL2J0L2JZUENRbkJoUXNYWE5zZmZmU1JLeW16ZXZWcVhmdi8vdmUvR0RSb0VHSmpZN0Z1M1RwTi9iRG16WnZyUm5JWWFjcVVLVjRmNG16ZXZOblZKMzd6elRjM2ZKM2MrcGJpeFl0cmFwWTVOV3JVQ0I5ODhJRnJlOU9tVFJnMmJKaHJLdktBQVFNMDdaT1NralQvWHN4bU0yclhybjBqb1JNUkZXaE15aEFaWk9uU3BacmlpQkVSRVhqMzNYYzFLd0F0WHJ4WWMrUGlxOGpoeXBVcmNlellNWlFxVlFxTEZpM3krYVcvVEpreUdENTh1T3ZwSUpDVFVHblhyaDBhTm15STVjdVhhK3FvUkVaR2FxWU9lWFArL0huWGwzd0FBZFVsaUkrUHg2eFpzMXhGWnovODhFTTBhZElFYTlhczhUcDhldjM2OVhqdXVlZXdZOGNPVFQyWDFxMWIrMTBTMVd3MmEwYmgrSFA2OUdsTm9VdUx4WUtHRFJzR2RLeS80cFBlSkNRa0lDRWhRYk52M0xoeDJMQmhnMnY3N2JmZlJwTW1UUUFBbjMvK3VTdHhCdWh2bkM5ZXZJZ2hRNFo0dlZidDJyVTFCWXhidG15cCtYdHQyclRKNThnbUtTVysvLzU3emI1QXBvTVJVZjd3NnF1dmVpMmVtcG1acVZsbHIyN2R1cHBWY2R3ZE8zWU1jWEZ4ZnE4emRPaFFiTisrSGFkUG53YVFrK0NmTm0wYUZpeFlnUFQwZE0zeXp3RFFzMmZQWEtkaHVqKzB1T2VlZTFDblRoMi83Y1BDd3ZERUUwOWcvdno1QUhLU09qdDI3RURObWpWMXRkdUFuS2s2UzVZc3daZ3hZelRYaW82T2RrMnY4cVZDaFFvQjl5M2J0bTNUSkh3cVZhcWtLZnpyVDE0TDgrN2N1Vk96L2RkZmYrR3BwNTV5YmYvclgvL1NQSGhwMWFvVmtwS1NYTnVlZmN0Nzc3M25zMmJicTYrKzZ2b2IxcXhaRXpFeE1hNzdod3NYTG1ELy92MCsvMmJPbGZ5YzZ0ZXZyeGw1UTBSMHAyRlNoc2dBVjY5ZTFSVjY3ZENoZzI1SjVwOS8vbG16N2VzbTFybVU4Zm56NXpGMDZGRE1uejhmWVdGaG1qWXBLU21RVXFKNTgrWll2MzQ5RGh3NGdNaklTUFR2M3gvMzNuc3ZUcDgrN2JxWmRlclRwdzhVUlVGeWNyTFAwVEpyMTY1MUpWSktsQ2poczRDdnU0aUlDSFRxMUFtTEZpMXl2YzhkTzNaZzdkcTFyalpXcTlXVnRMTGI3Vmk2ZEtubTkyR3hXTkNpUlF1L1NabVFrQkM4K2VhYnVjWUQ1RHhWZmUrOTkxemJSWW9VQ2ZqWXZNck16SVRaYk5aTUEzSVcySFh5TnhUZGMvcVF6V2JUckNibExpb3FTclA5NktPUFl0cTBhYTZSU252MzdzWHAwNmNSR3h1ck8zYm56cDJhRy9hb3FLaGNhMEFRVWY3bnZsSWVvUCtjQ0ZSV1ZwWnJTczN3NGNOZEt3ZzFidHdZUTRjT1JYSnlNajcrK0dOY3VuVEpkVXhNVEF3NmRlcUU1T1JrQVBENlpUdzlQVjJUU09uVXFWTkE4WFR0MmhYTGxpMXp4ZlRSUngvaDhjY2YxMHo3Y2U5YjFxMWJoNW8xYTJvZVJqenh4Qk81SmtQYXQyK2Y2OGdkcC9yMTYydVNNbkZ4Y1FFZm0xZFhyMTdWVFBIS1M3OEM2UHVXYytmTytleGIzQjhxQ1NIUW9rVUxmUExKSjY1OVgzenhoYytrak9lb240SytMRG9SMFkxaVVvYklBSFBuenRYY0xGbXRWcS9UVFE0Y09LRFpkaTlLNk12Um8wY3hac3dZekprelIzT0QxYTVkTzkwTldtcHFLbWJPbkltWk0yZDZQZGNiYjd5Qk45NTRBd0RRcjE4LzNldXFxbXFlTUQ3OTlOTUIxeHZwM3IwN1B2MzBVOWVOM2JoeDQxdzM2VURPVGZodnYvM21XanAwNWNxVm1pVkttelZyNXJlK1FGNTVybEtSMndwUTNrUkdSbUx3NE1FQWNwNk83dHUzei9WYWp4NDlVS1JJRVZTclZnM0xsaTNEL1BuelVhTkdEVFJvMEFEUFBQT003bS9qbmxSenY2RUhBcHUrNUMvR3hvMGJ1MVpua2xKaXlaSWxtdEUwVHU1UFZBSGdrVWNldWE3ZkN4SGxMKzZqNVFCNFRjb0dZdlhxMVpnOWU3WnUvNDRkTzdCanh3NnZ4NXc3ZDA1VDJOWXpGaUJuQktjemtXSzFXdEdtVFp1QTRpbGF0Q2c2ZGVxRXhZc1hBd0QyNzkrdkdRRVpGQlNFS1ZPbXVLYmdaR1ZsWWZMa3lacHp0RzNiMW0rZG03enlIUDE1UForaHpaczNSL255NVdHejJUQnYzanpYL2lwVnFxQmx5NVlBY2hJcVR6enhCSW9YTDQ3Nzc3OGZuVHQzOXR1dkFEZTNiMm5WcXBVbUtiTmh3d1lNSERoUU4zSjMzNzU5bXFsaFFnZzBhOWJzdXE5TFJGUVk1RzFjSkJIZHNBTUhEcmdLRFRwMTZkSkY5NlR5dDk5KzB5eHRXcVJJRVo4alpjcVZLNmZaM3JGamg4K2g2RGZUcjcvK2l2UG56N3UyVDU0ODZYZjFCbmZGaWhYVExHL3FucEJSRkFWeGNYR2FKVW5kRXpKQVR2SGZtOG56SnZ4NmJrN0R3OE5kVTVPY1JRNmRPblRvZ0lTRUJEUnExQWpmZi84OU1qTXpzV2ZQSGxmU3lmMzNDRUF6NWNEenhubkRoZzArbjE0R3dybGlodE82ZGV0MHkraisrdXV2dWpvU3JWcTF1dTVyRWxIK0lLWEV1blhyTlB2dXV1c3VnNkx4em5QS3pNbVRKd00rdGx1M2JwcUhBKzU5Uyt2V3JmSHd3dzlyQ3NTNzl5MTE2dFR4VzVjdHI3d2xkNjZuYjJuYXRDa1NFaExRdlh0M3pmNktGU3U2K3B5REJ3OGlQVDBkcDArZnhycDE2NUNabWVtM1h3SDBmY3ZjdVhNRDdzTTlWYXRXRGVYTGwzZHQyKzEyTEZteVJOZk9tVEJ6cWxldm50ZGx1SW1JN2lRY0tVTjBHNm1xaWxkZmZWV3pyMGlSSXVqU3BRdjY5dTJMdUxnNHRHalJBZ0IwTjgwTkd6YjBPYVE2UGo0ZVc3ZHUxVXpsV2IxNk5TcFZxcFRyc3RFM29ucjE2dWpjdWJOckt0WTMzM3lEMTE1N0RTKzk5RkpBeC9mbzBRT3JWcTNTM1FRKy9QRER1T3V1dXhBVEU0Tnk1Y3JwbGcyLzU1NTdVTDkrZmIvblhyVnFsV3MwU0NEY242WUN3SlVyVndKYXp0UkpVUlRYcUNKL0xsKytyS2tUOU9DREQ4SnV0MnVHejFzc0ZrMlN6dlAzYys3Y09TUWtKR0RxMUtsNDZLR0hVTEprU2RmVXJ3TUhEbURpeElsK1kzajAwVWRScWxRcDF3MTdWbFlXbGk1ZHFxbExzMkRCQXMweDFhdFh6N1dtQXhIbGZ4czNic1JmZi8ybDJUZDU4bVNZeldZMGJkclVvS2kwUm93WWdaOS8vaG1wcWFuSXpNekVzR0hETUgvKy9JRHFkMFZGUmFGMTY5YTZQaFQ0cCtCNjE2NWRNVzdjT04zcnVkWE9TVXRMdzlpeFl3TjhGOTZYbUY2MmJGbWVpdksyYWRQR05SckdIL2RFVmtSRUJHcldyS2tiaFZTNmRHbS84UzFac2dTblRwM0N0R25URUJvYWltSERocUZ2Mzc0QWdKZGVlZ2xIamh6eEcwUFhybDB4ZGVwVTEvYm5uMytPWjU1NXhwVU1PbnIwcUs1T21XZWlpWWpvVHNTa0RORnRwQ2dLWW1KaU5FLzloZzBiaHRkZmZ4Mzc5dTNEdm4zNzhOdHZ2K0haWjUvVkZIMEY0Q3I2Nm8wUUFwTW5UMGIzN3QxZGhSWUJZTmFzV2FoUW9RTHExYXVIRHo3NFFEZEZKeStpbzZOMWRYQUE0UG5ubjhlcFU2ZGNJejVXclZxRnVuWHJCblFUV2JwMGFUUnYzbHl6b2hJQTF3Z1pJUVM2ZE9tQzExNTdUZk42SUltbTQ4ZVArNjAzazV1c3JLdzhIUjlvUWNidnYvOWU4M1R5d1FjZnhPblRwelUzeDZWTGw5WU1jZmYyZDh2SXlNRElrU014ZXZSb3hNWEZ1VmE4K3Z2dnYzT053V3cybzF1M2Juajk5ZGRkKzVZdVhZcDI3ZHFoWExseTJMNTl1KzVMUSsvZXZRTjZmMFNVZjEyK2ZCbHo1c3pSN1U5T1RzYnc0Y1BSdlh0M0RCa3lKT0JwcUk4Ly92Z3RXVFduZlBueW1EbHpKdnIzN3c4Z3B5YmFpeSsraUtWTGx3WVVXNjlldlhSSm1mcjE2N3RHbTdabzBRSnZ2dm1tWmtXb3FLaW9YR3VpMmUzMkcrcFhnSnpFUkY1R09nYTZQTGQ3c3FOeDQ4WXdtVXk2QnhwbHlwVFJiSHZyVzdadTNZcG5ubmtHYytmT1JWUlVGSW9YTHc0Z1orcFhidHEyYll2MzMzL2ZOZkl5SXlNRGI3NzVKaVpPbkFncHBTWmhBK1FVUFE2MFlESVJVV0hHNlV0RXQ5bHp6ejNuK3ZuKysrL0gxYXRYTlVtSmhRc1hvbXZYcmtoSlNYSHRzMXF0dWQ0c1JrUkVZTmFzV1pvYko0ZkRnVEZqeHVEOCtmTzQ5OTU3VWIxNjllditMem82MnV0MVRTWVR4bzhmcnlrRVBHdldMTjFjZGw4ZWUrd3h6ZmJkZDkrdEdaSGhtZHdSUXVpbTN4UWs2OWV2ZC8wY0d4dUw4dVhMNndvNmx5MWJWclB0T2NUY2ZmKzMzMzU3WFhFOC9mVFRtcG84enRWU01qSXlkRGZPZDk5OWQwQUZuSWtvLzhyS3lzS1lNV00weGJzOUxWbXlCSDM3OXRVc0xlMVA4ZUxGYjZoZmNaOUc1S2xldlhxYUFyL0hqaDN6T2gzR20vTGx5Nk5DaFFxYWZlN1RaYzFtczY2NGJLdFdyUUpPUnVVM1AvNzRvMmFxa25QRTAvWDJMVWVQSHNXZmYvNlo1emlDZzROMTlmSFdyVnVIZmZ2MlllWEtsYnA0ZXZYcWxlZHJFQkVWUmdXejl5RXF3TzY3N3o0MGFOQUFodzhmeGl1dnZBSUFXTE5taldiNmpPZFVtaFl0V2dTMFhHVGx5cFV4Y3VSSVRKOCszYlhQYkRiajh1WExLRldxRkE0ZVBCalFTQXBQVFpvMDhWdFV0M1RwMHVqYXRhdHJ5c3VsUzVld2J0MDZUVTBZWHo3OTlGUE45cGt6WnpTckFYbU9HSkpTWXRldVhicGtUa0Z3K3ZScC9QampqNjV0NTN2WXYzKy9wbDNObWpVMTIvNktUbGFwVXVXNllna05EVVczYnQwMFM5WHUyYk1IL2ZyMXc5bXpaelZ0Ky9YcmwrZWxXWWtvLzhqSXlNRG8wYVB4MDA4L2FmWS85ZFJUU0VsSndaWXRXMXo3RGg0OGlQajRlRXlmUGozWGFhTE9jM3RPU1FsRXlaSWxjNTBTT1hqd1lIejU1WmV1Z3ZDZmZQSUp1bmZ2bm12eVpNK2VQVGh4NG9SbTM4NmRPMTBKL2F5c0xOMW9RRzhGaHdzSzk1VUxMUllMSG5yb0lWeTRjRUV6TGRacXRlcnEwdDJLdnFWVHAwNVlzbVNKNXNIU0s2KzhvbG1CQzhoSm5BVXlvcGFJNkU3QXBBeVJBWHIyN0lscjE2NjVpaXN1WExnUXc0WU4wejFGY3NyTDhwbWRPblhDcmwyN3NHWExGdFNvVVFPelpzMXkxU2RadFdxVmJpbktRQ3hidGl6WGxaK2VldW9wVFIyUzlldlg1NXFVK2VHSEh6UXJGQUU1Yzl3Ly92aGpqQjA3RnRuWjJhNWxzOTE5OHNrbnVTWmxSbzRjcWFtUjRzL3MyYk0xTjdWT3NiR3hXTEprU1VDRkdRTlpVY045cFNvZzU4bXNsRkszU29ubmNIWFBHK2RPblRwaDA2Wk5TRTFORFdoRkxxZExseTVwQ2lyMjdOa1RYMzMxbFdiSzIrSERoelhITkc3Y3VFQ1BUQ0s2MC8zNTU1OFlQWG8wamgwN3B0bGZwa3daakJvMUNsYXJGVE5uenRSTVQwMU9Uc2JBZ1FNeFpNZ1F2MU5uZ1p6Nld5Ky8vSEtlNDJyV3JGbXVTWm53OEhDMGFORUNYMzc1cFN1dUhUdDI1RnI3NXEyMzN0THQyN1JwRXdZT0hJaVltQmlzV2JOR04yTG8yTEZqMkxGakJ4bzNidXp6dkVXTEZnMjRWdG1GQ3hmUXBVc1gyR3cyM1d0ang0N0Y0NDgvSHRCNWNwczJsSmFXcGhreDJhUkpFNFNIaCt1bUJWZXJWazJYekhMdld5SWpJOUdxVlN1c1hMa1NwVXVYRHVoQkVKRFRaNmVtcHJycXhrUkVSR0RvMEtHYStubWVvMjZFRUpnd1lVS0JIWmxFUkhTejhkRW5rUUVhTjI2TTVzMmJ1N1lqSXlQeDNudnZlYjBaYk5DZ2dXN2tSRzRtVEppQVhyMTY0Y01QUDlTdDZuU3JsQ2xUQnFWS2xYSnRIemx5UkxkaWtqdUh3NEc1YytkNmZlM0xMNzlFVWxJU1B2LzhjNjlEN1E4ZVBLaGJMdHlUeFdKQmFHaG9yditkUG4zYVo2THE5T25UV0xWcVZVRG5DUWtKOFJ1UDgzeE9aY3VXeGIzMzNvdDkrL1pwcGdwWXJkWmNrektWS2xYQzY2Ky9Eb3ZGRW5CUzVvY2ZmdEF0YXg0Y0hPeDFLV3luME5CUXI4VXdpYWhnV0w5K1BicDA2YUpMeUlTSGgyUE9uRGtJRFEyRm9pZ1lNMmFNWm1vdGtQTmwrODAzMzd6dUtaSTNpMmZpeGpPUjcybno1czI2NURMd3oycEF2cEw5QURSTE92c1NTSDhRR2hxSzk5OS8zMnRDQmdEbXpadUg3T3pzZ002VFcrTGkrUEhqQ0E0T2RtMDdSNTlzMnJSSjA4N2JxQ2YzdnNWc05tUDA2TkZvMnJScHdQMUtlbm82Um8wYXBmczM4dTkvLzl2dmZVdGNYQnhxMWFvVjBEV0lpTzRFVE1vUTVSUEJ3Y0ZlUjJRTUhEZ3d6K2VLakl6RTBLRkRZYkZZL0xZTEN3dERlSGk0N3IvY2p2UEZQU2tENkpkNWR2ZlpaNTlwdmlpNFB3MjAyV3o0K09PUGZkNDRBNEhkUE9jbU9Ua1pMN3p3Z3Q4aDNPKysreTUyN3R4NXc5Y0NnR25UcHVHTEw3NUFuejU5WFBQdW5VK0FuUm8zYnF5cHp3TkFkMk52TnB0UnAwNGRUSjQ4T2RmVlNLU1VXTEJnQVVhTUdJRS8vdmdEMmRuWnV1djVldXI4N0xQUElpWW1KcUQzUmtUNVQvMzY5VjFUUVoyY0NSblBtaXQ5Ky9iVnJaelh0MjlmWGUyVjNKak5acS85U3FBakx6emxwVjlKVDAvWHJZTG4zcmVzV2JNR0N4Y3UxQlQ0ZGJkcjE2NDhGZUgxWmRteVpmalBmLzdqOC9Xa3BDUzg5TkpMUHBNMmVWR3JWaTFzMnJRSk0yYk13Q09QUElKbXpacmh6Smt6bXFteUFIUi9SODkrejJ3MncyUXlZZnIwNlhqeXlTZHp2ZTVmZi8yRjNyMTc0L3Z2djlkTmVSVkM0SVVYWHZCNlhOR2lSVEY0OE9CQTNob1IwUjJEU1JtaWZHTFJva1c2VlIxYXRHZ1I4TW9MMTJQZHVuWDQ3cnZ2ZFAvMTZORWp6K2RLVDAvWERWSE95TWp3MnZiaXhZdWFXaVlBTUgzNmRNMU4rN0pseXpRM3puRnhjU2hmdnJ4cisvLys3LzgwSTAveUtpa3BDUU1HRE5BdERUdG8wQ0FVS1ZMRXRhMnFLa2FPSEptbjViWDlpWTJOeGNDQkE5RzVjMmVjUDM5ZVUvZ1gwQmMrQnVDcXArRGtmSExhdkhuelhKK2k3dDY5RysrODh3NmtsSkJTNnQ3dmhnMGJmQ2FkbGk5Zmp0OSsreTNYOTBSRStWTjBkRFErL1BCRFZLeFlFVUJPZ3VPRER6N3dPVzJvWThlT21EUnBFb1FRR0RCZ2dHNzBUQ0RhdDIvdnRWL0p5ekxRN243OTlWZk50cTkrQmNnWmdlSSs4ckJPblRwNDVwbG5YTnVabVpuNDRJTVBYTnZCd2NFWVBueTQ1aHczbXZCZnNXSUZacytlcmRsWHVuUnBYVkhiM2J0M1krVElrWDdmVDZBc0Znc2VlK3d4ekpvMUN5RWhJZmo0NDQ4MVJYekxsaTJycXlmanExK3hXcTFvMXF4WnJ0ZWNPSEVpamg4L0RnQzZWWjVTVWxJMHEvdTVTMDVPeGp2dnZPTjF1WEFpb2pzVmt6SkUrY0Rtelp2eHpqdnZhUFlWTFZyVTU1T20vT0xzMmJNWU1XSUVYbnJwSlhUcTFBbkp5Y21hMXoyZmNEcDkrT0dIdUhidG1tdTdhZE9tYU5hc0dkcTJiZXUxZlhoNE9QcjE2NmRaQ2x0S2lhVkxsMTVYM1B2MjdVTzNidDEwVDBUcjFLbUQzcjE3NjI3U3M3S3lNR0xFQ015ZE8xYzMwdVJHZlBUUlI1cW5sY1dLRmZQNlZOclh6WE1nUEc5OG5lL1picmZqN2JmZnhyaHg0M3crcmIxdzRRTDY5T2x6WFhXSWlDaC9LRktrQ041OTkxMDgvZlRUQWRVSGE5dTJMVDc3N0RNOCsreXp0eWxDdmZuejUrUGxsMS9HNE1HRGRkTmNuYlhZUEowL2Z4N0xseS9YN0JzMWFoVGF0Mi92OHpPelc3ZHVpSStQMTB6ejNiUnBrOCtSTlA1a1ptWml5cFFwZU8yMTF6VDdoUkFZTzNZcyt2ZnZqM0xseW1sZTI3NTlPN3AxNjRZalI0N2srWHErbkRselJyY2NlTWVPSGIzRzZ5NnY5VjNjK3hiM3Z2VFhYMzlGcjE2OWRFV2wzUzFmdmh4RGhnenh1eElZRWRHZGhFa1pJb050MjdZTjQ4ZVAxeTFOT1diTUdCUXZYdHlncUFKVHFsUXA3TjI3RjVzM2I5YXM4Z0RrckNEa0xQem42ZkxseTY2ZnpXYXpLd25pbm5SeGw1Q1FnS0pGaTZKdDI3YWEyaTE1SFdhZW5KeU1hZE9tb1cvZnZycWJ3WklsUzJMNjlPbFFGQVh0MnJYVEpZaWtsRmk0Y0NFNmRPaUE5ZXZYKzUzeUZJZ0RCdzdnODg4LzErenIzTG16cGphQTA5V3JWelhiL2dvUHU2OTQ0ZW0rKys1RDdkcTE4Y2NmZnlBaEljSHY5RENuakl3TVRKdzRFYU5Iajc2dUx5cEVaTHlvcUNpTUd6Zk81MmV5SitmSUdxT1l6V1pzMnJRSk8zYnMwUFdOdnFaYnBxYW13dUZ3dUxaYnQyNk5hdFdxb1VTSkVtalJvb1d1ZmJGaXhkQzdkMitZeldZOC9mVFRtbXZuTlVteWRldFdkTzdjV2ZlWkRnRFBQZmNjR2pWcWhPRGdZTXlZTVVNM1BmV1BQLzVBang0OU1HblNwQnNhL2VrMGJkbzBUYUk5TEN3TVR6MzFsSzVkWHZvVndIZmZZamFiRVJjWEI0ZkRnY1dMRjZOWHIxNjZFWm5lN055NUU1MDdkOWF0c0VoRWRDZGkyWE1pQTIzWXNBR0ppWW02TC9qeDhmRzNaYW5JcmwyN2VsMDFLQzB0TGFEakZVVnhGYXQxWnphYk1XTEVpSURPMGJOblQ5ZTBwSExseXFGeDQ4YWExWWhpWW1KYzlWZkN3c0xRcGswYkhENThHUDM2OVVQVHBrMTFOWGU4dlora3BDUjg5dGxuK1BUVFQ1R2VucTU3dlVTSkVuai8vZmMxVDB2SGpSdUh5NWN2WS92MjdacTJmLy85TjhhUEg0ODMzM3dUN2RxMXc2T1BQb3BxMWFvRjlGNmQwdExTa0ppWXFOa1hFUkhoTXlubG1RenhWL1BubDE5Kzhiby9QajRlQXdZTXdPTEZpL0h4eHg5N1RTclZxMWNQVHozMUZGNTU1UlhkaUtCdnYvMFcyN2R2UjBKQ0F1TGo0eEVXRnVZekJpSXFQUEthZ1A3cXE2K3VhNGxzZDlXclYvZTZ2Mm5UcG1qVXFGR3V4MGRFUkdoR1BNYkZ4ZW0rL1BmcjE4LzFPZGFoUXdjc1g3NGNUejMxRkhyMjdJblRwMDlycHRoNjYxZWtsTmkrZlRzKyt1Z2pueXNuZHV2V0RYMzY5SEZ0VjZwVUNiTm56OGJ3NGNNMWlSTXBKZGF0VzRjdnYvd1NEenp3QUZxMWFvV21UWnNpSWlJaTEvZnFidVhLbGJyVi9McDI3ZXIxOHpvdi9VcHljakxPbkRtajJ4OFRFNE1aTTJaQVZWWDA2TkhENjNSWGk4V0NzV1BIWXVQR2picXBzaWtwS1JnM2JoeFdybHlKNGNPSDUzbFJBeUtpd29KSkdTSURPRWRkZUU1WkFuSUtyd2FhMExoUi9nb21CcXA4K2ZLdXBFeFlXQmdhTkdpQVBuMzYrRTFVdEcvZkhoczNia1JVVkJUNjl1MnJlUzB1TGc0blQ1N0VFMDg4Z1pVclYyTFFvRUVJRGc1R2VubzZnb09ETVdMRUNOZVR4cU5IaitwV1lYS09OTEhaYk5pNWN5ZSsvdnByYk5teXhlY1hpd29WS3VDdHQ5N1NEWW0zV0N5WU5Xc1dKazJhcEZ2RkFzaEo5Q3hZc0FBTEZpeEFzV0xGVUs5ZVBTUW1KdXFlZ25weU9Cd1lNMmFNcnY3T3dJRURkVSt4blRmOWh3NGQwdXgzcjNuanlmTUpyOVZxeFpneFk1Q1ptWW1PSFR2NkhPM3l4Qk5QWU9MRWliQllMSWlPanNhb1VhTjB5Ym5NekV5ODk5NTcrT1NUVDlDN2QyOGtKQ1Q0ZmE5RVZQQjVmcEhPYllubTlQUjByOG52dkhDdkh5YUVRUG55NWRHbVRSdS85YzdLbGkyTDh1WEw0L3Z2djhmSWtTTlJva1FKMTJzMWF0VEF2LzcxTDl4MTExM0l5c3JDSDMvOGdmYnQyOE5tczhIaGNDQTZPaHFiTm0yQzFXcUYzVzdYOWMzdUl4alBuRG1EelpzM1krM2F0WDVIdGd3ZE9sUlhSd1lBR2pWcWhMZmZmaHN2dlBBQ1VsTlROYTlKS2JGMTYxWnMzYnJWOWRBaklTSEJhNjB4VDN2MjdNSE1tVE0xKzJKaVl0QzdkMjlkMjVTVUZOMVVMMy85eXZIangzWFRYQnMwYUlDK2ZmdGkwYUpGUGxmb0tsS2tDR2JObW9YNzc3OGZqei8rT01hUEgrKzFBUEtCQXdlUWtKQ0FPblhxWVB6NDhicHBYa1JFaFIyVE1rUzNXVnBhR3NhT0hhc3I2Z3ZrcktJd2ZmcjBYSWNSNXllREJnMUN6NTQ5RVJZV3Bya0o5cWRKa3libzFLa1RNakl5ZE5OMUhuendRWHp4eFJjd204M28yTEdqcXk3Tm1ERmpzSDM3ZGdRRkJibVdDZlUySDkyNVd0RDc3NytmNi9TY2R1M2E0WVVYWHZDNW5IVndjRENtVHAyS0dqVnFZTzdjdWJvNStFNVhybHhCalJvMWNrM0laR2RuNCtXWFg5Wjl5Ym52dnZ2UW9VTUhYTHAwQ2UzYXRVTm9hQ2dzRmd1dVhyM3E5Y3VOdnhXWHhvOGZqNjVkdXlJOVBSM1IwZEdZTTJjT0xsNjhxS3VUNCtTY1B1WWNqUVRrakpoWnVuUXBubi8rZWE5VHhOTFMwbnpXQ3lLaWd1bnJyNy9HZ2dVTEVCSVNndURnWUpqTlpxU21wdUwzMzMvWHRDdFpzdVF0anlVNk9ocXJWNjlHVUZBUW9xS2ljazBFQVRtZjE3Tm56OGFhTld2UXJsMDczZXNmZnZpaDZ6em56cDJEMld6R29VT0gwS3RYTHlpS2dwQ1FFSVNFaENBdExVMzNXZS9zVnk1ZXZJZ2VQWHI0blNZYUZSV0ZWMTk5RlEwYU5QRFpwbjc5K2xpeVpBa21USmlBL2Z2M2UyMmpxaXF1WExuaWRTbHJUM3YyN01HSUVTTTAwN2VBbkg3VGFyWGl0ZGRldzhhTkd4RWNIQXdwSlM1ZnZxeXJOK1p2eWxyZHVuWFJvVU1IckY2OUdrRE9WTnRSbzBhaFQ1OCt1b2NHVHZmZGR4OW16SmpoK3QxWkxCWk1tellOVmF0VzlWbm9OeVVseFdmTklDS2l3b3hKR2FMYkxEZzQyT3ZOU0wxNjlUQm56aHlmQ1lKYllmanc0VjZ2OTkxMzMrbW03ZmhTckZneEZDdFdMTS9YcmxLbGl0ZjlRZ2hYd1VIMzVaanIxNitQN2R1M0l6czcyMmV4M2FwVnE3cGlHVGh3SUU2Y09PRjFHSDFzYkN6R2pCbURKazJhQkJScmZIdzhtalp0aXJmZWVzdnJDaUlQUGZRUXVuWHJsdXQ1MXF4Wmd5MWJ0bWoyRlNsU0JETm16SURKWkVLSkVpVlFwa3daMTRvVzNqUnMyTkJ2WFlpNzc3NGJMNzc0SWhZc1dJRDMzbnNQSlV1V1JOV3FWZEduVHgvTW56OWYwN1pDaFFxWU5HbVMxNmtDc2JHeFdMUm9FZDU5OTEwc1g3NWM4MisyUllzV2FOMjZkYTd2bDRnS2pvb1ZLK0xVcVZPNXR2TlYwOFdwYnQyNlhxZmZxcXFxSzRMcmovdG9tVUFwaW9JT0hUcDRmYzA5c2VQc1c2cFZxNGJ3OEhDa3BhWGgyclZybWdMMDdweDlSWFIwTkdiUG5vMkJBd2ZxK2lFaEJEcDI3SWhCZ3dZRk5PMm9USmt5K1BEREQ3RjI3VnJNbXpkUDk1REJiRFpqK3ZUcGlJeU05SHVlek14TUpDWW02bFp4NnRHakJ4NTY2Q0VBT2ZjWEsxYXM4SHVlM0taTWp4dzVFdnYzNzBlN2R1M1F2WHQzQU1ETW1UUFJ2WHQzWExwMHlkVk9VUlQwN05rVEF3WU0wRTJKRWtLZ2QrL2VxRk9uRGw1NTVSWE52emV6Mll6Smt5Y0hsSUFqSWlwc21KUWh1czBzRmd0bXpweUpBUU1HNE9EQmd3Q0FWcTFhWWNLRUNibU90TGpabm56eVNhOWY4TStmUHg5d1V1WjJ5VzFwY0t2VmlsR2pScm0yVFNhVHE2aXZjMHBQVkZRVUVoSVMwS0ZEQjcvejU3MkpqWTNGakJremNQVG9VU3hmdmh5Yk5tMUNabVltb3FPak1YSGl4SURPRVJjWEI3dmRqamx6NWtCVlZkZVRRL2ZrVThPR0RYMG1aU0lpSWpCNjlPaGNyOU9tVFJzODhzZ2pDQTBOZGUwYk1HQUE5dXpaZzU5Ly9oa1dpd1U5ZXZUQXM4OCs2L2NHMkdxMVl1VElrWGo4OGNjeGMrWk0vUHp6ejRpS2lzSkxMNzBVMFBzbG9vS2pTcFVxQ0FzTDg1bVlBSEtTRTc1V3lYT3FXTEdpMTlWKzdIWjducEl5dDRQSlpFSzFhdFd3Wjg4ZW4yMmFObTJxU1VUVnFWTUhreVpOMG53T1B2end3M2p1dWVkUXFWS2xQRjFmVVJTMGI5OGVyVnUzeHZyMTY3Rml4UXJYNk1RQkF3YmsydThCT1ovVDgrZlB4NGdSSTF5am1obzFhb1RCZ3dlNzJ0U3ZYeDlDQ0YzUlpLY09IVHFnVnExYXVWNW4wYUpGbW42bFpNbVNTRXhNeEpBaFF3RGsvQnNhUDM2OHo1cEFUclZxMWNMeTVjdXhhTkVpTEY2OEdCa1pHWGp1dWVkeVhSbU1pS2l3WWxLR3lBQldxeFZ6NXN4Qm56NTkwTDU5KzRCR1dkd016Wm8xMHd3OTk1VUVhdG15cGVibXNuVHAwcmM4dHR4NDNxd3Bpb0xRMEZCRVJrYWlkdTNhNk5xMXE2Nk9qZlAzUEdIQ0JMUnMyUkpQUFBHRTE5V044cUp5NWNxWU1HRUNYbmpoQld6YnRnMVJVVkVCcjJnQzVCUitMRjI2TkNaT25JZ3BVNmFnWWNPR210Y2JOR2lBWmN1V1FWRVUxMVN0b2tXTG9tYk5tbmptbVdkUXBreVpnSzdqZnVNTTVQeStKazJhaEhmZWVRZERoZ3hCYkd4c3dERlhyMTRkQ3hjdXhBOC8vSUN3c0RDL3RRZUlxR0JTRkFYMzMzKy9xMUNzRUFJV2l3WGg0ZUdvVXFVS0hucm9JYlJ2MzE1WDlEWWlJZ0xQUFBPTWE5dFhzVmFUeVlTcFU2ZTZ0bS9ITktoQVZLMWFWWk9VQ1FvS1FsaFlHTXFVS1lQSEhudk1hMEg4bGkxYjRzeVpNemg5K2pTNmR1MTZ3NnRWK3pvY0p3QUFJQUJKUkVGVVdhMVd0Ry9mSHUzYnQ4ZUpFeWV3Wjg4ZWRPclVLZURqWTJKaThORkhIN2tlVE15ZVBWdXp4SFZrWkNTcVZxMktJMGVPd0d3MncycTFJanc4SEdYS2xFR2JObTI4VHZmeXhyTmZBWElTZFQxNzlrUnNiQ3llZnZwcEtFcGdDN3NHQlFXaFg3OSs2TlNwRTc3KyttdDA3ZG8xb09PSWlBb2pmVGw1b3B1a2ZOWGFFNFZBSWdBTUc5UWZ3d1lOTURxa2ZNZHV0MnR1bk1pLzdPeHNDQ0ZnTXBrQ3Z2SExyNjVldmVwemlMdVUwdXRxSDNUN3Zmbk8rM2p6blhrQUFDbVJlT3JYL1pNTURxbFFxRktseWtRZ3AzOFlQSGl3NjBrNzNaamp4NDlyaXBwWHFsU3BRTlVvTTRMRDRZREQ0WUNpS0FXK1AzWVdMdmIyd0lYOXlzMzM5dHR2WSs3Y3VjN054TjkvLzUzOUF4RmRsNExkK3hBVmNBWDlCdkIySzB4enpmM1ZIT0NOTXhGZGp4c2RzWEVuTXBsTWhTWnhaYkZZZkU3TlpiOUNSSlIvRmV4SHpVUkVSRVJFUkVSRUJSU1RNa1JFUkVSRVJFUkVCbUJTaG9pSWlJaUlpSWpJQUV6S0VCRVJFUkVSRVJFWmdFa1pJaUlpSWlJaUlpSURNQ2xEUkVSRVJFUkVSR1FBSm1XSWlJaUlpSWlJaUF6QXBBd1JFUkVSRVJFUmtRR1lsQ0VpSWlJaUlpSWlNb0RaNkFDSTZNN1FwazBibkR0M0xrL0hiTisrSGNIQndibTIrLzMzMzdGejUwN3MyYk1IWjg2Y1FYSnlNcTVldlFxTHhZS0lpQWpFeE1TZ2N1WEtxRldyRnBvMmJZcWlSWXZxempGeDRrUjg5ZFZYUHE5aE1wa1FIaDZPa2lWTG9scTFhbmo0NFlmeDRJTVB3bVF5NWVrOUVSSFJyVEZ1M0RoczJMQkJzMi9ac21XNDk5NTdBenFlZlFrUkVSbUJTUmtpS3JEMjdObURqejc2Q0h2Mzd2WDZlbFpXRnJLeXNwQ1VsSVJEaHc1aHpabzFxRml4SWxhc1dKSG5hemtjRHFTa3BDQWxKUVZIang3RnVuWHJVTDU4ZWJ6NjZxdW9YcjM2amI0VklpSXlDUHNTSWlJeUVxY3ZFVkdCWTdmYk1YdjJiQXdZTU1EblRiUXZVc3FiRnNlcFU2ZlF2MzkvL1BycnJ6ZnRuRVJFZEh1d0x5RWlvdnlBU1JraUtsQnNOaHNHRHg2TVpjdVczZkpyeGNURW9GeTVjb2lOalVWNGVMalhOdW5wNlpnOGVmSk52VUVuSXFKYmkzMEpFUkhsRjV5K1JFU0dzRnF0MkxoeG85ODIzdXJKVEo0OEdYdjI3Tkh0RjBMZzRZY2Z4Z01QUElDeVpjc2lJaUlDV1ZsWlNFbEp3ZDkvLzQzRGh3OTdQYzZmbVRObmFvYVRIemx5QkxObno4YStmZnMwN1k0Y09ZSkRodzZoUm8wYWVUby9FUkVaZzMwSkVSSGxGMHpLRUpGaElpSWk4dFIrOCtiTlhnc29WcTVjR1ZPblRrV0ZDaFg4SGkrbHhMRmp4L0owVFhmVnFsWEQzTGx6MGFGREIxM1I0ajE3OXZCR21vaW9BR0JmUWtSRStRbW5MeEZSZ1dDMzIvSE9PKy9vOWxlclZnMExGeTdNOVNZYXlIa0NXcmx5NVJ1S3cycTFvbm56NXJyOUZ5OWV2S0h6RWhIUnJjZStoSWlJOGhzbVpZaW9RTmkyYlJ0T256NnQyV2V4V0RCanhneUVoSVRjMWxoS2xDaWgyNWVWbFhWYll5QWlvcnhqWDBKRVJQa05rekpFVkNCczI3Wk50Njl0MjdZb1hicjBiWS9sd29VTHVuM2VicTZKaUNoL1lWOUNSRVQ1RFd2S0VKRWhNak16VWJkdVhaK3ZEeHMyREQxNzluUnQvL1RUVDdvMnpabzEwKzJiT25VcTFxMWI1L2ZhVmFwVXdlTEZpL01RN1QvUzA5UHhuLy84UjdlL1ZxMWExM1UrSWlLNmZkaVhFQkZSZnNPa0RCRVZDTjdtMlh1YjAyKzMyMkd6MmZ5ZUt6czdPOC9YbDFMaWwxOSt3YXhaczVDVWxLUjVMVG82R2cwYk5zenpPWW1JNlBaaVgwSkVSUGtOa3pKRWxPL1o3WGFrcGFYcDl1ZDE5YWE4R2oxNk5JS0RnK0Z3T0hEbHloVmN1M2JOWnp1THhYSkxZeUVpb2h2RHZvU0lpUElqSm1XSUtOOHptVXhRRkFXcXFtcjJaMlJrSUN3czdKWmQxM09wVW05R2poeUp4eDU3N0piRlFFUkVOd2Y3RWlJaXlvK1lsQ0VpUTFpdFZxL3o2WjJDZ29KY1B3c2hFQmtaaWVUa1pFMmJzMmZQSWlvcVNyTnZ3b1FKbURCaGdtdmJicmZma3VIZ01URXhHRGR1SEJvM2JuelR6MDFFUkRjZit4SWlJc3FQbUpRaElzT0Vob1lHM0xaMDZkSzZHK205ZS9laVJvMGFOenNzcjhMQ3dsQzhlSEhVcUZFRFRaczJ4YU9QUGdxem1SK2hSRVFGQ2ZzU0lpTEtiOWdMRUZHQjBLQkJBeHcrZkZpemIvWHExZWpSbzhjdHU2SDk1Sk5QVUwxNjlWdHliaUlpdXYzWWx4QVJVWDZqR0IwQUVWRWd2QzFaZXZic1diejk5dHNHUkVORVJBVVIreElpSXNwdm1KUWhvZ0toWnMyYXFGZXZubTcva2lWTE1IdjJiR1JsWlJrUUZSRVJGU1RzUzRpSUtML2g5Q1VpTWt4NmVycmYxeTBXaTJaNTBPSERoeU1oSVFFMm0wM1RidG15WmZqUGYvNkR0bTNib2xhdFdvaUtpa0oyZGpiT25UdUgvL3UvLzdzbHNSTVJVY0hFdm9TSWlQSVRKbVdJeUJDWm1abG8yclNwM3pieDhmRjQvdm5uWGR2VnFsWERoQWtUTUg3OGVGM2JpeGN2WXVIQ2hUYzlUaUlpS2x6WWx4QVJVWDdDNlV0RVZLQzBidDBhMDZaTlEwaElpTkdoRUJGUkFjVytoSWlJOGdzbVpZaW93R25ac2lXV0xWdUdsaTFiUWxFQy94aFRGQVdQUHZvb1hubmxsVnNZSFJFUkZRVHNTNGlJS0QvZzlDVWlLcERLbGkyTGFkT21ZY2lRSWZqdXUrL3c0NDgvNHZqeDQwaEpTVUZhV2hvc0ZndkN3c0pRcWxRcFZLcFVDYlZyMTBhelpzMVF0R2hSbzBNbklxSjhnbjBKRVJFWmpVa1pJcm90dnY3NjYxdHkzdEtsU3lNK1BoN3g4ZkUzZEo1Smt5WmgwcVJKTnlrcUlpSzYzU1pQbm96Smt5ZGYxN0hzUzRpSXlDaWN2a1JFUkVSRVJFUkVaQUFtWllpSWlJaUlpSWlJRE1Da0RCRVJFUkVSRVJHUkFaaVVJU0lpSWlJaUlpSXlBSk15UkVSRVJFUkVSRVFHWUZLR2lJaUlpSWlJaU1nQVRNb1FFUkVSRVJFUkVSbUFTUmtpSWlJaUlpSWlJZ013S1VORVJFUkVSRVJFWkFBbVpZaUlpSWlJaUlpSURNQ2tEQkVSRVJFUkVSR1JBWmlVSVNJaUlpSWlJaUl5QUpNeVJFUkVSRVJFUkVRR1lGS0dpSWlJaUlpSWlNZ0FUTW9RRVJFUkVSRVJFUm1BU1JraUlpSWlJaUlpSWdNd0tVTzNqSVM4Q3Noc0FFaEx1d2FieldaMFNFUkVBWE00SEVoTHUrYmN0T2Q4cHRITm9LcnFWUUQvNngvUzJEOFFVWUdTMHora09UZnQvL3RNSXlLNkxrekswQzJrbm9NVUdRQndNZWtTTXJPeWpBNklpQ2hnMlRZYkxpWmRBZ0JJSUJ0UXp4a2NVcUVoaERnbnBjd0FnS1NrSkdTeGZ5Q2lBc1Jtc3lFcEtRa0FJS1hNRmtLd2Z5Q2k2OGFrRE4wNlVweVRRbVlDd0w0REIzSHAwbVdqSXlJaUN0alYxS3ZZZCtCbjUyWTJKRys2YnhaVlZjOEJ5QVNBQXdjT3VMN2NFQkVWQkttcHFkaS9mNzl6TS90L24ybEVSTmZGWkhRQVZIZ3BSY0l1VzAxQkxZUVE1Vk5UVS9INzBlT29kbThWaElTRVFGRVVLQXB6Z2tTVXY5anRkcVNuWitENHlWTVkvOHBVSERwOEpPY0ZLWDlKdGFWTno3eHloVU02Ym9KaXhZcGRWaFRGMVQ4Y1BYb1VWYXRXWmY5QVJQbFdUditRamhNblRtRGl4SWs0ZlBpdzg2VmZWRldkZm9YOUF4RmRKMkYwQUZTNHhWYXEwY3hpTWYwWGdCa0FZa3FWUkwyNmRSQVpFWUhnb0NDRG95TWkwc3JLemtacTZsWDh0UDhBL2o3cmV2QnBjOWdkcmY4OGV2Qy9Sc1pXMkZTcVZLbVpvaWl1L3FGVXFWS29WNjhlSWlJaUVNVCtnWWp5bWV6c2JLU21wbUxmdm4wNGUvYXNjN2ZOYnJlM1BuSGlCUHNISXJwdVRNclFyYWFVdTdmV2g0b2luakU2RUNLaTZ5RWxGcC82ZFg4Q0FOWG9XQW9acFhMbHloOEt3ZjZCaUFvbVZWVVhIenQyalAwREVkMFFzOUVCVUtHbnBsLytlMWhvOGRKL0s0cm9JaVdLUVVpcmdBZ0cvLzBSVWY1amw1QlprTWdDa0N3bGxxWmtwYndPM25EZkNtcHljdkt3b2tXTC9nMmdpeENpR0FBckFQWVBaQ2lobUZDaVZGbVVyMW9QMWVvMng5MlZhaUk0SkJ6cHFWZHc2cmU5T0x6M3Yvamo5NTl3OWNvRlNNbVBoanVJSFVBV2dDd3BaVEtBcFhhN25mMERFZDB3anBTaDI2Wk0xVnBWVEE1SE9TaW1Zb3BBTVVoaE5Ub21JaUl0bWFYQ2NSbXErWXBkVWYvOCs3ZWZmek02b2p0QmhRb1ZxcGhNcG5KU3ltSnV5Um1pMjg0Y0ZLUTBhZFdyY3VOV1BkcEVGSWtxSTNJS0hMbmZMMHU3M1c2L2ZQNnZZN3YrdS9TL3UvLzc2UWxWdFV1ajRxWGJLa3RLZVZrSWNjVnV0Lzk1OHVSSjlnOUVkRk13S1VORVJFUkVCR0QxVGhsckYrcFhRcUFtL044bjJ5U3dXdGpUQm5WdVVvVExTeElSMFhYajhnWkVSRVJFUkFCc1pnUURxSURjSGx3S21BQlpFdFpJcm1SS1JFUTNoRWtaSWlJaUlpSUFTbmJxRlFYS1NnQ09YSnFtQTJKN3BnbnB0eU11SWlJcXZEaDlpWWlJaUlqb2YxYnZsTEUyeFRGZWthSXJCTUtndlY5V0FaeDNTTXlEUmZrdy9uN3h0MEZoRWhGUkljR2tEQkVSRVJHUm0zbDdwU1hTaERLS1RlMERZSXdBTEZMS2I2R0l6MVdwck90U0gyZUVFRngxaDRpSWJoaVRNa1JVb0YxODRWcHBhYmJNbGtLMEU4QmVLYzFEM3B1S1E0bmd6VElSRWQyWTVidmwzWXBVZnhjQ1ZvZERhUlRmV093eU9pWWlJaXBjV0ZPR2lBcXNzeS9KYUdrSm1nY2hPZ3NnRkJKTmhiQy9OL2lsN0NwR3gwWkVSRVJFUkpRYnM5RUJFQkZkTDBXeGRRQkVHemhIL1FrSUlWRmZDbk1iQUw4YUdod1JFUlY0OFEzRVh3QkNqSTZEaUlnS0w0NlVJYUlDU1NaS3M1Q2lPVHltWVVvQkM2QjJNaWdzSWlJaUlpS2lnREVwUTBRRmxTS0FXRzh2U0lGcXR6c1lJaUlpSWlLaXZPTDBKU0lxa0k1ZGdpZ2E0VDJ4TEtSZ0VYTWlJcnBoTFBSTFJFUzNHa2ZLRUZHQmxKSUZGUkIvNjE2UWtGTElZd2FFUkVSRVJFUkVsQ2RNeWhCUmdWVDNBOWhWSWI0SElOMzNDOEF1b0h4cFVGaEVSRVJFUkVRQlkxS0dpQW9rQVNFZG1jcHFTR3dGb0FMSUdTVUQvQ0lkeWxwam95TWlJaUlpSXNvZGt6SkVWR0NWbmkzK2tEQVBoc0F1QUJBQ2U4d1FMMGRiY2REbzJJaUlpSWlJaUhMRFFyOUVWS0NWRE1LaEN6YjFCd0dsTVZSemo3UEhjS3I0U21FM09pNGlJaXI0MHJPUkhCYUVGNkdxWnBOSitjUG9lSWlJaUlpSThwMkxMOXNtWGhocms3bTNKQ0lpSWlJaXlqODRmWW1JaUlpSWlJaUl5QUNjdmtSRUJaNGRqcjJLVk40ek9nNGlJaXBjVnV5V01SS09kVUtLNEd5SDByMTdFOEdhWlVSRWRGTXhLVU5FQlY3TTFPRDE2SVNOUnNkQlJFU0Zpd093S0ZMVWdJRFZKQkJxZER4RVJGVDRNQ2xEUkFXZWdKQllDWWZSY1JBUkVSRVJFZVVGYThvUUVSRVJFUkVSRVJtQVNSa2lLdkNTWDVURnpvK1RGWTJPZzRpSWlJaUlLQytZbENHaUFzK20ySWNLYVQ5bWRCeEVSRVJFUkVSNXdhUU1FUkVSRVpFWFhlcmp0REFwTVZDVW9xYS9zTmZvZUlpSXFQQmhvVjhpSWlJaUlpK0VFQkpBaXRGeEVCRlI0Y1drREJFUkVSR1JGL1AyU2t1RWlpcUtnRkJzT042NWljZ3dPaVlpSWlwY09IMkppSWlJaU1pTEtEdEttYUYrSjZTNlV6SGhQcVBqSVNLaXdvY2paWWlJaUlpSXZNaFdJQlNKTUNGZ3Rha3dHUjBQRVJFVlBod3BRMFJFUkVSRVJFUmtBQ1psaUlpSWlJaUlpSWdNd09sTFJGVGdDU2szU2lEWjZEaUlpSWlJaUlqeWdra1pJaXJ3b3FZRjdRS3d5K2c0aUlpb2NERmR3eFVaSm9jQ3dtd0x4Y25jMmtzcHhZWmpDRXE3NkdjMGVoRTRPbGVIRFRuTGJRTUFFcmRJYy9WZ1dEeWJaaXV3QkVYQWJFNkRzSnRnUC93VnJpVW1DcnZ6OVJXL3lDQ2JBMkVoR2I2dmw1RU5OUzBFYWYzckNadnJ1QlhTaEdJSU4wZkNuR2FIU1RFaHlLUkF1Qi9uVUNFajdFajU5NE5JQTNKaVhTR2x5YndiUmJNRVF2MzlIa3hodUhaNEpaSVRFNFVLQUltSlVxbjhHSW9vd1FqM2Q1ek5ocXdlVFhCUnVQMXVWbXlSNFJuQktCSmt6bm1QcGl3SU5RUVdSV2I5OHoxR0RjNkdBK2ZjVjhkYXZFbUdtWXFqbEFWWkZnQlExV0JwVVdEUGxuRDlIaHpYSUZPQTVFR1BpRFRudm5sN3BhV1lpaElPNlA4ZTdyOGJBS25kRzRsVTU3NUVLWlY3ZHFOWVVDWkNFUUlFcVpCWmdNMHE0UHA3WFFWZ1A0ZnNQdi8rNTNjSzVQejlJNE5oaVFWd0pRaDI5NzhWRVJWK1RNb1FFUkZSdnJOaWhReEM2YXg3RUJSY0cxQ3JTOGdxUWlobHBZUTBRZlR2MkVEODRteTdlSk1Nc3haemZBdUlLbjVPNlpEQTdMZ0dwbW1hNit5eWZ3OGhhdmdOUnNxdG5SdWFuM1RmOWRsdXh4c0M2TzMzTU1pOWNRM01MZHozZmJyVDFsSVJ5aWNRQ1BKNW9CQi9LVUk4MjdHZWNDV2I1MitWRVJGQjZwOSs0d1NnU2ptNlMwUHpSODd0RmR0bGNWamtQa2dabWN1aGIzUnVZSHJGdVpIek8xVmZCOURaMzBFUzhxdTA3Q3NEK3p3WWZkVzViK1Z1eHlnSmpQTjdOU0grVWxYUnNVdEQ4YnR6MTJlNzVaTUM2dUpjNG9ScVZoN3Vjcjg0NE54ZXZpdTdua21ZUHdaa2FiK3hTaVVocnFGWTY5eGVzbE5HQmltT3BZQjQwTS9Wb0NpbTkyUUlFcTNYSEYrdDJPMm8vNzgza0NXbC9Eak5wa3p1ODZDNENnQWY3NUlsVnV5eXZ5Z1VwUy9NMmdTSHhqVnNYTHBYZWJrYmNBTEkrZHNXTWFPbnFxaFRQSnNHQWNBMUFSdWtnRVBzdmJlbC9Ya2tZaCtRaytpUTZZNG5MVkpNc1FGMyticWNPUWluaTBvNUdzQjY1ejdIUGFocFVoM1RiUkNOZ2kyQWdBQ2sxTVJzVWtSMnBrVk8rWEt2TXUvSmVrZ0hBT3hHV1p1aUpwcFVQTzM3ZHdiSWEvZzB0bVhhaTBqRVpRQ28vQmlLbUMzcVdDSFJ6OTl4Sm92WXRteXI2QXJnaXV0Y1ZrZDhpRWw1RVZKR08zOHBpZ3BBV2x6eFNxakhGTE15Q01CMjV6NXJjVFNCcXI0QldNb0JnQ0trZEVnSmt5c1ZBcGpDeE5Wb29VNEFNTis1cjRqTlZnTW1aYTVKaW4vNWlsTlJjRTJCOGhZQTErZEo5WDBvSVlYNm1naEJlMGdvRGtWSUV5UnNidGV6Q21TTDB2amlpNjNLaUg4L0NOZi9NMVZEMVFHS3dGZ0FJY1ZVeUJXN0hVRE9aMVlXSk5LRkVDa1M2aWtoVERNNjF4ZTcvZjBPaWFqZ1lWS0dpSWlJOGdFcGxtNURXUVRaSzV0VjVRRXAxSTZBNVI0Qk5WVkNYQkpTSkFOSUZWQlQ3TktrZVlvY1ZRSDIxTXR5cXhBNVgzSzlubDFDVlJRYzFiMGd4RFlKZWNadmFFSWM5dHlsU1BtTEtyRFI3M0dxT0tZN1RqRmZrS3BqTTRUdmV6Q3BJaW5MbHEyWmtobWh3QzRoL1Y4UEFLVFVKbTZLSUZ1OXFuNGpGSVQ0UFV6Z2QvZnRxQXF3WDAzR3o3a2xjNlFVK3lLVUtMdjdQbFVxeHlFY2ZtT1ZLcElVaDdqbXZrOEluSmN5OS9lbzJKRHF2bTF5V0pLbFdmMC9RQmIzSHl2T3VXOWZNOE51VWNWdVFLYjVPaWJuUUJ4QmRUamtIckVUa0pjQVFFallWQ0dQUkNqL2pJSW9ha04ydGtVY2hNRG5VcFhTMStsVWlBTU9HMXpYVkd5dzJjMzJvNG9VcTNTTmhjaVdxc01tRkVWS0lmK0FzQ1E1WDBxY0NMbHFyK21FQS9ZVlFpZysvMDVDNElvREp1Mi9DNGtrVllqMUNuQkVTbFdWQXBrS0ZJK1lwVU1LNWNjZlQvenpIdUZBQ2lBM0NvalR2cTRIQUVMSy9aR0lkSTFhc1ppUUtSWDVuWkFpeTk5eHFrTTlaVEdaTXQzM21TeW1ueDFTbmE5SWhPV0VEZ2tvMlJLcSs3Kzd5M2JnTDgyNVJOWUprd2grVjVWcVVlY3ZBcEFXUmFwQnpyS2FxblJrcXc1NXlQMDRKY1J5WHMxU2w1dUFHSi92VHlEYkx1MmE1TWpGbElzWjBXSEZOMEdJdjRXRVVDRUZnQ0RoOXYrNktsVUhJUFpaU2lGYmMwMG9Kd0YxRGFRTUVrS1lWU21ESUlRUVVwZ2dZSVpBa0tJaXhZWnN6Zjh6aXpmSnNOQVNhS0dxdU9MSXlEanhteHB5TnZFUm9mbi9rWWp5UDk5WmZDS2lBa0lPa2NGWFFtRXQvcHBJTVRvV0lybytLMVpJazFyT2tTQ0VHQWJBQWlsL2tNQVBVcGlPcVNMcm5GME5UaEZXWkdiWWtNMmgvVVIwSjBoTWxNcGRiV0VxbGcxejV0WHp5b21XcFRJU3hUOVR3dTV0YVg5RU1adm1RTXBvSWNRZlVvZ05Kb21WaDY3aE55Wm5pQW9PSm1XSXFNQzcrTEp0b2hSSUxEbkZ3czgwb2dKczNsNFpXaXdieGV4WnlESmZSR3JuenNJR3dPZUlBeUtpTzltOGVkSVNVUmRGaE9wNHpBUXhGUkN4a1BLQ0NtWEdwWFFzZEsrVlEwVDVGNy9BRUZHQng2UU1VY0dTdUVJRzNWc2VUUlZWcmFwSzVldmZHdUZQNTlOZklpTEt1OCszeVpMMklMV3psTEtuZ0xoUENyRVpEc2RiNGsvejk1MDdDNGZSOFJHUmI3NHJ3eE1SRVJIZFpQUDJ5dENxWmRYZUpxa3Vnb0laaW9KbXhUZjRYdVdFaUloeTEvNEJjZUh3MThxN0pwT3BMd1JXQzRtR1FpZ0pwZ29vYVhSc1JPUWZrekpFUkVSMFcyeVIwbHhVNGdraE1Bc0tvb1hFbVBUMFU1OE5iZTIvK0NjUkVlVXVNVkdvSGV1S24yRlQranNnR2xxQ2xLRUh2OEo1bytNaUl2KzQraElSRVJIZGN2UDJTc3ZGM2ZhbVFpanZRc0FocFRvMmViOTVYdi8rOTdCb0x4SFJUZFM1aWNpQXgycFVVa29oaEdDTkxxSjhpRWtaSWlJaXV1VWliU2dEUll5VUVpVUFMTTFFeHFMKy9TT1prQ0VpdWtXa2xHTGxEbFJVVGVvVEsvZXExaFhiNWZ6T1RjUmxvK01pSWkxT1h5SWlJcUpiYXQ1ZWFSRW14eU9BcUMrQXMwS295M3Mxakx4a2RGeEVSSVdaRUVLS1lGUlZoQmdKWUlRMG9aWFJNUkdSSHBNeVJFUkVkRXYxcnlkc3lpblRVaFZLVTZHcVBjS1R6RnVNam9tSTZFNGdCWFlCY2dOVUZGV0U3THB3aTdRYUhSTVJhWEg2RWhFVmVBNllWd09PMzQyT2c0aDg2OXhaWkFQNC9YLy9FUkhSYmRENWZuSHhzOTMyN1VJb1Q2cVExVUxESFhVQmJETTZMaUw2QjVNeVJGVGd4VXdWaHdBY01qb09JaUlpb3Z4R3FLWWpVbkg4QVNtcUEwb2pNQ2xEbEs4d0tVTkVSRVMzMUtlNzdEMkZVRVpDcWlkTHBwczZQZktJc0JzZEV4SFJuY0lFbkhkQXVRd2h3d0JVTkRvZUl0SmlVb2FJaUlodUtTRmx0QkN5RmlEQ21KQWhJcnE5VWpPUUZCS3FmaUlVOFNNZ09iS1lLSjloVW9hSUNyekxMOHQvT1lTalJ2UVU4M0tqWXlFaUlpTEtUeEllRVprQVZob2RCeEY1eDZRTUVSVjROdGlmRmhMakFUQXBRMFJFUk9SaDRSWnBWUzJ3S0RiWS9wZWtJYUo4Z2trWklpcndGRUNSQWhhajR5QWlJaUxLYjFac2x5RXdxWDBnMEZoWXNCUEEyMGJIUkVUL1VJd09nSWlJaUFvM3FZaHpnTmdqaFBqWjZGaUlpTzQwMlFvc1V1QUJBRjJsa0E4WUhROFJhWEdrREJFUkVkMVNYUnFZbHdKWWFuUWNSRVJFUlBrTlI4b1FFUkVSRVJFUkVSbUFJMldJaUlqb2xscTJQYXVxeVdTcUk0R3JYUnFhdnpJNkhpSWlJcUw4Z2lObGlJaUk2Sll5S1VvYkljUXlCZUlObzJNaElyclRCR1ZBQlhBR3dLOFE0b3pSOFJDUkZwTXlSRVJFUkVSRWhkVGg3NUJ1VnBUWkVNcFRqcXpNMlViSFEwUmFuTDVFZEYya3VESTh1VWltdFdqUlRDdk8zWk1vTWdIZy9JdXlnbFFRNnRtNlZCQitGWW5DRGdEblhwYi84bmJHbUtuaWtQUG42MjBqWmJaNjE3VGd3d0FnRTZYNWZEYXE2azZTblhrdFpsYklTUUM0K0lLTWNKaFJ6ck9KeVk3TDBUUEUzd0R3OXlnWnBRUWp4ck5ObG9vejVhYUxLd0J3Wm16NjNTWVpVc1N6alJxRUU2VVRSVG9BWEhneHM1S3FCRnM5MjJRRTRaano5M2U5YmFSd0hGWWtldW5lS3hFUkVkRWRMakZScUVqRVdRQm5qWTZGaVBTWWxDSEtvL012eTFLQW80VU5ZWTBWWWE4U21tMGVCZUJuQUJDSy9UVUlXY2Z6bUF2WmxnY0FuQWNBSVd4cmZaeTZrdk9INjIyakNDVU5RRzBBU010Q01hRjRhUk5rMlFHZ0J3Q0lJSHQ5SWVVSG5tMVVzMWdHWUFJQUtNRzJwNFRBaTU1dFFxQzhCR0FsQUZoVTgvTlNzYlh4YkdQSnRNUUIrQkVBWURLL0xtQ3I3dGttT0YwK0NlRElEYlpKVlZXMXMrZHhSRVJFUkhlNlJDbVY2cnRSRGhMRmJiYXNLOTJhV2s4WUhSTVIvWU5KR2FJOE9EczJ1NEdVdGxFbUlacExpT0lDc0F1SllzN1hKV1NzZ0tqb2Vad2kvdmwvemR2cm5xNjNqWlM0NnZ3NVU4RHNyWTBENnAvT24rMVNoQ21BL2p5UTBhN3JDRkZVZUdrRG9VYTZIVkZLUVBFU2p6M2tudzMxYmlIMDhaaUNMVUUzb1UyeVlnNjI2R0lrSWlJaXVzUGR2UTFoSWtnZEpZVm9adzYyZkFsZ2tORXhFZEUvbUpRaEN0Q0ZsK3dkSmRRSkVLS3lDbmtjS2xhYW9Hekx5TVJCWnh0VnlqNFdnWERQWTB0Y3hBWG56d3Brdzl5dWRiMXRwQWtPNTg5UlNVaTZGSzF2bzBpWjZ2dzUrSnJwQjBlWVRkZkdKQ3publQrTGJQTVNKY2oydldlYm9HeUw2eW1MTkFXTk5VbmI2NTV0MUJETFlkZlBrRDNNMEUvdHlqNlBvemZhUmtxTHZZUUZKejJQSTZMOHdXeHpyRkdEeEcrcWxOZU1qb1dJNkU0VGJJWlFnUklDOG00QldjTG9lSWhJU3hnZEFGRkJjZjVsMjJwRmlJYXFLdWNIQ2ZNYXV4M0hvNUtSS1Q0UU5xTmpJeUlpSWlMeVpzbE9HV2xSMUhrQzZBTEl6em8zTUhjeE9pWWkrZ2RIeWhBRlNFQjhCamhXbGJ3VXRJcUpHQ0tpd0NWdWtlYnF3YkJjeTRKTWVDU25hRGNSRVJFUmNVbHNvb0JkRERLdGpickloQXdSVVY1VkQwVXZtTlZEWVdIeWE2TmpJU0lpSXNwUG1KUWg4dVBjeXhtUFNVZ0JBUGNsaW13bVpJaUk4azVLZTFFQUZTQmxXYU5qSVNLNjA5Z3lUbVVMS2IrVUFqTlVCNzQwT2g0aTBtSlNoc2lIS3k5bWxEZkJ2UExpeTQ1ZXpzUU1FUkVSRVZGQmt2RElQWm1IRzVnK1BaS21qRlgrK3Z4VG8rTWhJaTNXbENIeVFqNHZ3NUlVK3h3VlVBVndYa0JJbzJNaUlpSWlJcm9laVVLb0FGU2o0eUFpUFNabGlMeTRGSUxxVUVWdFJjb2ZvcEpNL3pVNkhpSWlJaUtpNjdGd2k3U0doRG5pQlVSZHFJNmY0aG9GTFRBNkppTDZCNmN2RVhuaHNOdnVsNURSRG9lNmtuVmtpSWh1akJUcW40RDRSaXJZYm5Rc1JFUjNHa3NJZ2dSRVN3RU1Fb3JTMHVoNGlFaUxJMldJUEp4TWxGWmhjelNFbE1sMkpXdVQwZkVRRVJWMFhSb0dyd1N3MHVnNGlJaUlpUElianBRaDhoQjJEVVdsbEEwRjhGbnN0TWhMUnNkRFJFUkVSRVJFaFJOSHloQjVFQlpiYVFnUkxlM216NDJPaFlpb01GaXlNNnU2Q2FhNmlzRFZ1SWJtdFViSFEwUkVSSlJmY0tRTWtRY0hSREZJL0dwVmNNSG9XSWlJQ2dNTGxDZE1pbGdzSUdZYUhRc1IwUjBxQzhBMUtaRmxkQ0JFcE1XUk1rUWViQm5tZmVZUSs4UXNCODRhSFFzUkVSRVIwWTBJK2hQWEVHdWI3QkRCNzVra09EV2ZLSjloVW9iSXc5MXZpTXNBdGhnZEJ4RVJFUkhSamVyY1dUZ0FIUHZmZjBTVXp6QXBRMFJFUkVSRVZJZ3QzQ0t0cWdVV3hRWmJ3aU1pMCtoNGlPZ2ZyQ2xEUkVSRXQ1UlFGRHVBREFqd2l3QVIwVzAyZjZ1TUNBOVRaMFVFcWIrRWhxbXpqWTZIaUxRNFVvYkl3NFdYYks5S1lHT3BhWlp0UnNkQ1JGUW9tSlgvU05XUkxHMjRhblFvUkVSM21tQXpoQXFVRU1EZEFyS0UwZkVRa1JhVE1rU2VGRHdQRlRZQVRNb1FFZDBFbmU4WGh3RWNOam9PSWlJaW92eUdTUmtpUGFzaUlJd09nb2lvc0ZpeFhZWmtTa1JJODFWSHI0YVJYUG1EaUlpSTZIOVlVNGFJaUlodUtXbEdCNnRGM1JpaWhNODNPaFlpSWlLaS9JUWpaWWlJaU9qV1V1MmxvQ2gxb01vSW8wTWhJcnJUQkttd1NZSHZWQ2t6b1lqZFJzZERSRnBNeWhBUkVSRVJFUlZTblp1SURBRHYvKzgvSXNwbk9IMkppSWlJaUlpSWlNZ0FIQ2xEUkVSRVJFUlVTQzNjSXExaDRlZ2twWHEvbEhKZmw0Ym14VWJIUkVULzRFZ1pJZzhDNG9RUXloV2o0eUFpS2l5a1lqNG5KWDZVa0llTWpvV0k2RTVqQ1VHUWxHcHJBUXhYQkZvYkhROFJhWEdrREpFSGg4QXd1OFAydTlGeEVCRVZGdGV5c1M0MFNQbmVyc0J1ZEN4RVJFUkUrUW1UTWtRZVlpYWJ2ekk2QmlLaXdxVFBnK0lxZ0t0R3gwRkVSRVNVM3pBcFEwUkVSTmN0Y1lzMFZ3L0R2eHdPUjlrZ1lmcjR2WjBDQUFBZ0FFbEVRVlRwWUVQOG5TaUU2dDdtMDIyWkZZVWx1THBxdDZmSE43Rjg0LzdhaWw5a2tIck5WZ3VxVWxvcXBwOStXNDh6aVluYTQvK2Z2ZnNPajZMcUhqaituYzFtVTBoSUlZVFFwRXNScENnZ1NKTXFKWUtnU0JVVUJBVUVGQlFRYVMrZ0FxRktrZnBEZWhGQmVuc3BSa1ZLNkJCQ0lnUUNJVURBaElUVTNaM2ZIK3Z1bTAwMmxVQVNPWi9ueVNNN2MrZk9tWW5aWk0vY2U2NFFRb2owcmRtdEZyYnowdGZWcUdnTmR0cUFIcThxa2RrNWZ0VSt0WkNqbTc2aHdZNWt1MlR0K2E0TmxZZFBLMVloUkZwU1UwWUlJWVFRT2ZhaUsrNmdqdFBZYVpZWU5JYTFWVS9vVzgzYkhleGcxY2pPdm8yQ3VrS2pWYjVOZlh4OGRIeFJSYlVick5Fb0N6U3FzVWZ0YmhSNlpzRUxJY1MvZ0gxUjZ0bXBtbG1Lb3ZrL2U0TngydW8vRWlxbWJxTW9KQU9KQ2tweTZuM09ia2tWVU93bTI2bDJma2JGME95WkJDMkVzSkNrakJDcFJJeEovQ3A4VEh6anZJNURDQ0VLZ2g2dktwSG9rMGFwcXZHL3FFb2RCYzFjYjY5eTdWTzJVVEE2Z2VxbHFJb0h3RVJWMVd3NnBiNnc0Yy9rMXNiRXV3K1NWYzFRZzhiUVJZblRMT2hZUlpGcFRrSUlrUTFkWCtXL0tKcWhvRnhUTlhSMXNOTXUySFFpcVpaNWY4aGVZZzEybXRGR2c2YTJxazhjRGJCcGsycTM2WlJhWTlPcHhCb1B6bDBJTkNRcm5ZMkc1TjVYd3V4a0dyOFF6NWlTMXdFSWtkL2MreXI1RWZDdDl6ZjJhWjdvQ2lHRXNHMVRtT3FrM2paME1TcjhiV2RuOTV0UnBUU0daSmVrYVBzTERtNzZqeFdOeGcrVmtQaVl4Njg1dVJicWpzSlFvSVNxcWg4cExuWmJ1cjZrSk9YMU5RZ2hSRUcyNVpSYVhHK2toUUlYWTVMNHE1Q1NYQVhVK1BjYTZpNHBpcUlDVEp5b2FxcTlTUlhWenRoVmdSRVkxVXNhN0lhOFUxODVsZGZ4Qy9HOGtwb3lRcVNtNEtxbzZQSTZEQ0dFS0VpNmxsYmlWVlZkcXlpdzZZUytpUWE3U1dqc2lqbTRHWDlTRkkwemdLSW9oUnhjQzMySXdoY29QREtxZkdHTWl6dlF2WjVybXVIMFFnZ2hzcWZMcThvZDgvdncrbU9HUG9xZDlsTUZvMzdqY2VQeURjY1MvZEdvQmlQNklpcWFqeFdWZHhWRk9XN1FxTk9KNVVwZXh5N0U4MHlTTWtJSUlZVElGZVluc1pmcnF2NVZUeGtXSzZyeU5ScEdZUnFaYTFCUkgwYmZ1N3VnY0xHaXAxRzFWN3ZYVThJQWV1UmwwRUlJOFM5aWZoOStGUHR3cTd1YmF5blFqRkEwekZmUUdsQVV2YUtxbTVVRXpVaWNPT2dWeS9vMzN0RHE4enBtSVo1M1VsTkdDQ0dFRUxscW9xSVlBMSsxMjZnMzZydHJGT2FyS2c5VWxRaFV0bEc4ZUhMM2V2Yi9OU2RraEJCQzVMNkJyVHlqRmIxMnB0R29lUTlWK1VWVmlWTlZicUtxQnpaSDhMQnJYV1gxRzI4b2twQVJJaCtRa1RKQ0NDR0V5SFgvTEl0OWZ0TXBkUklZZmtWUktoalIvRHJ3VmVSRGdCQkNQQU5kR3lyeHdQNWZUcXNYRS9YRzFxcENJU04ydjIzdXFoanlPalloaEJBaVhmZkdKcXYzdjBxZWtOZHhDQ0dFRUVJSUlZVDRkNVBwUzBJSUlZUVFRZ2doaEJCNVFLWXZDWkdHRXFKcWxJZDVIWVVRUWdnaGhCQkNpSDgzU2NvSWtZcXEyZzNDd0Y5NUhZY1FRZ2doaEJCQ0NDR0VFRUlJSVlRUVFnZ2hjcG1TMXdFSUlZUVFPZUFHVkFKS0EyWCtlUzJFZUxiMHdFM2dGbkFOdUpHMzRZaW53QU40a2YrOTE3cmtiVGhDaUF3OHh2UStmQXNJQXFRY1F3RWhTUmtoVXZsN291b2VCUW5sSmlvSmVSMkxFQ0lOQldnSytBRmxBUWZBRVptT0swUmVNQUtKLzN3OUF0WUNrNEg0dkF4SzVBbzdvQVB3SGVDTjZiM1dBWG12RlNJL013QUptTjZUL3dhK0FyWUN5WGtabE1pY3JMNGtSQ3JKeWNrVG5KUDBUZk02RGlGRUdscE1IeEQyQTY4QVJUQTl0WlVQQ1VMa0RRM2dCTGdETHdCamdBQ2dYRjRHSlo2WVBiQUErQW1vQW5nQ2haRDNXaUh5T3p0TVA2dWVRQVZnSGJBSStkbk45K1FiSkVRcUNzb1F4VFRjYjE5ZXh5S0VzT0lMak1EMFJ3ZXVycTQwYXRTSWloVXI0dW5wbWJlUkNmRWNTazVPNXZyMTY1dzdkNDdMbHkrYk4xY0ZwZ0VmQXJGNUZweDRFbDJBL3Z6elh1dmw1VVdEQmcyb1VLRUNibTR5VTFTSS9PclJvMGY4OWRkZkhEOStuTHQzNzRMcFo3Z3ZjQWhUZ2tia1U1S1VFU0lWRmJTS2pDSVRJcjhwRFl6bW53OEp6Wm8xWTlHaVJaUW9VUUluSnlmczdlM3pOam9obmtOR281R0VoQVJpWTJOWnMyWU5YMzMxRlltSmlRQnRnRTdBbXJ5TlVPUkFPZUJyL25tdmJkKytQYk5uejhiSHh3Y25KeWUwV3Zub0lFUitwZGZyaVkrUDU5NjllNHdjT1pKdDI3YUI2V2Q1Q25BY1pIWFovRW8rZUFvaGhDZ0lhbUNxSVlPbnB5ZFRwMDZsU3BVcUZDNWNXQkl5UXVRUmpVYURzN016M3Q3ZTlPM2JGMTlmWC9PdXdzQnJtS2JCaUlMbFZhQWtnSStQRDk5Ly96MlZLbFhDMWRWVkVqSkM1SE5hclJaWFYxY3FWS2pBa2lWTEtGbXlwSG1YTjlBb0QwTVRtWkNrakJCQ2lJTEFIVlB0Q21yV3JNbUxMNzZZeCtFSUlWTHk5UFNrWmN1VzZIUTY4eVlQWkVSMlFlUUI2QUNhTkdtQ3Q3ZDNIb2NqaE1nSk56YzNXclZxWlg2cHhWU0hUK1JUa3BRUlFnaFJFTGp4VDFMR3g4ZEg2aG9Ja1ErVkxGbFNraklGbnllbVZaWW9XN1lzam82T2VSeU9FQ0ludEZvdDVjdVh0N3hFa2pMNW1pUmxoQkJDRkFRNi92bUFwOVBwWk1xU0VQbVFpNHNMZG5aMjVwZE8vRk9YUkJRb0R2enpmWE55Y2tyNS9SUkNGQ0FhalFaWFYxZnpTenZBT1EvREVabVFwSXdRUWdnaGhCQkNDQ0ZFSHBDa2pCQ3BxWnhGMVVUa2RSaENDSkVWa1pHUnJGaXh3cnpxVGE2SWlZbmg5T25UR0F5R1hPdXpvREFhamN5Wk00ZXpaODgrdFhOY3VuUXA1WktsUWdnaGhIaU95VnhmSWRKUVAxRDE4WktVRVVLa29hb3FTVWxKNmU1WEZDVmxUWTJuN3RHalIzVHUzSm5Iang4VEh4L1A0TUdEYzZYZmZmdjI4ZTIzMzFLMWFsWFdySGs2cXhxcnFtcGVydk9KbEN4WmtucjE2dVZDUkNZSER4NWs5ZXJWSEQ1OG1KOS8vdm1wVE4rWVBuMDZGeTllNU1zdnYrUzk5OTdMOWY2RkVFSUlVWEJJVWthSVZMeS8wVDI5eDZOQ2lBTHR4bzBiZE9uU0pkMzlMaTR1SEQxNkZJQ0ZDeGV5ZmZ2MmJKOWowNlpORkM1Y09FdHRDeGN1VFBmdTNWbTJiQm1yVnEzQzE5ZVhGMTU0SWR2blRHM3YzcjBBTkd2VzdJbjdTby9CWUdES2xDa0FPYW9ScEtvcWVyMmU1czJicDV1VW1UMTdkcVpKcGQyN2QxT3NXREZMbnl0WHJnU2dUNTgrVWs5RENDR0VFRStkSkdXRUVFS0liS3BXclJxTkdqV3kyclpwMHliMGVyM2xkVXhNRFBmdjM4OTIzMGFqa1hIanhuSGd3SUVzdFZkVkZRQzlYczg3Nzd5RFJwTzFtY210V3JWaTh1VEphYmJmdUhHRE0yZk9vQ2dLdnI2K1dRODhoM0k2R2ljOFBEekw4WlVzV1RKTm91djY5ZXNrSkNSWWJkdS9mejlCUVVHQUtWbXpmLy8rZFB2ODVKTlBxRm16WmphakZrSUlJWVN3SmtrWklWSzUvWGxjYWNka3ArZ2kzeXVQOGpvV0lVVCtWTDE2ZFFZT0hHaTE3ZURCZzl5N2R5OU4yNXhNVVNsYXRDaGx5NVo5b2hpemNnNWJ6QWtTVlZYcDNMbnpFNTJqZVBIaS9QVFRUeG0yK2Z2dnZ6TnRZMHQwZEhTVzJ3NGVQSmcyYmRwWWJldlZxeGVCZ1lHVzEwbEpTU3hZc01EeStzeVpNeG4yS2RPT2hCQkNDSkViSkNralJDcGFSL3VaU2Jxa3pjRG12STVGQ1BGOEdqcDBLRU9IRGdVZ0xpNE9qVWFEbzZNanQyL2ZadlhxMWJScDA0WmF0V3FoS0lyTjQvVjZQZHUzYnljb0tJZ3hZOFlBRUJzYmk2cXFLWmZJVE9QaHc0ZnMyclhMOGpyMVNKTHNpbytQejdUTmd3Y1BXTDE2ZGJiN1Rqa3FLVGNzWGJxVTI3ZHZBN0JseXhhOHZiM1R0Rm16WmcyTEZ5L0d4Y1hGNWlpWm9LQWdZbUppTWoxWGJHd3NBRGR2M3VUVXFWT1p0aTlYcmh4RmloVEp0SjBRUWdnaENoNUp5Z2lSaXFMd3JsYWp1WlRYY1FnaGhGNnZwM0hqeG5oNmVuTGd3QUdPSGozS2xpMWIyTHg1TTBXTEZxVk5temEwYjkrZUYxOThFVEFsY0hiczJNSHExYXU1YytjT1BqNCtSRVZGNGU3dVR2djI3WW1OalNVZ0lDRGQ4eTFldkpqRXhFVHExNi9QdEduVGJMYnAwcVVMRHg0ODRMdnZ2dU8xMTE3TE1QNzBra1lwVmF4WThhbFBYOHJNMWF0WFdiVnFsZVgxOHVYTDAwenRDZzBONWYvKzcvOEErUGpqai9IMDlFelRqNStmSDZkUG44N3llVGRzMk1DR0RSc3liVGQ1OG1UYXRXdVg1WDZGRUVJSVVYQklVa1lJSVlRb0lIcjA2RUc3ZHUwNGN1UUllL2Z1WmUzYXRheFpzNGFLRlN0U3ZYcDFEaDQ4U0d4c0xHWExsbVhDaEFtMGE5Y09yVFpyditwRFEwUFp1blVyWUpydWs5NklHbk1ORzFkWDF3eEgzV1RWbFN0WGVQMzExNSs0bjV5S2o0OW45T2pSNlBWNk9uZnVUR0JnSUx0Mzc2WkxseTdVcWxVTE1FMXRtamh4SWtsSlNiejY2cXQwNjlZdHd6N0xseTlQaVJJbDB0MS85dXhaWW1Oak0yMTM1c3daSGo5K25MTUxFMElJSVVTQklFa1pJWVFRSXB2OC9mMEpEdyszMmhZUkVXR3p5RzV5Y2pKeGNYR1o5bWx2YjUrbFZZamMzZDNwMUtrVERSczJaUDM2OWF4WnM0YVFrQkJDUWtJQVU3S2tkKy9ldEd6Wk1zc0pHYVBSeUpRcFV6QVlERFJyMW95WFhub3AzYllHZ3dFZ3kzMW5wbGl4WXJ6Ly92dlpQaTQ2T3ByRml4ZG5xZTJTSlV2UzFLMEpEUTBGNE5DaFE5eTRjWU95WmNzeVlzUUlybHk1UXI5Ky9SZzFhaFEvL3ZnalJZc1c1YXV2dnVMQ2hRc1VLVktFeVpNblp6b0M2SjEzM3NtdzVreWZQbjI0ZVBGaXB1MjZkZXRHY0hCd2xxNVJDQ0dFRUFXVEpHV0VFRUtJYkhyOCtESGg0ZUhFeGNVUkVSRkJrU0pGOFBIeG9WQ2hRbW5henA0OW05bXpaMmZhWi9mdTNSazVjbVNHYlVKQ1F2RDM5K2ZYWDMvbC9QbnpBSGg0ZU5DMmJWc2FOV3JFYjcvOXhxNWR1NWc4ZVRJelpzeWdSWXNXZE8vZW5hcFZxMmJZNzdwMTZ6aHo1Z3c2blk3UFB2c3N3N2JtV2k3WlRjb1lqVVorLy8xM3EyMGpSb3hBcDlOWmxxVE9EbTl2YjBhTUdJR1RreFArL3Y2VzdaNmVubW1TU3FHaG9aWWtUR3J0MjdmbnpwMDdkTy9lSFVkSFIyclZxa1huenAzNStlZWZHVFpzR0pVclYrYnc0Y000T0Rnd2MrWk1tN1ZtaEJCQ0NDRnlTcEl5UWdnaFJCWTVPVG5ScUZFakdqZHV6RHZ2dk1QaHc0Y1pPWElrdlhyMVNuZTBSOUdpUlhGM2QwKzN6MGVQSG5IMzd0MU16NjNYNnhrN2Rpd2hJU0c0dUxqdzVwdHYwcnAxYTE1Ly9YVkxncVIrL2ZwOCt1bW5IRDU4bUsxYnQ3SnIxeTVhdG15WmFWTEd6czRPclZaTC8vNzlLVldxVkladEV4TVRBYkkwcWllbDVPUmtoZzhmbnExamNxSlJvMGJNblR2WGF0dkVpUk5wMGFJRkN4WXNZTU9HRFh6enpUYzBidHdZTUgxUHg0NGRhOVgreXkrLzVPclZxMXk4ZUpHUWtCQzBXaTErZm43VXFGSGpxY2N2aEJCQ2lPZUxKR1dFRUVLSUxDcFdyRmlhRC95WitlQ0REektjb3JKOSszWW1UWnFVWVI5R281R29xQ2lHRHgvT3ZYdjNxRisvdmlVUkV4VVZsYWI5SzYrOHdpdXZ2TUtkTzNjb1hydzRrWkdSbGxvd3RuVHYzcDJhTld0U3FWS2xUT013ajVSeGNIRElzRzFxT3AyT0hUdDJaT3VZbkhCMGRMVDhlOGlRSVF3Y09CQ2RUb2RXcTdYY001MU9oN096YzdwOWhJV0ZXVTFSY25WMWxkb3VRdVJ6c2JHeHVMaTRaUHU0bUpnWVFrSkNxRnk1Y29idkN6bDE2OVl0ZnZubEY5NTY2eTFLbHk2ZDQzNUNRME14R0F4VXFGQWhGNk1yR0hMckhxYkhhRFJ5OHVSSkFGNSsrV1djbkp4eS9SeENaRVNTTWtJSUlVUVduVGh4Z2l0WHJ0QzVjK2NjL2ZHZlUxRlJVYlJwMCthcDlKMlltRWg4ZkR3bFNwVElOUEdRc2paT1ltS2l6WVNRTFlVS0ZjTGUzdDZxcU8yREJ3ODRlUEJnem9KT3dkWFZOZDJWaWFLaW9vaUlpS0JjdVhKWituNGxKQ1N3ZE9sUzFxeFpnMTZ2cDBTSkVsU3JWbzJEQnc4eWV2Um9WcXhZUWMrZVBXblJvb1g4MFM1RVBoSWFHa3FYTGwyb1hiczJ5NVl0czlxM1pNa1MvdmpqRDVZc1dZSk9wMHR6N0pFalI1ZzRjU0oxNnRSaDZkS2x1UjdiNnRXcitlbW5uNGlNakdUQ2hBazU3bWZ4NHNYczM3K2YzcjE3UDdWUmgvZnYzK2UzMzM1NzRuNXExcXhKK2ZMbGN5RWlrOXk2aCtsSlRrNW0wS0JCQUd6Y3VKR0tGU3ZtK2ptRXlJZ2taWVJJYXkrS0VwTFhRUWdoOHAvRGh3K3phZE1tV3JacytVeVNNaHFOaHM2ZE8yZlk1czZkT3h3N2RneUFqaDA3WW1kblo3UGQ5dTNiTGFOY1V0cTJiUnZUcDAvUGRtelpLYzQ3YmRvMFdyWnNhYlV0UER5YzZkT25XNDFnU1MwaElRR05SbVB6ZzVSNWY2bFNwZEpOeXV6Y3VaUDU4K2V6Y09GQzZ0ZXZuMjU4a1pHUmJONjhtUzFidHZEMzMzOERwbnY1K2VlZjQrTGl3dSsvLzg2c1diTzRldlVxRXlaTTROdHZ2NlZCZ3diVXIxK2Z0OTkrTzllS0hnc2hjc1k4eXFGNDhlSnA5bDIrZkprTEZ5NXc5T2hSV3JWcWxXYi9pUk1uQUxLMENseXZYcjBJREF4TWQzK3BVcVg0NVpkZkxLOGpJeVBadm4wN2lxTFFwMCtmVFB0UFQxeGNITC8rK2lzQVRaczJ6WEUvbWJsMjdScFRwa3hCbzlHays3c2tJMGFqRVlQQndKZGZmcGx1VWlhdjdxRVErWm44RlNGRUtscTl0cHRISEFsNUhZY1FvdUQ0L2ZmZkxhTkc2dFNwUTZOR2pYS2xYNDFHazZiZVNXcmp4bzBENE0wMzMyVDgrUEhwdHZQdzhMRFVnMG5Kd2NFQk56ZTNMTVdUbUpoSVFvTHA3YkZRb1VKWlRrYWtsMVFCNk55NU02TkdqVXF6UFN3c3pMTEtWSHBUeG5MNjRlVG8wYU9FaFlVQnBtdGF0bXlaSldGVnZYcDFQdi84YzJyV3JHbHAvL3Jyci9QYWE2K3hlL2R1eTJwWGh3OGZKaXdzakhmZmZUZE4vek5tek1EUHp5L2Q4eHVOeG15MUUwSms3UGp4NHdDV1dsRXB0V25UQm45L2YzYnUzUG5FU1JtelNwVXFXYjMvR1kxR2dvS0MwclJidkhneFNVbEpPRG82OHQxMzMyWFk1K3paczlNZGdiZDM3MTRTRWhJb1U2WU10V3ZYem5LY09kV2pSNDlNaTc3YmtwWHB1R2JQK2g0S2taOUpVa2FJVkR5bktkRjVIWU1Rb21BNWRlb1VwMDZkQWt4TFJxZE15aGdNQnB2SkVETmJvMWZNTWx0Sys5NjllK3pidHc4N096djY5dTJiWWZ1K2Zmc0NFQjhmYi9WSGE2ZE9uZWpVcVZPRzV6R2JPSEdpcFM1TTE2NWRHVEprU0phT3kwaFlXSmpOYVV3UEhqeXcvRGU5YVU0WjNidU1wS3h0czJ6Wk1wWXNXVUtOR2pYNDhNTVBhZEtraWMxajdPenM4UFgxeGRmWGw0Q0FBSGJ1M0pudWh5TUhCNGNNYSs3RXhzWmlNQmd5YlJjVEV5T0pHU0V5RVI4Zno3Rmp4MUFVaGVyVnF4TVRFMlBaNStqb1NMTm16WEJ3Y09EWXNXTkVSVVZ4Ky9adEprNmNDSmdTQVpHUmtRQjg5ZFZYTnZ2LzRZY2ZLRktraU5XMitmUG40K1hsWlhrZEZ4ZVhKaUYwL2ZwMXk0aVBoSVFFeTJpZTlLVDNmcWFxS212WHJnVk10Vld5a3p5eXBWMjdkcGttKzY5ZXZjcFBQLzJVN2I3TnF3Sm14Yk84aDBMa2Q1S1VFVUlJSVo3UWh4OSt5TnR2dncyUVpsclR6Smt6bVRselpyYjcxT3YxTnAvNnBxZGJ0MjVaYW1kdmI4K2ZmLzZaN1hqaTQrTTVmUGd3WUZvT2UrdldyZlRyMSsrSm4wcWVQSG1TQ3hjdXBObHVUa1pjdlhxVnlaTW4yenpXUEdvbnUvcjI3VXYxNnRVQnFGR2pCbHUzYnVYUW9VTXNXYktFSlV1V1pIcDg2OWF0TTZ4ck1IVG8wQXlMTy9mcDA0ZUxGeTltMnE1YnQyNEVCd2RuR284UXp6Ti9mMy9MZTRHdnI2L1Z2aSsvL0pMMzNudVBldlhxNGUvdno2RkRoM2poaFJlNGR1MWFtbjVzYllPY2ZkQlhWWldwVTZkaU1CZ29YYm8wYTlldXRTb2VialppeEFoT25EakJ5eSsvbk82VVdIOS9mMEpEUXdGVGt0OWdNR1E3bnBTU2twSXliWFA1OG1YQ3c4T3ozWGR1RmtUUHJYdG9mbUNTa2VUa1pNdS9MMSsrbktWNmFTKy8vSEtHbzBDRnlBNUp5Z2lSeXAzaDhXVVRTSWdxTjhjamF4VXNoUkRQUFZkWFY2c2l0aWs5NlpMWUdvM0dabkxtN3QyN1hMbHlCWGQzZDZ1cE51bFJWZFZTa3lBbjFxNWRTMnhzTEpVclY2WldyVnBzM0xpUnhZc1hQM0hCeWN5bUx6Vm8wQ0RYcHk5VnIxNmROOTU0dy9LNlZLbFMzTGx6SjhNNkJ5bkowdGhDNUI5YnQyNEZvR0xGaWxhcnJ3R1dFUzVObXpiRjM5K2ZJMGVPTUhmdVhNdDBwdzgvL0pCTGx5NnhmUGx5UzZJMnRaelVqTnE4ZVRObnpwd0IvamNhc0dQSGpsWnRkdXpZd1lrVEo5Qm9OSHo1NVpjMkV3NEdnNEVGQ3hZQU1IRGdRTHAzNzU2bXphMWJ0K2pWcXhjQSsvYnR5M1JsUEh0Nyswemo3OVNwMDFPZnZwU1ozTHFIQXdjT3pOWjVzeHIvN3QyN0tWYXNXTGI2RmlJOWtwUVJJaFdOazNheHMrSzZHbGlUMTdFSUlRcSt6SmJFUG5Ma0NBc1dMTEFheHAyU1RxZGoxcXhaVnRzTUJvTmxPdExYWDM5dGxXRFlzbVVMVFpzMlRkT2ZYcS9Qc05odFJrSkRRMW01Y2lWZ0t2QmJvMFlOZnY3NVo5YXRXOGZycjc5TzNicDFjOVF2UUhCd01CczNia3l6M2Z5a01qdzgzT1orc0g2Nm1WdEdqQmlSN25TdW5UdDNNbTNhdEZ3L3B4QWlaMEpEUXpseDRnVEZpaFZqN2RxMTZTWlFtalZyUnFGQ2hXalNwQW1Lb3FEVmFybDkremFYTGwyaVRKa3kxS3BWaXhVclZ2RHc0VU9HREJtU0pybVRIY0hCd2N5Wk13ZUF6ejc3akVXTEZqRi8vbnlhTjIrT3E2c3JZSHBmTTQrZzdOKy9QMVdyVnJYWjEvYnQyd2tKQ2NIRHc0UGV2WHZiSEptWWNwdTd1M3V1RkI3ZnNHRkRqcVl2UGVrb0hyUGN2SWRtdFd2WHBsQ2hRamIzR1kxRy92ampqMHpiR1F3R1MyRjlJWEtUSkdXRVNFWFIwRnBSMVQveU9nNGh4UE9oV2JObU5HdldMRnZITEYrK25NdVhMOU82ZFd1cmhNekpreWY1NXB0dldMOStQY3VXTGN0d2hFNVd4Y1RFOE1VWFh4QWZIMCtkT25WNDg4MDNBVk55WnZueTVYejU1WmNzWGJvMHgwdUlYcmh3SWNNUktxR2hvY3liTjgvbXZveHE5ZVNVVHFmRDJkblo1cjZzUEdFV1Fqdzc1dW1HM2J0M3p6QVo0ZUhoUWV2V3JhMjI3ZDI3RjRBT0hUb0FwcVRyalJzM0dEaHdZS1pKbVpFalIxcTlINlNzL2JSdTNUb1NFeE5wMTY0ZHZYcjFJaWtwaVFVTEZ2REZGMTh3Zi81OEhqMTZ4S0JCZzRpSmllSFZWMStsWDc5K05zL3g0TUVEdnYvK2U4QTBvaWU5cWFJcHAxZmxaTVVrVzJyWHJtMzF1eVdyTGw2OHlPN2R1N1BVOWxuY3c1UkdqeDZkN3UrcHhNUkVHalpzbUdtN21KaVliUCsrRmlJckpDa2poQkJDRkNEbWFVUGUzdDZNR1RNR01OVldTVWhJb0hUcDBuVHUzSm1mZi82WlFZTUdzV1RKa2lkYXVqc3FLb3BCZ3daeDdkbzFpaFFwd3RTcFV5MzdCZ3dZd0tsVHB6aDM3aHo5Ky9kbjFxeFoxS2xUSjh0OXU3bTUwYng1YzE1Ly9YV2JJMU95c3ZyUytQSGowMzJpS1lUNGQ3dDI3UnI3OXUzRDNkMGR2VjZmWmtSZCtmTGwweDNGcDZvcU8zZnVSRkVVMnJkdm4rMXoyNnFEWlRaaXhBamk0K010eFhSNzllckYvdjM3T1hueUpCTW1UT0Q2OWV1RWhZVlJxbFFwcGsrZm5tNHlhY3FVS1VSSFIxT3VYRG02ZHUyYTd2bk1TUms3T3p1YjAzY3k4dmZmZjNQeDRrWEw2NFNFQkVhTUdJR3JxMnVPa3ZwdWJtNVVyVm9WVjFkWC9QMzlMZHZMbFN0SHFWS2xyTm8raTNzb1JFRWgvd2NMSVlRUVQraml4WXZNbWpXTHk1Y3Y0K2JtbHFQQ3ZsbHg0Y0lGcGsrZkRwaittRzdidG0yNnhXNkRnb0lZTW1RSWl4WXR5bEV4M2pObnp2RFZWMTl4Nzk0OUNoY3V6Tnk1Yy9IMjlyYnMxMnExK1BuNU1XREFBSzVmdjg3QWdRUDU4TU1QNmQrL2Y0WWpTa2FQSG0xWmdoWWdJQ0RBNWtnWTgxUFRQLy84aytiTm0yY1k2NzU5K3dDWVBIbHlsbFltQ1F3TUpDSWlnbXZYcmxHMGFGRUdEQmlRNlRGQ2lQeWxSSWtTZUhwNjh0RkhIekZqeG93MEs1VjE3TmlSblR0M1d1ckhnR202WjZOR2pUaDE2aFEzYjk2a2Z2MzZPYW9MOHNzdnYrRHA2VW4vL3YwSkNncGl6NTQ5dUxpNG9ORm8waXpkck5QcG1EbHpKcjE2OWJLTXp2SHg4ZUdISDM3QXpjM05adjk2dmQ2U1VCODdkbXlHU1FkejRkNmNqT1FMREF4ODRycGdXVEZzMkREZWYvOTlxMjFQK3g0S1VaQklVa1lJSVlUSWdsdTNibkgvL24zQXRLS1MrVU05d0gvLysxOUx1L1NXU2M0TjFhdFhwMXk1Y2tSR1JsSzRjR0ZjWEZ4d2RYWEZ4Y1dGd29VTDQrenNqTE96TXk0dUxseStmSm5EaHcvajcrK2ZadGgrUmg0K2ZNaWlSWXZZdW5VcnFxcmk0K1BEbkRsenFGU3BVcHEybnA2ZUxGdTJqT0hEaDNQaHdnV1dMVnZHbmoxNytQampqMm5UcG8zTm9mU3RXcldpV3JWcW1jWVJIUjNOeXBVcktWV3FWSnJpanVsNTRZVVhBRk5DNTlpeFk1WnBVWXNXTFdMbXpKbmN2SGtUTUUzL01tdmJ0bTJXK3M2T0J3OGVXRlpMc2NVODdTcXpkaytqWm80US94YU9qbzZNSHorZUJnMGE0T3JxeW5mZmZVZHNiQ3dUSmt4QXE5VlN1blJwMXExYlIzeDhQQWtKQ2VqMWVrc1NlOHVXTFFDMGI5OCt6ZXBLQm9QQnNrMmowYURSYUN6N2xpMWJodEZveE1uSkNVVlJMUHVjbkp6U25mWUlwbEU5S1F2d2VuaDRFQlVWUmZIaXhXMjIxMnExVEo0OG1YZmVlU2ZUUXU3bTk1UE1DdnphVXFkT0hYYnMySkh0NDdLcmNPSENsbjgvcTNzb1JFRWlTUmtoaEJBaUU2cXEwcTlmUHlJakl3RlRjVjR3UGFtdFhMa3lWYXRXNWNVWFg2UlNwVXI0K1BoWUhidDE2MWFySjdXWmVlKzk5OUl0eUtzb1NwYUxMNnFxeXNtVEp5bGZ2anpSMGRHY08zY09JTjNwUHJkdjMyYkRoZzFzMjdhTnVMZzRBQm8zYnN5a1NaTXlmQkxwN3U3T3NtWExtRHQzTHV2WHIrZjI3ZHVNR3plTzc3Ly9ucmZmZnBzMmJkcFFwa3daUy9zV0xWcGtLZjZ3c0RCTFVpYjFFOWJNYURRYUprK2ViRW1pbVlmSk96bzZVckZpUmNxWEwwL0ZpaFdwVUtFQ1ZhcFVzVHAyelpvMWxwRTNxWm0vLzVsWnZueTVWZUxuU2RzSklXd3pyMHpYdG0xYlMwSDBObTNhV0Q2OGYvdnR0d0JNbXphTlRaczJXWTR6SjJ6SGp4L1ArUEhqcmZwTStSN1Z0R2xUcTBMckVSRVJ4TVRFWkhrRnRvaUlDUHo4L0RoOCtEQUFkZXZXNWZIangxeStmSmxldlhyUnVIRmp1blhyUnIxNjlheVNQNDhmUHlZNU9aa3laY3BrdWp5eitYM08zdDQrUzBzNW03bTV1ZUhvNkdpMWNtQmdZQ0RuejUvUGNoL3B5V2pxMkxPNmgwSVVKSktVRVVJSUlUS2hLQXJ0MnJYajZ0V3IxS3haaytyVnExT3RXclVzemJrUERnNG1PRGc0eStleXRmeDFUaWlLd29ZTkd6aDY5S2pWOWxxMWFsbituWmlZeUs1ZHU5aTNieDhCQVFHb3FncVlscEg5L1BQUExVVjlNNlBWYWhreFlnUnQyN1pseG93Wm5EOS9ubnYzN3JGNDhXSVdMMTVNblRwMStQampqeGs2ZEdpMnIrT1BQLzdJMHBRa3MwcVZLckZ5NVVwOGZYMjVkZXVXSmZsU29VSUZTcFlzbWVrZjdXRmhZWVNGaFdVN3pwU0tGeTl1V1lyM1NZU0VoS1E3UFUwSWtYT2xTcFZLTTVMdjl1M2I2UFY2U3BjdWJYbWZTRDIxeWMvUGoyUEhqbkg4K1BFTXB4UUZCUVd4WWNNRzl1N2RTMUpTRW82T2puenl5U2YwN05rVG85SEl4bzBiV2JwMEtmNysvdmo3KzFPa1NCRWFOMjVNa3laTmFOcTBLUk1uVHVUUW9VUFp1cWJJeU1nc0o3M0JOTUl6OWUrd1AvLzhrL256NTZQVDZXeStWeG9NQnBLVGs5RnF0VGF2WDFWVkVoTVQ2ZGl4WTdwSm1XZDFENFVvU0NRcEk0UVFRbVRCc0dIRHN0VytUNTgrK1ByNlp2czhLWjlhUHFuWFhudU5zTEF3OUhvOTl2YjJWS2xTeFNveG90UHArUDMzM3psMTZoUmdHbUxldTNkdmV2VG9rYU1sWWF0VnE4Yi8vZC8vY2ZMa1NWYXZYczJ4WXlOVHlzSUFBQ0FBU1VSQlZNZFFWWlgrL2Z0VHNtUkordmZ2bjJ2WGxoNXpNbVR3NE1FNU9uN28wS0hwRnY3Y3UzY3ZzMmZQenJTUDNyMTdaN2dNZWxaMTY5WXRXd2s5SVo0bjRlSGhIRHg0MFBMYW5NQmN0MjZkSmVIU3RHbFRxNUY2WmdzV0xFaXpyWFBuenR5NGNZUFZxMWRibGwzT3FvMGJONkxUNmZEMDlPVFFvVU5XeWZBMmJkb3dkT2hReXloS096czdldlRvd1Z0dnZjWDY5ZXZadEdrVER4NDhZTnUyYlRnNE9OQzBhVk5jWEZ5eVhDdmw4ZVBIbHVsVzJhbXZrbEZSNE1tVEo5T3laY3MwMjdkdTNjcVVLVk1ZUEhpd3pSR01RVUZCOU9qUkk4c3hwSlRiOXpDMTd0MjdaeW1PckxZVElqZEpVa2FJVkl5cXVnSlZjeWF2NHhCQ0ZHdytQajVwcGpKbGgxYXJKU0FnNElsaTZOcTFhNGFyZGlpS3d1VEpreGs3ZGl5dnYvNDZIVHAweUZFeUpyVzZkZXRTdDI1ZElpTWpDUTRPdGt6SCt1Q0RENTY0NzZkbDFLaFJqQm8xS3NNMnZYcjFvbGV2WHVudVg3cDBhYTdHdEdIRGhsenRUNGgvazlEUVVKc3JzODJmUDkveTd4SWxTdGhNeXVTMlJZc1dBYWFSZXAwN2Q4YmYzNThXTFZyUXIxOC9tL1c0QUZ4Y1hQam9vNC9vMDZjUFI0NGNZZGV1WFhUdTNCbUFDUk1tWlBuY3ZyNitoSWVIQXpCMTZsUWFOR2p3aEZlVC9zcEk1bWxmSVNFaFZna3hNM01jT1pIYjl6QTFaMmZuREpjTWo0Nk96clNkcXFvOGV2UW9PNWNsUkpaSVVrYUlWSHkrMGZYTDZ4aUVFT0paY1haMnp0TG9qNXp3OHZMQ3k4dnJxZlF0aEhpK1ZheFkwU3A1NGVmbngrUEhqNjFXSzNycHBaZWVTU3lUSjAvR3lja0pGeGNYNnRTcFE1TW1UWmc3ZHk2VEprM0swdkhEaGcyem1XREt6Tm16WndrUEQwZXIxYUxYNjFtM2JsMnVKR1YrK3VrbnRtM2JsbWE3dWZqNGdRTUgwa3lOQmRQMHBweDYydmR3K2ZMbFZLeFkwZWEreE1SRUdqWnNtR203bUpnWW1qVnJscVY0aE1nT1Njb0lJWVFRUWdnaENoUnZiMi9lZXVzdHkrdnZ2LytleDQ4ZjA3NTkrd3hYSXBvN2R5NG5UNTVNcy8zT25Uc0FEQmd3d0dxa3hJY2Zma2p6NXMwempLVng0OFpXVTU1OGZId0lDUW14ck5DWEdmTW9qZXo2NFljZkFOT295Qk1uVHZESEgzL2c3Ky8veExYSkprMmFsT0gwcFU4KytTVFhweS9sMVQwVUlqK1FwSXdRUWdnaGhCRGl1WERyMWkzTE5CeGJybDY5YXZYNjRjT0hUM1MrTld2V3BEdUZhdkxreWV6ZnZ6OUgvZTdldlp1VEowOWliMjlQdDI3ZHFGYXRHbDkvL1RWVHAwNWx6Wm8xVHpSSzhZOC8vdURCZ3dkcHRwdFhaanAzN2h3Yk4yNU1zLy9ldlhzNVBtZEdudFk5RkNLL2tLU01lRzZwRTFWZFpHSmkyYWhZaHh1VnZsY1N6ZHZ2amt4OG1lVGt1OFhtdXR3RnVEZElkVkZka3l0NFg3Ty9xR3hXY2o0dVV3Z2hoQkJDUEJPSER4K21SbzBhYVpJVFU2Wk1zVG5OcG1mUG50eThlWk05ZS9iZzR1SmkyYTdUNlo0b0RpY25KNXlkblczdXk2akdTVWFDZ29LWU9uVXFBSDM3OXFWa3laS1VMRm1TTFZ1MmNPYk1HVDcvL0hNV0xseG9kUjNac1dmUEh2YnQyNWRtdS9tKy9mYmJiL3o1NTU5cDlwdFg4TXR0VCtNZUNwR2Z5R0x1NHJsMS8zRnlOVFJhUC9mQ3lUVlNibGNjbEJXcWk2Nmo1YlduL2xYc2xBWDN5aWRYZi9aUkNpR0VFRUtJN05pM2J4K2pSbzJ5ak94SXljSEJBV2RuNXpSZjV0V0l6QWtBODFkR3l6Ym5oVXVYTGpGdzRFQVNFaEo0OWRWWHJWYTFtekpsQ3U3dTdseTZkSW4rL2Z0ejkrN2RiUFZkdG14Wm1qZHZ6cElsUy9qOTk5L1RmSm1Mb1E4ZVBOam0vcDkrK29ubXpadFRyVnExWEwxbUlmN3Q4dGU3akJEUGtGNmp1R2loSHFwbThQVys2aWZsVmlxbXRSUlJYckZUS1c1cGFFUlJGTHdOUnNVOWowSVZRZ2doaEJCWnNIbnpadWJNbVlPYm14dWxTNWZtOGVQSGxsRWRSNDRjc1ZrcjVVbjk5dHR2UkVSRWNPM2FOZDU0NDQxTWE5RGsxT2JObTVrMWF4WkpTVWxVcVZLRjZkT25XeVdOZkh4OG1EVnJGcDkrK2luQndjRjA2OWFOTVdQRzBMcDE2d3o3ZmZQTk4wbEtTcks4VG0vbFAzT2J4WXNYczNMbHluVDdDd2dJWU9IQ2hRQnMzNzQ5U3lOMm50VTlGQ0kva3FTTWVHNXBuYlJuU1RMc1FWSGZjZkxScndZT3BkeXZvaW9QeDFEVnFPY1Vka2xmK1JUUytlZFJxRUlJSVlRUUloMnFxaElURXdQQTdObXo4ZlQwNUljZmZxQkNoUXFNSGoyYW16ZHZZbTl2ejU0OWV5aFZxaFFEQnc2MGpJekppdWpvYUU2ZlBtMnBtVEo4K0hEQ3dzSzRmZnMyQUY5Ly9iV2xiWjA2ZFhMeHlreXVYcjNLckZtekxBV0s2OWF0eTR3Wk02d0s0NXJWckZtVFJZc1c4ZGxubi9IZ3dRUEdqQm5EcGsyYkdESmtDTFZxMWJMWi8vdnZ2NDllcjg4MGprdVhMbkh3NEVIcTFxMmI1ZXMwVC8vSzYzdG9YcVhLRnZPcVVwbTFlL3o0Y2E3SEpRUklVa1k4eDd3bktyR1JZOVFmaklwQk1SajF0OVdKcWthWnFCZ0IwS0JFZnBWY1cxV1ViOUV3MVh1cXcwOTVISzRRUWp4VkowNmNZTmV1WGJ6eXlpdFdLNXJZc21MRkNvS0RnK25Sb3djMWF0VElzRzF1T0hMa0NON2UzaklrWGdoaFUxQlFrT1dEZFpFaVJWaXlaQWxseTVabDNicDFIRGh3Z0dMRmlyRmd3UUlHRHg3TTBxVkwrZlBQUDNubm5YZW9YTGt5WGw1ZTZIUTZQdjc0WTJKall3R0lqWTBsT1RtWmhJUUV0Rm90OGZIeGpCdzUwbksrWThlT0FlRG01a2I1OHVXcFVLR0M1YXRxMWFwV3NZMGJOdzVIUjBlYmNWKy9majNENnpwMzdoeHIxNjdsMEtGRHFLcUtScU9oYjkrK2ZQenh4eG5XVW5ucHBaZFl2MzQ5NDhhTjQvang0NXc1YzRaKy9mcFJwVW9WdW5UcHdodHZ2SUdIaDRlbGZWWlhUTnE2ZFNzSER4NmtUcDA2TmxkZnlraDBkSFNlM0VPenp6NzdMRmZiQ1pHYkpDa2pubXQzUXpoVHRHekNhSjFTNlBIOVJONjg4dVY5MDJnWW8rSnRoUEVLMURNYUZYY1ZWVkZRbms3MU1pR0V5QWV1WDcvT3pwMDdzYk96eXpRcGMrTEVDVTZlUEVtclZxMnlmUjY5WHMrTUdUTndkblptMkxCaG1iYmZ2MzgvWThhTW9WS2xTcXhac3liZjFYY1FRdVM5MDZkUEErRHA2V2xKeUFRR0JqSm56aHpBOUtHK1hMbHlMRisrbkhIanhuSG16Qmt1WExoZ3N5OXpBVjJ6enovL25KNDllOUs0Y1dNOFBUMnBXTEdpSlhtUWxSV09MbCsrbksxcmlZeU1aTnUyYmV6YnQ4OXFPZWlxVmFzeWR1ellOQW1MOUJRcFVvU0ZDeGV5Yjk4KzVzMmJSMFJFQkZldVhHSHExS2w4ODgwMzlPblRoMEtGQ3JGOCtmSXN4Mll1OUx0Z3dRSVdMMTZjNWVPNmR1M0tzR0hEbnRrOXRLVlNwVW9aTHBXZUZRYURJY09WdTRUSUtmbkxSanpYWHRxc0pBRVI5MGVyemREb3Z5bWl1SCttQWlyR3VxQ1VBUTZRYlBkZlNjZ0lJY1QvbUllNTV5UkJjdUhDQmJaczJZS3FxdGpiMnpObzBDREx2c0RBUUdiTW1JR0xpd3Z6NXMwRG9FV0xGbFNxVkluZzRHRFdyVnVYNXVtczBXaWtiZHUybENoUmdtKy8vUllmSDU4bnVESWhSRUhVdlh0M3JsNjlTcGN1WFNoYnRpd0FwVXVYcG1qUm90U3JWNDhHRFJvQVVMeDRjWll0VzBaQVFBQ0hEeDhtTkRTVWh3OGZFaDhmVDFKU0VnYUR3YktDa0VhalFhZlQwYTVkT3dCTGdpZTdsaTFiUnVuU3BXM3Vtelp0R29jT1djMmV4OTdlbnUzYnQxdW05WlFwVTRhUFAvNllWcTFhWld2S2xWbWJObTFvMGFJRmUvYnNZZjM2OVFRRkJlSGg0VUgzN3QwSkN3dXpLaFQ4dEx6MDBrdkFzN3VIdGt5Wk1vV0tGU3ZtNlB4bU1URXhOR3ZXN0luNkVNSVdTY29JQWFpRzVDZzBta0tnamdWQTBZUXBxbnJYWUZCbkZQZFRaQUtwRUVLa1lFN0syTnZiWi92WTJyVnJNMkxFQ1B6OC9GaStmRGx1Ym03MDdOblRzdi9jdVhOV2RSTHM3T3o0N0xQUEdEUm9FSXNYTDZadDI3WVVMVnJVc3YvMjdkdEVSa1lTR1JsSjRjS0ZuK0NxaEJBRmxhSW9USnc0MFdxYmk0c0wzMzMzSFdYS2xFblQvcFZYWHVHVlYxNTVxakZ0M3J3NTB6WXpac3hJczgzTnpZMlpNMmZ5L2ZmZjg4NDc3OUNvVVNNMG1pZGJNRmVyMWVMcjY0dXZyeS9Cd2NIbzlYcTh2THp3OHZLaWR1M2FUOVQzMDVUVGU1aFNla1dMYzhMVjFUVlgreFBDVEpiRUZnSW9tbUFmcUNycU9oWHFvYXJYRFlia2VYclZPTkxIMFY3ZWVZVVFJcFVuU2NxQTZhbjJ1KysrQzhDc1diUFl0MjhmZ09WSmFFeE1ERkZSVVpiMjlldlhwMTY5ZWlRa0pEQi8vbnlydmtKQ1FnRFRFM0JuWitjY3hTT0UrSGVxVWFOR2dVeldWcXBVaVhuejV0R2tTWk1uVHNqWTZqdXJVNkNFRU0rR2pKUVJBbEMrVnhLalJxb3JFM1RKN2V3VVRTV3RuYWFrMTFTN296SnRTUWp4dkl1UGowOVRTREV1TGc0d2pWS3hsUWh4Y25LaVhMbHlHZlk3Y3VSSVFrSkNPSHYyTEgvLy9UZGdlckx0NWVWRlpHUWtOMjdjd04zZDNkSit5SkFodlAvKysremN1WlBldlh0YmhxR2JrekpWcWxUSitVVUtJWVFRUXVRUlNjb0k4WS85TjdqWnBJTEdUOVh3allJYUxna1pJWVF3SlQzNjl1MXJjOTkvL3ZNZm05dHIxS2pCeXBVck0reFhxOVV5WThZTUFnTURhZGl3b1dWN2xTcFYrTzIzM3dnTkRhVm16WnFXN1MrOTlCS2RPM2VtZHUzYVZLaFF3Ykw5NnRXcmxuTUtJWVFRUWhRMGtwUVI0aDlkTnlzR2RhSzY1WDY4L2s1VW5QWjRYc2NqaEJENWdWYXJ4ZFBUMDJwYlZGUVVScU1SZDNkM3E2SDFTVWxKeE1iR290UHBzdFMzaDRlSFZVSUdUTW1YMzM3N2pSTW5UdEN4WTBlcmZXUEhqclY2cmRmck9YSGlCQUF2di94eWxxOUpDQ0dFRUNLL2tLU01FQ2tvRXhVOThHdGV4eUdFRU0vQ3laTW5MY1V4elZPUzl1L2Z6L0hqcHJ6MHdvVUxxVnExS2djT0hMQTZybDI3ZHR5OWU1ZFZxMVpSc21SSnkvYURCdzh5YXRTb0xDZGxiREVYM3p4MjdCaEdvekhEZWdwbnpwd2hOallXWjJkbkdTa2poQkJDaUFKSmtqSkNDQ0hFY3lvaElZR0lpQWlyYmZIeDhjVEh4d09Rbkp4czg3akV4RVFBSEIwZHJiWW5KU1VCcEp1VTZkZXZINUdSa1ZiYlJvMGFaVFZhcGthTkdqZzZPaElkSGMybFM1Y3lUTGI4K3FzcGgxNjNidDBjTGM4dGhCQkNDSkhYQ3NKZk1JV0I4a0J4b0NSUUtHL0RFVUxrb2pqZ05uQUh1QVpFNTIwNFFqeGZHalpzaUwrL1B3QS8vL3d6czJmUHBrT0hEb3dhTlFyNFg5TGw3Tm16dlBEQ0M1WnBUQWtKQ1lDcG9HOUs1aVNPVHFmai92MzdYTHg0a1RmZWVNT3kvL2J0Mjl5L2Y5L3FHUE1JSFRPZFRrZkRoZzA1ZE9nUS92Nys2U1psVkZYbDZOR2pBTFJzMlRMN0Z5K0VFRUlJa1EvazU2U01IZkFHTUJLb2dDazU0d1k0NUdWUVFvaGNsUVJFQVkrQW04Qk1ZRCtnejh1Z2hIaGUyTm5aV1ZaUE1pOXZuWEliZ01GZ1lQVG8wZno5OTkvczNyMGJWMWRYRWhJUzByUUQ2NlJNNzk2OWVmRGdBZnYyN2JNa2M5YXZYNC9CWUFCZ3lwUXBsb1JRYXExYXRlTFFvVU5zMjdhTi92MzcyeHg1OCt1dnYzTDc5bTEwT2gxTm16Wjl3anNoaEJENXo2Wk5tN2gwNlJKZHVuVEp0RzdXdUhIajBPdjFqQjA3RmhjWGw2Y2FWMUpTRWx1M2JxVjkrL1pQL1Z4Q1BBOXlkK0g3M0dPSDZjUFpIcUFOVUJId1JoSXlRdnpiNkREOWJGY0VtZ08vQUhNd3ZRY0lJZktCUC8vOGsvdjM3L1B5eXk5VHBFZ1J5L0xWYm01dWFkcWFwelU1T0RqUXZIbHpqRVlqQnc4ZXRPejM4UERBeThzTEx5OHZTeExJbG1iTm11SHU3czZEQncvWXVYT256VGJtMVoxYXQyNU5vVUl5aUZZSThlOXo4dVJKZHU3Y3lhMWJ0ekp0dTJmUEh2YnYzMjlKZkdmSDMzLy96WUFCQXpoOCtIQ1cycytjT1pQcDA2ZnovZmZmWi90Y1FvaTA4dXRJR1Y5Z0NQOThNUFB3OEtCT25UcVVLVk1HVjFmWHZJMU1DSkZyWW1OanVYSGpCbWZQbmpYWG1kQUNId09IZ0ovek5EZ2hCQUE3ZHV3QW9GT25UZ0NXNlVkRmloUkowelpsclpubXpadXpjZU5HOXUzYlI5ZXVYYk4xVHAxT3gxdHZ2Y1dxVmF0WXZYbzFuVHAxc2lyNGUrYk1HYzZmUHcvQWUrKzlsLzJMRWtLSWZ4RlZWVkZWRlNCSDliVzJidDFLUUVBQTU4NmRZOWFzV2J6Kyt1dVdmZHUzYjJmRGhnMDBhOWFNQVFNR0FQREJCeCt3WThjT3RtelpRb2NPSGRKTU03MXc0UUlqUm96ZzVaZGZ4cy9QN3dtdVRJam5RMzVNeXBRQ3h2SlBRdWIxMTEvbm0yKytvV0xGaW5oNmVxWXBLaWlFS0xnU0V4TjUrUEFoZi8zMUYrUEdqZVBJa1NOZyt0bWZESnpDTktWSkNKRkhvcUtpT0hMa0NJVUtGYUpGaXhZQWxpZTJ4WXNYVDlQZVhPalh3Y0dCV3JWcTRlWGx4ZG16WjdsMzd4N2UzdDdaT25mUG5qM1p1SEVqTjIvZVpQdjI3WmFra05Gb1pQNzgrUUM4OXRwclZLdFdMY2ZYSjRRUS93WjYvZjltZldjMENqRTlIM3p3QVlHQmdSdzZkSWd2dnZpQ1JZc1dVYk5tVFFBZVBYcEVVRkFRSlVxVXNMVDM4ZkdoWjgrZXJGaXhnbW5UcHJGNjlXb1VSYkhzRHdrSjRjR0RCOXk5ZS9jSnJrcUk1MGQrbkw1VUgxTU5HZHpkM1prM2J4NU5talNoUklrU2twQVI0bC9Hd2NHQjRzV0wwNmhSSTVZdVhXcXBPd0dVQVpybFlXaENDRXcxWUpLVGsybmZ2cjNsZC9CZmYvMEZRS2xTcGRLMFR6bDlTVkVVeTlQV2xGT1lzc3JMeThzeUNtYm16Sm5jdm4wYmdMVnIxM0wyN0ZrQVB2bmtrMnozSzRRUS96WlBtcFJSRklYSmt5ZFR0V3BWRWhNVEdUNThPTmV2WHdmKzkxNS80OFlOcTJQNjlPbURtNXNiZ1lHQmxoR1ZadWJmRXhVcVZNaDJMRUk4ai9KalVzYVRmMnJIdEd6WmtuTGx5dVZ4T0VLSVo2RjQ4ZUowNk5EQi9GSUxwSjBiSVlSNFp1TGo0OW04ZVRNQTc3enpqbVg3eFlzWEFhaFVxVkthWTh5ck1wa1RPSTBiTndiZ3YvLzliNDVpK09pamovRDI5aVl1TG83eDQ4Y1RFaExDd29VTEFYanJyYmVvWHIxNmp2b1ZRb2lDTERJeWtzdVhMMXQ5Z2FsUWUyQmdZSnA5bHk5ZnpuVFVpcU9qSTM1K2ZuaDRlQUNta1pJQTVjdVhCMHlqSkkxR282VzlpNHNMZmZ2MkJXRGh3b1ZXaWFHUWtCQUFLbGV1bkV0WExNUy9XMzZjdnVTSnFmZ25aY3FVa1lyZVFqd25IQndjVWlaaEpTa2pSQjdidG0wYjBkSFIxSzVkMi9LME15WW1oak5uemdCUXUzYnROTWVrVHNyVXIxOGZlM3Q3a3BLU1NFNU96dlFKYm1Sa0pGNWVYcGJYenM3T2pCMDdsbUhEaG5IMjdGbjY5ZXRIVWxJU1hsNWVEQnMyTEZldVV3Z2hDcG9kTzNaWXBuR21aREFZNk4yN3Q4MWpQdmpnQTRZTUdaSmh2ejQrUHN5ZVBadkNoUXRUcGt3WkFFcVhMbzJ6c3pOeGNYR0VoNGRialpMczJyVXJwMCtmcGwrL2ZwWmFOcXFxRWh3Y0RKQ20xb3dRd3JiOG1KUng1Sis0WEZ4Y2NqUUVUd2hSOEdpMVd0emQzYzB2N1FCWlRrV0lQTlNoUXdmaTQrT3RSc1FjUEhpUTVPUmtYbnp4UlVxWExwM21tTlJKR1dkblozYnUzR21WYUVuUDhlUEgrZXFycjlpMWE1ZlZkT1ZHalJyeC92dnZzMnJWS21KalkxRVVoVysvL1RibCs0VVFRanhYbkoyZFUwNzV4bWcwRWhVVmhhSW9scEV1Wm5GeGNTUWtKS0RUNmJMVWQrcEVpcUlvVksxYWxZQ0FBRTZjT0dHVmxIRjBkR1RPbkRsVzdRTURBNG1LaXNMQndVRkd5Z2lSUmZreEtTT0VFRUtJUE9icTZzcUhIMzVvZWEycUtoczNiZ1JNeTFEYkVoY1hCNENUazVObFcxWVNNaXRYcm1UQmdnVVlqVVlpSWlJb1c3YXNaVjlVVkJUbnpwMnppdVBRb1VQVXJGa1RPenU3N0YyVUVFTGtjeXRXckdETGxpM0EvNllRelp3NWt3VUxGdURtNXNhNmRldDQ3NzMzckZhZXUzWHJGaDA3ZHFSWXNXTHMyclhMcXI5cDA2YXhhZE9tTENkbGJIbjExVmNKQ0FqZ2p6LytvSFBuemhtMi9mWFhYd0dvVTZlT1BGd1hJb3NrS1NPRUVFS0lUTzNkdTVmZzRHQmNYRnlzYXN5a1pDc3BrNTZZbUJnQTVzNmRTM2g0T0haMmRuejY2YWVXSWZNQTE2OWY1L1BQUCtmbVRkTkNiT1hMbCtmYXRXdXNYNytlME5CUUprNmNtS1dranhCQ0ZCVFIwZEZFUkVSWWJUTW5aK0xqNDIwZVl5NnlibXRSRlBPcWVMYVNNaEVSRVF3Y09ERE45dFdyVjFPNGNHSEw2N3AxNjdKNDhXS09IeitPWHEvUGNObHRjMUttWWNPRzZiWVJRbGpMajRWK2hSQkNDSkdQUkVkSE0yL2VQQUI2OWVxRnE2dXJ6WGJtRHd6T3pzNFo5cWZYNjdsMjdSb0E0ZUhoZUhsNXNXVEpFdnIyN1d0WlZ2WG5uMyttVjY5ZTNMeDVFNjFXeTMvKzh4L1dyMStQcjY4dkFNZU9IZVBkZDk5bDkrN2R1WEtOUWdpUkh3d1pNZ1IvZjMvOC9mMXAxc3kwRU9XNGNlUHc5L2UzR2dYenh4OS9XS2FNbXY5ckt5RnVUc3JZMjlzVEhCek02ZE9uTGZ1U2s1TzVkZXRXbXErVUJYMEJhdGFzaVllSEIzRnhjVmJIcDNibnpoMkNnb0lBYU42OGVVNHVYNGpua2lSbGhCQkNDSkdoU1pNbWNlL2VQY3FWSzVkdUVVbWowV2hadGpxemVpKy8vLzQ3RHg0OEFFd0ZnOWV1WFV1dFdyVUEwNm9kQXdZTVlPclVxU1FrSk9EcDZjbjgrZk5wMzc0OVdxMldpUk1uTW1MRUNMUmFMWThlUFdMY3VISDA3dDJiRXlkTzVPSVZDeUZFM3JDM3Q4ZloyUmxuWjJjMEd0TkhOWjFPaDdPenN5WHBFaG9heXFlZmZtcFovU2c2T2hyQVpzTGN2Q3JTdlh2MzZOYXRHOTk5OTUxbFg0a1NKZGkzYjUvbEsrWG9tSlEwR2cwdFdyUUFzRXhqdFdYZHVuV0FLWW5qNCtPVHJlc1c0bmttU1JraGhCQUZRVHlRQktaaDJ1WW5mK0xwbXpkdkhrZVBIa1duMC9IdHQ5OWFoc2VmUEhtU2tKQVFJaUlpQ0FzTHc4L1BqMGVQSHFIVDZYamhoUmN5N0xOSmt5YTBiOStlUm8wYXNXalJJcnk4dkFnTEMyUHk1TW4wNk5HRGdJQUF3RFJrZnYzNjlkU3RXOWZxK0I0OWVyQnk1VXJMcWxDWEwxL21rMDgrb1dmUG5temJ0azMrLzhnamp4OC9Udm1FL1RGZ3lNTndoUGpYK3VXWFh3QjQ0NDAzZ1A5TmI3S1ZFRGVQb3FsWXNTSVZLMWJrcjcvKzRxKy8vZ0pNUzJoN2VYbFp2c3dqRlczcDFLa1RBRWVQSGlVME5EVE4va2VQSHJGMTYxYXJ0a0tJckpHYU1rSUlJUXFDKzVnKzVPa2VQbnpJNDhlUG42aG9vY2lhRlN0VzhPT1BQNkxSYVBqUGYvNWp0UkxUekprekxjdWVwdlR1dSs5bVdvQlhVUlRHangrUDBXakUzdDZlaXhjdjhzRUhIMWcrMEx1NnVqSjA2RkRlZnZ2dGREOGtWSzFhbFhYcjFyRjI3VnFXTEZsQ1FrSUNWNjVjWWNlT0hYVG8wT0VKcmxyazFOMjdkMU1teE83eVR5SlZDSkY3REFhRFpkcm1XMis5QmNEOSsvY0JLRktrU0pyMjVwOUpCd2NIV3Jac1NVaElDUHYyN1dQUW9FSFpPbS9WcWxWNTZhV1h1SFRwRXF0WHIyYmN1SEZXK3pkdTNFaDhmRHp1N3U2MGFkTW0yOWNseFBOTVJzb0lJWVFvQ080Qk1RQkJRVUhjdW5Vcmo4TjVQclJyMTQ2NmRlc3lhZElrV3JWcVpiV3ZXclZxbG45ck5CcEtsaXpKZ0FFREdESmtTSmI2MW1xMWxzUmE5ZXJWOGZYMVJhdlYwclZyVjM3KytXYzZkKzZjNFZOYmN4OTkrdlJoeDQ0ZGRPL2VIUjhmSDZaTm01WmhFVXJ4ZE1URnhSRVFFR0QrQUtnQ2Q1Q2tqQkM1N3ZmZmZ5Y3lNcEo2OWVwUnZIaHhBTXZ2UlBQcmxNeEZnQjBjSEN6djQvdjM3OC9SdWZ2MTZ3ZkFybDI3TEhYQkFDSWpJeTFUbDNyMjdJbURnME9PK2hmaWVTVi90UWdoaENnSUxnRTNnUmR1M0xqQm1ERmpXTDkrUFU1T1RtZzBHc3U4ZTVGenFaZFlCZkR4OGVHSEgzNncyWDc4K1BHVzBTN0FFMzhQdnZ6eVMvcjM3MCtKRWlXeWZheW5weWNqUjQ1aytQRGhrcEI1aGxSVnhXZzBrcHljekU4Ly9jU0tGU3RRVlJYZ0lYQUNVM0pHQ0pHTFZxMWFCVUNYTGwwczI4elRrVXFWS3BXbXZYbWtqS09qSTJYTGxxVlVxVktFaFlWeDllcFZYbnp4eFd5ZHUyblRwcGJSTWw5Ly9UV3JWcTFDcTlVeVpjb1VIajE2aEllSEI5MjZkY3ZwcFFueDNKSy9YSVFRUWhRRVVjQVVZQ2VnM2JWckZ6VnExS0JUcDA1NGUzdG51dHFQRUNMM0dRd0dIang0d0lVTEY5aTVjMmZLWGY4RmN2WW9YZ2lScmdzWExuRG16Qm04dkx3c0t6UHA5WHF1WExrQ1lEWEYxTXk4S3A2NUhsamp4bzFadjM0OUJ3OGV6SFpTQm1ETW1ERzgvLzc3QkFVRjhjTVBQL0RDQ3kvZzcrOFB3R2VmZlNhL2o0WElBVW5LQ0NHRUtDaitDMndFZWdMY3VIR0R1WFBuNW0xRVFvalVZb0d4UUVKZUJ5TEV2ODJQUC80SXdOdHZ2MjBaRlhqOCtIRVNFeFB4OXZhMk9kTFFYT2pYbkpScDFLZ1Jtelp0NHRHalIxazZaMlJrSkY1ZVhwYlhWYXRXcFZldlhxeGF0WW9mZi96Uk1sV3BRWU1HdEcvZlB1Y1hKOFJ6VEpJeVFnZ2hDZ285MEIrNEJYd0VGQUxzTU5WSGsvbExRang3S21ERXRNcVNBVGdOREFSQzhqSW9JZjZ0aGcwYmhwZVhGNTA3ZDdaczI3Tm5Ed0F0VzdhMGVVenFwTXlycjc3Sy92MzdiYTdVbE5ycTFhczVmUGd3SzFhc3NObytlUEJnenA0OXkvbno1NG1QajhmTHk0dkpreWZuNkpxRUVKS1VFVUlJVWJBa0FLT0J0Y0JMUUZHZ0dLWUVqUkRpMlRKZ0tzSjlIN2dCSE1lMFNwb1E0aWtvWGJvMG8wZVB0cnkrZCs4ZWh3NGRBcUIxNjlZMmo0bUxpd1BBeWNrSk1CVkl6eXdoRXg4ZnozZmZmY2VCQXdmdzlQUk1zejhrSklUdzhIREw2K2pvYUk0ZE8wYTdkdTJ5ZDBGQ0NFQ1NNa0lJSVFxbUMvOThpVHkyNnB4YXlEbUpwa2JWTUJ5VWhpbzhSR0dGblVHejl1SmUvcG80VVRIbWRZeENDUEZ2dEdUSkVoSVRFNmxUcHc0MWF0UklzMTlWMVRRalpkSmpOQnA1L05pVVV4MHdZQURoNGVHNHU3c3phZElrcTNaSGpoemg2NisvSmo0K0htZG5ad29YTGt4RVJBVGp4bzBqT0RpWVFZTUdZVzl2bjB0WEtNVHpRWVo3Q3lHRUVDTEhIQktNZ3cxRzR4cFFXZ0tGRkNpdHFJdzNLTVpObFR0UU42L2pFMEprU3h5bXFhTEV4Y1ZoTUJqeU9CeVJudlBuejdOOSszWUFQdm5rRTV0dHpFVitOUnFOVlZKR2I0U0lhUGcxeU1qV0FDTTd6eG41L2ZMZnVIb1VCeFRDdzhPcFVhTUc2OWV2cDJIRGhvQnBhZTFwMDZZeFlzUUk0dVBqS1ZLa0NNdVdMV1BWcWxWVXJWb1ZNSzBNMWJOblR5NWV2UGdVcjF4a1Jjb2tHNlpSalRLS01SK1RwSXdRUWdnaGNrN2hZMFhCSFZCU2JsVVVxbXIweGc1NUZaWVFJa2Z1WUVyTWNPZk9IY3R5eWlKL2lZbUpZY3lZTVJnTUJueDlmYWxUcDQ3TmRtRmhZUUM0dWJsWmJRKzVxL0xuWDBidVBqSWxhT0tUNEU2Y094MC8rcGJpNVY3aTNYZmZaZG15WlhoN2V3UHc2NisvOHU2Nzc3SnAweVlBcWxXcnhvOC8va2pseXBVcFVxUUlTNWN1eGRmWEZ6QXR6OTJuVHg5R2p4N056WnMzbjlZdEVKa3dHQXlXN3orUUJJUmwwRnprTVptK0pJUVFRb2ljVXltT1lwV1ErWWVpUldQMGVQWUJDU0dlUUFRUUR4UU9DQWpnMGFOSGxsb2tJbjlJU0VoZzVNaVJSRVJFVUxwMGFVYU5HZ1ZBYkd3c1Y2NWN3Y3ZMQ3ljbko2S2lvdkR6OHdQU0xwWDkxMzJWNUZTRG9CUkZvV2lKOHJ6WFp4aTlmVTFKbm9DQUFKWXVYY3JKa3ljdDdicDE2OGJ3NGNPdHBpZzVPVGt4Y2VKRVhudnROYVpQbjA1MGREUUhEaHpnNE1HRE5HclVpUGZlZTQ4R0RSbzhqZHNoMHBHUWtNQ3hZOGZNTDVPQThBeWFpendtU1prQ3pOL2ZuL0R3Y05xMmJVdmh3b1Z6M00rMmJkc0E2TlNwVTI2RmxxN3o1ODlUb2tRSnE2WDFuaGU1OWYxS1QxUlVGRUZCUWRqYjI2Zjd4RVFJSVhLYmdub1FSV21IYWozNlZsWFZSd3AyWi9JcUxpRkVqcHdHN2dMRkFnTURHVDU4T0V1WExzWFIwUkU3T3pzVXhVYitWVHd6cXFveWN1UklUcDA2aFllSEI3Tm56N1lrelZSVlplREFnVGFQNjk2OXU5WHJoSFFHUUdudGRiejRjaTBBMXF4WncrelpzeTM3eXBZdHk5ZGZmMDN0MnJYVGplL05QWXY4NndBQUlBQkpSRUZVTjkva3RkZGVZKzdjdVd6ZnZoMVZWZkgzOTZkOCtmS1NsSGtHVkZYRllEQ1FtSmpJSjU5OHd2bno1ODI3SGdKLzVtRm9JaE9TbENtZ1ZGVmwzcng1WEx0MmpVS0ZDdEdoUTg1R2lFZEVST0RuNTJjcDFwVmU1ZmJjWURRYStlS0xMNGlNakdUT25EazBidHo0cVp3bk1EQ1FLMWV1UEhFL0xWcTB5TFhrU1c1OXZ6SnkrZkpsUHYzMFU5emMzQ3lWK0lVUTR1bXorMFkxR29zckNuWDRad3FUQ3NrYURVdnNqR3pMNCtDRUVObnpFUGdhMkFyWWJkaXdnWFBuenZIbW0yL2k3ZTJkYWJGWWtidUNnNE1CMkx0M0wxZXZYZ1hBMWRVVlQwOVBHalpzeUMrLy9HTFYzdFhWbFppWUdBRHM3T3h3ZFhXbGV2WHFuRDU5bXRPblQxdmFGYW5xaTZObldVZzF5TkdRbk1DcDMzL2oxNjJYU0U1T3h0M2RuZmo0ZUtwWHIwN2x5cFU1ZXZRb1I0OGV6VFJ1TnpjM09uVG93Tm16WjBsT1RrYXYxek5uenB3bnVSVWlDeElTRXJoLy96Nzc5KzlQV2RkSEQ0ekV0RXFleUtja0taTVB4TVhGWlpxZzZOaXhJK1BIajdlOFBucjBLTmV1WGNQSHg0YzMzM3d6UitjMUdBeE1uRGlSK1BoNGF0ZXVUY3VXTFVsTVRHVFlzR0U1Nm0vNjlPa1pKakVDQWdLSWpJeWtVS0ZDMUszNzlHby9IanAwaUJVclZxRFZhblAwUkVldjE2T3FLalZxMUxCNVBYbjEvUkpDaVB5b2EzM2wyUDlkVnhzNVJ4b25LaXFqVUpXZEt2cXYzNjJuTzVmWHNRa2hjbVFQc0JQb0NLYUhYWUdCZ1hrYjBYTXVaVUxGN09EQmcxazYxdGFEdWhkcmJPS0RrWE1wWDZXTzVXOWx2VDZaWGV2bXNuMjFIekhSRHdDd3Q3ZkhZRENrbkFhVEkzdjI3SG1pNDhVVDJRZHN6K3NnUk1Za0taT1A2SFE2S2xTb1lMVXRKaWFHVzdkdVdXMHpHQXdzV0xEQTh1OGhRNGFrMjJmcDBxVVpPM2FzelgwTEZ5N2s1TW1URkNwVWlFbVRKcUhSYURBWURGYnpSck1qczJKdzVtbFNiZHEwZVNaUFd2ejgvSEkwR21mQ2hBbnMzTGt6MDNiUCt2c2xoQkQ1MVFmbGxJU05KOVZmd1RoS3hmaFR0L3FTa0JHaUFOTUQvVEFWL2UwQk9HSmFITVQ4SlFxNHF4ZU9NWDVBRTk3OWFBS2QzditTQVA5ZGJQamhhMjRFbjdkcWw1eWNuRWNSaWh4U01hMjBaTVJVUjJZVE1KWi9WbFFUK1pja1pmS1I0c1dMczJiTm12OW43ODdqYkt6N1A0Ni92dGVaTTVzaDJiZVFLSlR1SkZ0SXFwdHloOXhaa25ZVjVWYUsvQ3BpVXVwT2FYTzcwMFpVbGxFcTNHU3BFV1ViU3NtZXRSR1RuVEhyT2VmNysyT2FrMmxtekdMR09jUDcrWGpNSTNOZDMrdDdmYTV6WE5PWnQrdjcvV2JadG5UcFVnWU9ISmhsMnhkZmZNSDI3ZHNCMkw5L1AvdjM1LzQwMnBFalIzTGNQbmZ1WEQ3NDRBTUFubi8rZWFwWHJ3NUFaR1FrUzVjdXpWZTljK2JNNGFXWFhnS2dYYnQybkg5Kzd2TTVKaVFrc0hEaFFnQm16NTdOM0xsejgzV08zQXdkT3BTT0hUdWVzczEzMzMxSFFrSkNnZnZldFd0WHZ0cWR5ZmRMUkNUWVdZUEgrRGh1Y09sVHZFakpkeEI0Q0hnZnVCaW9DRlFHTk92dldTSTlOWVdEdisrcERkeXljK3ZhK2J1Mi9xVEhvVXErRkRMbWhQb2QrQVZZRmRoeUpMOFV5cFF3aHc0ZFl1ellzUUIwNnRTSklVT0daR3R6L1BoeGV2ZnV6ZUhEaDJuZHVuVzIvWXNYTHlZNk9ocUF2bjM3Y3MwMTEyVFpIeGtabVdjZHMyZlBadlRvMFFCY2ZmWFZ2UGppaTdoY3JsemJmL3p4eDNpOUdkTzhwNmVubjNieTd2SGtIZmpHeHNZVzZuSExRNGNPRmFha1hQczYzZmZyK1BIamJONjhPYzl6Wlk0NzluZzhyRjY5T3MvMllXRmhOR3JVS005MklpTDVjZHRWWmdGUTlMT1lpMGdncmY3alM4NUM5dzRaMng2djcvcGI3MzFtOHZUeHc2Y0V1aDZSYzVWQ21SSm05T2pSSER0MkRNZ1luM25QUGZkUXUzYnRiRzBPSHo1TTVjcVY2ZE9uVDVaOTgrYk5Jem82R3EvWFM5ZXVYWG53d1FjQlNFMU5KU3dzTEY4MWZQYlpaNHdhTlFwckxTMWJ0dVRsbDEvT3NpemVYKzNidDQ4Wk0yWUFNSDc4ZU9yWHI1K3R6ZXpac3hrelpnejE2OWRuL1BqeGVkYVFuK0ZQdzRZTks5YmhTL2x4dXU4WHdPYk5tM09kVFQ4bkowNmN5RmY3R2pWcVpKc2dUa1JFUkVUT0RRclRSWUtEUXBrU1pPYk1tU3hjdUpEdzhIQWVldWdoWG52dE5WNSsrV1gvZkNXUThSVE03Tm16QVhqMjJXZjl5K1FCekpvMWkyZWZmUmFBdi8vOTd6ejk5Tk1BN042OW16NTkrdEMvZi85VExvdWRuSnpNNk5Ham1UVXJZNjZvenAwN00zVG9VRUpDVHYzWDZELy8rUTlwYVdtMGJ0MDYxd2wrUTBORC9mOHRYYnAwWGk5RnZnd1pNZ1RIS2ZqUTU2SWFQM3U2NzlkZmhZU0UwS0pGaTF6M0h6NThtUFhyMStmWjd1REJnNXF3VDBTS1hNeEtlNkcxdmx1OWpqUHY5bVptZmFEckVSRVJFU2tKRk1vRWtYMzc5dkhBQXc5azJYYjA2RkVnWTBubFNaTW1BUmxoUTVjdVhWaTJiQmtyVnF6Z3YvLzlMdzgvL0RCcjE2NzFCeTMzMzM5L3RnQ2tXclZxQU54ODg4ME1IejdjSDFpOCt1cXJIRHAwaUxsejUrWWF5bXpkdXBVbm4zeVNuVHQzQXRDeVpVdEdqQmlSNXpXdFhMblNQK1A2UXc4OWxHdTd6S0ZOZVFVOEJkR3BVNmRzRS9IbXg5eTVjMDllUmk1WHhmMSsvVldwVXFWNDQ0MDNjdDIvYk5reUJnd1lrR2U3Mk5oWUJnOGVuT2YxaVlnVWhIVm9ZQ3d2dTZ4M1A2QlFSa1FreUNsTUZ3a09DbVdDU0dwcWFvNUwzZ0VZWTNqcHBaZVlOV3NXWGJwMEFlREpKNStrZCsvZXZQLysrMWhyaVltSklUVTFsWGJ0MnRHdlg3OXNmVngxMVZVTUh6NmN6cDA3KzVlL1c3NThPVXVYTHNYbGN1VTQzOG1SSTBkNDk5MTMrZVNUVC9CNFBMaGNMdi9TZVBmZGR4K1BQZlpZcnZPU0pDWW0rcC9NNmRxMWE0N0RsakpsemhGVG1GQm01ODZkL1BycnIvN3ZhOVdxeGFCQmc2aFFvY0lwbnp6SnpULy8rVTg2ZE9qQTd0MjcyYnQzcjM5NzQ4YU5pWXFLOG45ZjNPK1hpSWlJaUVoeFVaZ3VFaHdVeWdTUm1qVnI4dkhISDVPY25Fejc5dTJwVzdjdUV5ZE9CRExDaXREUTBDekJSczJhTlJrNWNpU0RCdzltd29RSkFEUnYzcHdYWG5qQkg3cjhWV1pBQUJtaHlmUFBQdzlBcjE2OXFGdTNybjlmU2tvS1U2Wk00WU1QUHVERWlSTUEzSGpqalF3YU5JaHZ2LzJXc1dQSDh1T1BQM0xQUGZkd3d3MDNNR0RBQUdyVXFKSGxYQ2RPbktCY3VYS2twcWJ5eUNPUG5QTGFVMU5UQVU0NU4wMXVaczJhNVg4cXBUaDkrT0dITkd6WTBQLzltWGkvUkVSRVJFUkU1T3lsVUNZSVpDNUQ3VGhPbGdsc2pUR25YQW5KNC9FUUh4K1AyKzMyejROU3RteFpqaDA3Um9VS0ZmSTg3OHN2djh5K2ZmdW9WYXVXZjJqUjl1M2JtVGx6Sm5QbXpPSDQ4ZU1BMUt0WGo0RURCL3JuS2VuY3VUUFhYWGNkNDhlUFovcjA2U3hhdElodnZ2bUdPKzY0Zy92dXU4OWZjK1hLbFprd1lRTGJ0bTJqVEpsVHp5R1dHY3JrZDdMaGs5MXp6ejEwNjlhdHdNY1ZWTVdLRllIQXZWOGlJaUlpSWlKeWRsRW9FeVMyYjk5T1pHUWtkZXJVeVZmN0gzLzhrUmRmZk5HL0RITEhqaDFadFdvVjgrZlBaL0hpeFhUcTFJbHUzYnBScjE2OUhJLy84c3N2L1NzTURSMDZsTVRFUlByMzc4L2F0V3Y5YmVyVXFjTTk5OXpEVFRmZGxHM0MzS2lvS0FZUEhrem56cDBaTldvVVAvLzhNeE1uVG1UMjdObU1IRG1TNXMyYmMvVG9VYXkxVksxYWxTTkhqcHp5ZWpMM0cyUHliSnZKNVhKUnVuUnB5cFFwa3lYMFdiSmtTWlpoUjRYVm9rVUxhdFdxbGVPK00vMStpWWlJaUlpSXlObEhvVXlRdVAvKysybllzS0YvV0V0T3JMVjgrKzIzVEpzMmpSVXJWZ0JRcFVvVmhnMGJSc3VXTFRsKy9Eamp4bzNqczg4KzQ1TlBQdUdUVHo2aFRwMDZ0RzdkbWc0ZE92aUgwcXhidDg0LzF3dGtMSTFjb1VJRlFrSkNjTGxjWEgzMTFYVHIxbzFXclZybE9hem00b3N2WnVMRWljeVlNWU94WThkeS9QaHgvNFRDWGJ0MjlVOThtMTlmZmZVVlgzMzFWYjdhMXFsVHg3L1U5c2xpWW1KWXZueDVyc3RtcDZlbjQvVjZDUXNMeS9INlBCNFBIbytINTU1N0x0ZFE1a3krWHlJaUpVRjRhWlltSDNXdThFYXdPOUMxaUlpSWlKUVVDbVdDMk9IRGg1azhlVEtROGN2OHVISGppSStQQnlBOFBKemV2WHR6MzMzMytjT0gwcVZMK3llVG5UUnBFdi83My8vWXZuMDcyN2R2cDFHalJ0U3ZYNS9kdTNmeitPT1BrNWFXbHUxOHp6MzNIQ0VoSVpRclY2NUFkVHFPUTgrZVBXblRwZzJiTm0zaWdnc3VBT0M4ODg3TGR4K1o0WTNMNWNveW1lNnA1RFVrNm4vLyt4OWx5NWJOdG4zWXNHSE1temVQOTk1N0w4c2NNWm1tVEpuQ21ERmo4bFhEeVlyai9UclowYU5IVDdsQ2s3VzJRTzFFUklwU2wvcm1PUEJqb09zUUVaSDhVWmd1RWh3VXlnU3hBd2NPK0pjMjd0V3JGL1hyMStmdzRjUDg4NS8vNUs2NzdzbzFQTG5nZ2dzWU5td1kvL3JYdjVnM2J4N2ZmZmNkMTF4ekRiLzg4Z3NQUC93d2h3NGQ0dEpMTDJYbnpwMytTWHdCS2xXcXhMeDU4NWc1YzJhaDZuVzVYSXdmUDk3Ly9XZWZmWmF2NDM3NzdUYzZkZW9FWkV6MCs4VVhYMUM2ZE9sQzFYQ3lKVXVXNURqSHk3NTkrd0NJaTR2anQ5OSt5N1oveTVZdGhUcGZVYjlmT1RuVjYrTHhlUHp2NTZuYXBhZW5rNVNVbE4vTEVoSEpsOG56YmFud2N0Ukk4N0wzamhibVdLRHJFUkdSVTFPWUxoSWNGTW9Fc2FwVnF6Sm8wQ0FnWTRoUnhZb1ZTVWxKWWZEZ3dheGV2VHBmZll3ZlA1NWV2WG9CTUdMRUNBNGVQRWl0V3JWNDg4MDMrZWMvLzVtdC9iNTkrM0pkNWprdmY1MTNKci9telpzSFpLeFlsSktTd3N5Wk03bjc3cnNMMWRmSlhubmxsUnlISjZXa3BBRHc3cnZ2NG5LNXN1M1A2U21pL0NqcTkrdXZ6anZ2UEw3Kyt1dGNqMTIyYkJrREJneklzMTFzYkN5REJ3L09WejBpSXZrVlVZNm0xdWViNE1ZK0FYd2E2SHBFUk9UVUZLYUxCQWVGTWtFc0tpcUtkdTNhWmRsMjVNZ1JObTdjbU84K1BCNlAvODhkT25RZ09UbVp0OTkrTzhkaFBRQjMzbmtuUFh2MnpISGZ3SUVEV2JObURlUEhqK2ZTU3kvTnRyOHd5em9uSmlieThjY2ZBL0IvLy9kL3ZQVFNTN3ovL3Z2ODR4Ly9PTzBWaVdiTm1uWEs0VXZ2dlBOT2tRNWZLdXIzUzBTa0pQRkJwREZjQ09SdkRLcUlpQVNVd25TUjRLQlFwb1E2Ly96em1UVnJWcTc3dTNidHlvRURCN0pzdStXV1cvakhQLzVCK2ZMbGN6MHVKQ1NFa0pDYy8xcGtQZ2tUSGg1K3lxV2ZDK0sxMTE3ajZOR2oxSzVkbXk1ZHVyQmh3d1krKyt3elJvd1l3WnR2dnBuamt5ejU5Zm5ubnhNUkVaRnQrNjVkdXdCWXVIQWg2OWF0eTdiL2h4OStLUFE1YzFPWTkwdEVSRVJFcExnb1RCY0pEZ3BsU2loanpDbURrWnllV3Nscll0d3piZWJNbVh6KytlY0FQUG5razdoY0x2cjM3ODlYWDMzRmloVXJlT21sbDNqcXFhY0s5UVFPWkF4UHlrbDZlam9BMDZkUHozWDFwYUpXbVBkTFJFUkVSRVJFem00S1pTUWdaczZjeVFzdnZBQmtMQytkdVZyUStlZWZ6OGlSSTNuc3NjZjQ5Tk5QU1VwS1l2anc0WVNHaHVhNzc4YU5HeE1SRVVGMGREU2xTcFhLdGordjFaZVdMbDNLckZtenFGcTFhaUd2VGtSRVJFUkVSQ1J2Q21XQ1dISnlNdlBuejJmYnRtMXMzNzZkZ1FNSDVudTU2R0NWa3BMQ21ERmovQ3M4ZGU3Y21YNzkrbVZwMDZaTkd3WVBIc3pMTDcvTXZIbnoyTHg1TTg4OTkxeTJKYUpQdG5IalJ2cjM3NTlsVythS1RuK1Z1ZkxRUXc4OWRNcmhVV3ZXckFHZ2J0MjZ2UFBPTzNsZTI5bjRmb21JNUpmSHk5WlFGOUUrNjFvYjZGcEVSRVJFU2dxRk1nRVdIeC9QK3ZYcjhmbDg3TnExaXdjZmZOQS81MGw4ZkR4UFAvMjB2KzJqano0YXFES0xSR3hzTEsrLy9qcng4ZkVBM0hISEhRd2NPRERIb1R1MzNYWWJFUkVSdlBEQ0MyemZ2cDA3N3JpRG0yKyttUWNmZkpCcTFhcGxhMSt4WWtYdXVlZWVmTlV4Zi81OE5tM2FSS2RPbmFoVXFWS2U3VTlleWpxUTc1Zlg2MlhuenAyNTdrOUlTTWhYdS8zNzl4ZHBYU0lpQUwxYm1LM0FzNEd1UTBSRThrZGh1a2h3VUNnVFlLdFdyV0xVcUZGQXhrbzltVTluVks1Y21UcDE2bEMzYmwwdXV1Z2lMcnJvSXFwVnE4Yng0OGNCT0hic0dBODg4RUN1L1I0K2ZMakF0UXdZTU1BLzMwcE9ObS9lRE1EbzBhTnpIQmFVcVd2WHJuVG8wQUhJbUovbDY2Ky81cU9QUG1MOSt2VkF4aXBGUTRjT3BYMzc5cWVzcDB1WExseDAwVVVNSFRxVStQaDRacytlelp3NWMyamR1alczM0hJTExWcTBJRHc4SElBS0ZTcHcxMTEzNWVzNnQyelp3cVpObStqWXNXT093NWRPSlpEdlYySmlJcmZlZW11UnRSTVJLVnJXeEZpY0h1RERHQnZvYWtSRTVOUVVwb3NFQjRVeUFkYThlWE9hTm0zcS8wVSs4eXV2WVM4ZWo0ZnZ2LysrU0d1Smk0czdaU2lUYWNPR0RhZmMzN3g1Y3padjNzd1hYM3pCb2tXTE9IandvSDlmKy9idEdUUm9VTDZYdTc3c3NzdUlpWWxoMHFSSlRKNDhtZVRrWkpZdVhjclNwVXNKRHcvbmhSZGVZTWFNR1FWYU1TbnpHdSsvLy80Q1RiRDc3My8vTzZEdmw4dmxva0dEQnFmVkIyUUVSTHQzN3o3dGZrUkVUalp0T2ZWdG5PL0JhVGhUYm9PNFFOY2pJaUo1VVpndUVnd1V5Z1JZOWVyVkdUOStmSUdQSzF1MkxOT25UODkxZisvZXZRdTh4SEpzYkN6V252N1A0OURRVURadTNNak1tVFA5QVVpelpzM28zNzgvbDExMldZSDdDd3NMNDhFSEgrUzIyMjVqK3ZUcHpKdzVrOTkvLzUzTExydU1ObTNha0pTVVJKTW1UVTY3N3J6VXFsVXJvTzlYVkZRVWt5Wk5LdkM1L3lvMk5wYkJnd2VmZGo4aUlpY3pJVnhvTEFPeDNyVW9sQkVSQ1hvSzAwVWtOeU1BQzlnUkkwWllLYm0rK09JTE8zejRjTHR4NDhZaTdkZnI5ZHBseTViWi9mdjNGMm0vRW5pdnZmYWF6YnovZ2RjQytwTklSQXBrZXB6dEdMUEthNmV2OU53ZDZGcEVSQ1J2K3JrdEVoejBwSXdVbTg2ZE85TzVjK2NpNzlkeEhGcTJiRm5rL1lxSWlJaUlpSWljU1U2Z0N4QVJFUkVSRVJFUk9SZnBTUmtSRVFrUzlvK1p0MCthYk5EYVhHY2VOSCtabE5CYW0rUE0zVm5iV1pQYjFGbUY2NjhJMm1VMHRubTJ5MmlZWjd0czU4NzNhNWpmMXlibmRqTytKd1V2TzQzak9wRloyMTlmZzVnWTY2Sjc5bU0zUEl1TmpqYSszTm9kWG9QVEJKaHpIQnZkem5neXQ4ZkcycERTcGNuMk92eTFYWFNzRFdtNEgyZGZGS1p1dlQvYi9iSVZIcm1KdE16WFB6YldoaVRYd1BYWC9oTFRzTjBia3A1NVBkR3hOcVJaRHUxKzJRb0RiaUl0czExTWpIVkZOYzc0ckpVUWp5a1ZkbEt0TFVucllZelhmNzAxQ00zY2RTSVZXN2tHRmlEeEJ6dzllbVMwaTQ2MlRyUGV1TE8vZ2hBUmo3ZmRTZGNjczk2R1JvVmkyQXFKaWRnNmRiQnJnUE9iNE1zOHIvL2N3SWJ1MkJFWlEwY3ovMDdDSDkrTGlJaEk4Y24vMGpObnpnZ2dHbURFaUJGRVIwY0h1QndST1ZOZWYvMTFIbnZzTWYrM3dHT25hQzVuZ1VtTGJQbndzbHp1ODNyck9NYWNiNjA5Y2x2emtQY3k5MCtQOC9ZM2xocC9QYzdnSEFoeDgzN1h4dVlJMXBycHF6enRqWEd1emQ2T2RPczRZM3BjWlk0Q1RJdnozT1pZODdlY2F2R0dPR043WFdsK0EvajRPMXZMN2ZiMXk5Ykk0UFY2dkxON3RReGRDVEJ0alczaDh2bzZXckwvb3V6RG1YbGJNeE1IR2I4Z2M4S1g0N0tqeGpnYnV6YzFrd0dtckVpczdISWk3alJRUHZ1cGJkejZwcTdQbzAxR2VCR3p5anNjaU1pcHp4N05YRTlsL25uYVNtOWZ4MUE3aDJiN2NKd1BNbCtibUJXZWJqZ214MW5UVDV4d25yMjNuVWtCaUltem5iRytITWVRcGh2blhiZlhlK1VmL2FSWmZGLzFiT1plQWpCMXVhM3RDdkVOc0RiN1U3b0daMFdQWm1ZNndIdkxiTG5TanE4dkRwVk9hdUoyTEM2dnc5cWp4dm13NzFVbUtXYlowWEltcEV4ZnJLL21YL3Z6R1dkanoyYm1UWUMzWjl2STh5cjZIblM1dU1TQ0cvdG5tR0tNY3pqRjhQS2RWNW05QUROVzJYc3R2bXYrMnArMS9CN2lkdjU3NjVWbVYzU01EVzF3Z2ZjVzR6STNaWHNCakpPWUhzS2J2UnViclFDZmZtK3Y4WHA4OTU3VUl0UmlIY0Jqckd0aWorYm1hNENZWlduTmZDN25RV01vWlRBK0Mra0dySVYwck8vVG5zM2Q4d0ZpVnRpR09MNG5jbnJ0cmJXTGV6WVBtUVF3WjZrOVB5blVOd2hEZFdQeDRaQ0dEeXhZYTUzVnFVZVpmbGNIY3lKbW1TMW5YYjc3Z1NvV1BNYmdBVHpnU3pNKzUvaUdMNTJ4SjRkbEl0a3BURDkxZnhEa1lYbzd2TDczTWM0VDNhL2kwK3pIS1V4WG1DNW5ncDZVRVJHUk04eWFtTlZjZ05kM0o4YmVnbzhhTG1Pd2NBQnIxZ1ArVUFhZnZjekNKZGw2c040OXlhbXVNSURvWnpIMkpuTUIxamJQMWc3U1VsTUp5L3plV0ZQWDV0QU93RzJZa1BsblZ5aWxyUytIZGo2OGpzdTkwdCtmeDF2RkI4M2d6dzltbVJ5ODMvcS9PWXJMdW5JK3I3VSsvNGRhWTB0RmdPOXYxdHJxMmR1Wmd3MW4vUG5oMEZwN0ZSQ1ZVNThuTTliWDBHSWE1YkJyeDhtdmpUV21UazZ2SVlDcjNKOGZaQjFMYlc5dXJ5Rk16K3pIR0ZJTUlSdjhmVmhLRzJzYVlNbjJTNzQxdmgzK1B5ZWRjRHZuUmRTeVBwTVJ4aGtzMXBkdUhjZUR6NWFKQ005NERUeWhaUnkzOVpXMXhtUUxzTEMrOHpML0dGRVQ0NlJTQmtzNWEyMDZEdjRQdGo3cmN5TE5ueG1SdFY3SE9qa043YlpPV21xYS83VTNZS3l4MmR0Wm4rTktjL3p0MHJ3ZXh6Ri9uTUNIdGNZa0dtdDhHTHk0U010czU0VjBCM3NNNjZUN2pIVWNUS2cxMWpFWWg1UCtBYzNqcEJtWGNlVTQ5TngzVXJzazF6RmpUYVNETVE3R3VQRFowamdPeGxwcmpTOHFQRFNqeHRSUXdzSjkxTExXMURMR0Yyb3RJY1k0SWVBS3gvRWRpWTQyYjJUMitlbDN0cGJYaDkzd0ZmRUthczV0V2NOMDN4OWgrcDgvdDZldjlqMDhJNWN3L2JNZmJKWXdmVWFjTDhjd1BXYTFQU2xNOS9hY0VaZHptRDcxZTVzbFRKOFJsM09ZUG5WNVdwWXcvWk80bk1QMGFhdHNsakI5Umx6T1lmb000MnpzRHY0d1BTYk9sMk9ZUG1PVmpWdmYxUHJEOUJseHZtZklKVXdIL2d6VFYva2VuSkZMbUI2ejJwNFVwbnR2blJHWGM1ZytNZGFlRktiVGFVWmNybUg2OVc2djk4b1pjZVlGSUczNnF2UXNZVG9odmdFMkx2dlB4WVlkblJWRTR3L1RyZVByUzl5ZllYcFpjTyt3dU9wSHNmYnQxZFlmcGg4SW9lOEJiL1l3dlVFcFp5UHdaNWdlNFh2UVhNZ2xWY0NkZVBqUC93ZFZyZWdjL25BTkw5OEpld0VPbE9KT2V6am5NSDNtRDg1L2dZd3dQZHg3UytMaDdHRjZsWXBPNHBTMXZBbHNCWERWcFZYaTRZd3d2VlFwNE9Rd2ZaVnJJdkExQURYU201d2Nwa2VHa0o1NCtJOHd2WmJ2VTJBK1FNTWJxWjk0T09jdy9YaWtYUXo4R2FZbitnWWxHcXFiOHZoTVJkSjJlT0Y4c0hhbHMzcnlmSnN0VEsrL0NrL01IMkg2ZEh4cFpvVlhZWG9KcFZCR1JFVE9xT2tydUJhZi9TOVFDY3NPNjlqbnZWN25FODlSRXNPUGtuSnkyNTdOUXg3S3E3L29hT01qbXZjNE9jekpSYzltcnVlQjUvTnFkMXRUOHpOd1haNzlOUS81SFBnOHIzWTlyamJKK2VtdlYwdXpFN2d6cjNaL25EdGZNNm4zYk9GK05ILzl1VVlEby9OcTF5M2pDWlEzVDlGa2JVNzk5TGphckFNNjV0WC9BemRFSlFEWmY3SDZpOXV2TWdlQS84dXIzVjEvTXllQWtYbTFBK2pSUE9SOTRQMVR0WW51WWRLQTZYOThuVkt2cHU3RndPSTgyMTBkK2dQd1ExN3RibThXdGg3SWM1V1VIbGVmZHdoNE9xOTJmendoMVAva2JkSFIxbW5ZblJDT3V2eS9CTDI5MnJvOVh0OUlZN2loWVVkR3g5eHNQK2pSaEdPWVhQOHhYODQ2Q3RPelhvdkNkSVhwQ3RPbDZHajRrb2dFRFExZk9qZkV4Tm9vRzBVSG44L3plMlI2eU5vdXJjM3hRTmNrSXJtTHR0WnBzSUtXdUh6ZERPWldpMit6OWZMcXBoVFh3cE9IRzhqWmEvb0syODQ0OXI5WVd3bk1EdXZZaVNlSDZabEROVVRrelBzelRNZjF4ejhDOGZacTZ5N3I5YjFuRERjQW8zRWNoZWxCVEUvS1NMRjc2YVdYU0VwS1l0Q2dRWlFwVXliWGRydDM3K2F0dDk2aVVxVktKLzlpWG13T0hqeklva1dMNk5telo3R2ZTK1JjRm1PdHk3dUt4dUdoL05LMXNUblNvNTFKaEl5eDZ5SVMvUDRZZXZIZDVQbDJiVmc1RnVJejR4eVhlYTFCSkkveXh5UDZjbll6eWNUWktEUE1aNzEvaE9tT3duU1JJUEhIRThOcEoyL2Iyd1J2MlJYT085YmxPMlF3ZzZ6UGUvTzBGYnk2S2RZcVRBOUNXaEpiaXQzOCtmT1pNMmNPeWNuSnAyeDM4T0JCRml4WXdJb1ZLd3AxbmcwYk5uREhIWGZ3NjYrLzV0bldXa3Zmdm4wWlBYbzBDeFlzS05UNVJDU2ZWdFBFaGUrRHREUTc0ZTNWTnNmSjdrUWsrTjNWd1p6bzJkVE1OZW5wTjFwOFI0MnhiMHoremxiSyswZ3BhV0tzZFUxZGFhLzY3QWRiRnFCSE81UFlzNm41dEZkejkxSTkzU2dTL0tLTjhmVnNhYjVMUGV3TXM4YjB3NXE2anN0NXJVRWsxd2U2TnNsT29Zd0VEWThuSTdRTkNTbmNBMXpqeG8xajQ4YU45TzNibDk5Kyt5M0x2cGRmZnBsYmI3M1ZIL2dZWStqWEwyUEtnakZqeHBDWW1KaXR2OG1USjlPbFN4ZmVmLytVMHd1SXlDbkVMTFUxcmZXT3haRG10ZW5SZmE4eTZZR3VTVVJPVDQvV1lWczgrUHBhekJOM3RUSy9CN29lS1FZSzAwWE9DZ3JUU3dhRk1oSTBNa01adDd0dy8rOGZOV29VRjF4d0FRa0pDVHowMEVNY1Buell2Mi9QbmozczNMbVRIVHY4YzVKeHd3MDM4TGUvL1kwREJ3N3c5dHR2Wit0dnk1WXR4TWZINXhqWWlFamVZdGJiVUYrbzkwbGpURDJMODlhVzVOQU5lUjhsSXNIUDJON05RdGYyYkdabUI3b1NLWG9LMDBYT1BnclRnNXRDR1FrYXB4dktsQzFibGpmZmZKT29xQ2ppNCtNWk1HQ0FmOGpVQlJkY0FHVE1XM095Ung1NUJJQ1ltSmhzKzM3NTVSY0E2dFNwVTZoNlJNNTV5VnppT002MTF0cXRQbStLeGpDTG5JWGVuR3ZEcHEyMEYzKzB3dVkrYVp5VUdBclRSYzVXQ3RPRG1VSVpDWmpkdTNlelljTUcvOWV1WGJzQVNFdEx5N0w5NUsrOG5scXBXYk1tTDd6d0FzWVlQQjZQdi8yRkYxNEk0RDlIcGl1dXVJSldyVnJoOFhnWU4yNmNmN3ZYNjJYbnpwMEExSzlmdjhpdVdlUmNFVzJ0WTczZUsvSFpTZ1l6cFZmTDhGMTVIeVVpSlUyVnFqUndzQXRDSE4rOWdhNUZpb0RDZEpHem5zTDA0S1BWbHlSZ1JvOGV6ZkxseTdOdC8vbm5uN256emp0elBPWS8vL2tQTFZ1MlBHVy9yVnExWXZUbzBiUm8wWUxJeUVqZ3oyQWxNMmc1MlVNUFBVVHAwcVg5VDgwQTdOaXhnL1QwZENJaUl2U2tqRWdoUkJ2amkxbGw1M3Q4bnQ4aVFrUGlRRXN3aXB5TlhGNFN2SWE5eG5KbmRMUWRHeDF0ZklHdVNRb24ybHJIcnZKZWFUQ1ZqREZ2SzB3WE9UdFZxVW9EMHV6bklZNTlEWGdqMFBXSW5wU1JBQ3BUcGd6bHlwWHpmMFZGUlFFUUdocWFaWHU1Y3VWd3VWeitmZmx4M1hYWCtRTVpnTHAxNitKMnUwbElTTWcyVEtsQmd3YU1HaldLeXBVcis3Y3RXN1lNZ01zdXU4eC9iaEVwbUI3TnpMN2JXN2dYZG0xc2pnUzZGaEVwSGlmY0hMUFd0OEVZYWpYc2hQNFZvd1NMTnNabmpHdSt4L3A2dWQzT0pJWHBJbWNubDVjRS9nelRsUWNFQVQwcEk4Vmk0TUNCYk4yNkZZQmp4NDRCY004OTkrQTREcTFidCthcHA1N2loUmRleUhMTUYxOTh3Y2lSSS9uNzMvL095SkVqcyt6cjNyMDcyN2R2ejNjbzgxZWhvYUZjZnZubHJGbXpodSsrKzQ2YU5XdWVzdjJTSlVzQWFOR2lSYUhPSjNLdW14aHJ3eVBDdWRCajJITkhDM01zMFBXSVNQRklUaWN0ekRIYnNJVGc4VjRDL0JMb21xVHdlalF6KzRCOWdhNURSSXJQQ1RmSHdsSjhHNHd4blJ0Mm9nN1IrcmtkYUFwbHBGZ2NPSENBZmZ2dTUwZmpBQUFnQUVsRVFWU3kvai85OTk4ekp2bytkT2hRanNla3BxWUNFQjRlbm0xZldsb2FrUE9UTWdzWEx1US8vL2xQbG0wMWE5Wms3Tml4V2JZMWE5Yk1IOHIwNnRVcjE5cVBIajNLanovK0NKRG5VQ2tSeVZsRWVOcUZ4aFV5TzhUbkRBSytDSFE5SWxJODlzN0JlMzVIRGdDT3owZlZRTmNqaGFjd1hlVGNvREE5K0NpVWtXTHgzbnZ2NGZObERDdS8rZWFiT1hyMEtETm56cVJpeFlyKzRVQ0ppWWxzMnJTSkprMmFZSXdoSlNVRmdJaUlpR3o5cGFkbnJNYm9PQTV4Y1hGVXFsU0pXclZxK2Z1Smo0L1AwajZuOE9iYWE2L2xyYmZlWXMyYU5TUWxKV1VaM25TeXBVdVg0dlA1cUZHakJwZGNja2toWHdHUmM1d1RHbXJ3WFlUMWhnVzZGQkVwUHRIUnhqZnRKcnZTTVl5eDFxT1Zla293aGVraTV3YUY2Y0ZIWThpa1dJU0hoeE1aR1prbCtNamNGaGFXOFR2YWwxOStTZCsrZlhuNTVaY0JPSElrWTlxSk1tV3lUd1NlR2Nvc1dMQ0FmdjM2TVczYU5QKyttMjY2aWZuejV6Ti8vbnplZWVlZFhHdXFXN2N1dFd2WEppMHRqYzgvL3p6WGRsT25UZ1dnZmZ2MitiMWNFUkdSYzladHpjMlBQWnFaa2IydWRpOExkQzF5R3B6UVVBTVhHWVhwSW1lMTZHamo4MWxuSlRoanJMVUswNE9BUWhrSm1GbXpaZ0Vaay9MQ242SE1lZWVkbDYxdDV0Q205dTNiNHpnT2l4WXR3dXYxQWhsaFQ0VUtGYWhRb1VLT3g1NnNTNWN1QUh6ODhjZDRQTmxYZVZ5eFlnV2JObTNDR09Odkt5SWlJaUlpY3JaUW1CNWNGTXBJUU96Y3VaUDE2OWRUbzBZTm1qUnBBc0QrL2ZzQktGKytmTGIybWFGTTFhcFZhZEtrQ1ljT0hXTE5talVGUG0rWExsMElDd3RqMzc1OUxGaXdJTnYrRHo3NEFJRFdyVnRUbzBhTkF2Y3ZJaUp5cnBtK3lsNHpQYzQ3ZGNaS2UzT2dheEVSRVNscEZNcElRTXljT1JPQXpwMDdZNHdCOE04TFU3VnExcUdOMWxyL1V5MWhZV0hjY01NTkFEbUdLbms1Nzd6enVQWFdXd0Y0OTkxMy9mUFlRTVpUTW5GeGNRRGNkOTk5QmU1YlJQN2t1RGhzRFpOTmlHOW5vR3NSa2VKbHJMZUc4WEd6TmI2TEFsMkxpSWprVFdGNmNGRW9JMmRjWW1JaW4zMzJHUzZYeXo5RUtDVWxoVDE3OWdCa2UwSWw4eWtaWXd4dXQ1czJiZG9BRUJzYjZ4L0NWQkQzM25zdkVSRVI3TjY5bXpmZWVNTmYwN1BQUGd0QXExYXR1UHp5eXd0M2NTSUN3SVk1eEp0SXAvK0dSUGYzZ2E1RlJFVHlwakJkNU55aE1EMjRLSlNSTTI3R2pCa2tKU1hScmwwN0tsU29BTUNtVFp2d2VyMVVxVktGcUtpb0xPMHpuMmJKWENxN2N1WEsxS3RYanlOSGpoUnFDRk81Y3VWNCtPR0hBWWlKaVdINTh1V01IajJhMzMvL0hiZmJ6ZURCZzAvbjhrU0VqRW5rS3Y1T1N2UzFGRHc1RlJHUk0wNWh1b2hJWUNpVWtUTXFQVDNkdjdwUnQyN2QvTnUvK2VZYkFCbzNicHp0bUwrR01nQnQyclFoS2lxS2hJU0VmSjMzd0lFRFdiN3YyYk1ualJvMUF1REpKNS9rZi8vN0h3QjkrL2FsWnMyYStiMGNFY25GMU85dHRmMVJ2cGVtclVyWFkyY2lJaVdBd25RUmtjQlFLQ05ubE52dDVzVVhYNlI3OSs0MGJkb1V5Smd6WnY3OCtRRCsrV0pPbGxNb2MrZWRkN0p3NFVJNmRlcDB5dk9scEtRd2RPaFFwa3laa21XN3krWGkzLy8rTjJYS2xDRXhNUkdBWnMyYWNmZmRkeGYrNGtURXo2UlQwVm9HZ3Z2aVFOY2lJc1hMK3V6djFwaHZ2VDY3SjlDMVNPRXBUQmNSQ1l5UVFCY2c1NTRtVFpyNFYxeUNqTGxoRWhJU2lJcUtvbVhMbHRuYUp5VWxBUkFSRWVIZlZxWk1tVHpQRXg4Zno2QkJnL2psbDE5bzM3NTl0djFyMXF6eDl3MndhOWN1dG03ZHlpV1hYRktnNnhHUm5CbHc4SGxOb09zUWtlTFZzNlY3RWJBbzBIWEk2VEhwVkxTR2dlQmVBZndZNkhwRXBQaFluLzBkbC9PdHorZFRtQjRFRk1wSVFIbTlYc2FOR3dmQTdiZmZUbGhZV0xZMk9ZVXl1VGwrL0RpUXNieDI3OTY5U1V4TTVPS0xML2JQSVFQZzgvbDQ5OTEzZWVlZGR3Q29YcjA2Qnc0Y0lDRWhnZnZ1dTQraFE0ZlNzV1BIMDc0MkVSRVJrWkpFWWJySXVVRmhlbkRSOENVSnFJOC8vcGlkTzNkU3VuUnBldmZ1bldPYjVPUmtBQ0lqSS9Qc2IvUG16VUJHT0pPWW1FalhybDJaTkdrU0YxeHdBUUFKQ1FuMDdkdlhIOGhjZnZubGZQamhoN3o5OXR1VUxWdVdsSlFVbm5ubUdRWU5Hc1QrL2Z1TDRoSkZSRVRPYXRPV3B6YVl2c3I3eUxUbDlzcEExeUlpSWxMU0tKU1JnUG41NTUvOVQ4a01HalFvMjZwTG1YNzk5VmNBeXBZdG0yZWZzMmJOQWlBME5KVGh3NGN6Yk5nd1FrTkQ4WGc4ZlBqaGgzVHIxbzN2djg5WVZPRG1tMi9tcmJmZTRyenp6cU5SbzBaTW5qeVpTeSs5RklERml4ZHp5eTIzTUhic1dQL1ROeUpTQUU2YUY4d0JhMXlwZ1M1RlJJcVg0N2dhRzhzb3grVnJFK2hhUkVRa2J3clRnNHRDR1FtSStQaDRCZzhlak1majRjWWJiL1JQMkx0bnp4NSsrdWtuNHVQalNVaElZT1hLbFV5ZVBCbUFldlhxNWRudjhPSERLVmV1SEcrODhRWmR1blRCNC9Id3YvLzlqKzdkdS9QNjY2K1RsSlJFZUhnNHc0Y1A1OWxubjgweWVYRDE2dFdaTUdFQzk5MTNIeTZYaTVTVUZENzQ0QU51dXVrbVJvMGF4Ylp0MjRybnhSQTVDem5wb2R2d2VXNzBwaDlkRXVoYVJFUWtIeFNtaTV3ekZLWUhGODBwSTJmY3dZTUg2ZHUzTC92MzcrZnl5eTluNk5DaC9uMWJ0bXhoOE9EQjJZNkpqSXpNYzZVbGdQcjE2ek5yMWl6Ly9ET0RCdzltNmRLbC92MnRXclhpcWFlZW9tclZxamtlSHhJU1F2LysvZW5Rb1FQLy92ZS8rZUdISDBoT1R1YXp6ejZqYmR1MlhIVFJSUVc5WEpGelVvK3JUVEt3SnRCMWlJaEkvampwb2R0dzBtLzBwaWR0RDNRdElpTG5Fb1V5Y3NhVkwxK2VlKys5bDRVTEZ6Sm16SmdzYzhYVXIxOGZsOHVGMStzRklDb3FpZ1lOR3ZESUk0OVFxVktsZlBWLzhvVEFBd2NPSkM0dWp1clZxOU8vZjMvYXRtMmJyejdxMXEzTGUrKzl4emZmZk1OYmI3MUYyN1p0YWQyNmRRR3VVdVRjOXVaY0cxYWxJcldQcC9KYm45WkdZd0JGUklLY3duUVJrY0JRS0NQRjd1dXZ2ODYyclZ1M2JuVHIxaTNiOXFwVnE3SnExU29nWTJVbWw4dDFXdWV1WGJzMkgzLzhNVFZyMXNSeENqNWFyMjNidGx4enpUVllhMCtyRHBGelRhV0sxTE0rMzVJb3QzTWY4SG1nNnhHUllwV01ZYS9QMmhPQkxrUUtUMkc2aUVoZ2FFNFpDVnFuRzhoa3FsMjdkcUVDbVV6R21OTTZYdVNjNU1ObERPZmo4NFlHdWhRUktWNWg2YTVGZUp5T3lhR3VUd0pkaXhUZUgySDY4aWczMXdlNkZoRXBkZ3JUZzRpZWxCRVJFUkdSUXV1UzhWU0ZucXdvNmY0STA2MVhZYnJJMlM0czNiVW8xYUZqY2dRSEFsMkxLSlFSRVJFUmtkTXdjNlV0bndvWHBpU2RpTCszWGRTK1FOY2pJaUtucGpBOXVHaE1ob2lJaUlnVVdycUxOZzYrajB0Rmh2OGowTFdJaUVqZVpxNjA1YWV1dEZkTmpFMnNFdWhhSkRoRG1VUWdIU0F4TVpIMDlQUUFseU1pWjRMSDQrSFlzV1ArYjRGanAyZ3VRYzduWWc4dzBHTmNQd1M2RmhFcFhzYnJqVFJRRFdPaUFsMkxpSWprVFdGNmNBbkc0VXY3Z0dUQXZXL2ZQcEtUazNHNzNZR3VTVVNLV1ZwYUdudjI3UEYvQyt3NVJYTUpjcmRmWlE0QWJ3UzZEaEVSeVIrZml6Mk9UMkc2eUxuQWVMMlJZQlNtQjRsZ0RHWDJraEhLbEZtK2ZEa0pDUW1VS1ZNbTBEV0pTREU3ZXZRb2l4Y3Z6dncyRFlnUFlEa2lJaUxuRklYcElpS0JFWXpEbDc0SHRnRnMzNzZkQVFNR3NHM2JOcEtTa3ZCNnZRRXVUVVNLa3RmckpTa3BpUjA3ZHRDblR4KzJiTm1TdWV0WFlFVUFTNVBURkxQRzFwMiswck4weW5mcDF3VzZGaEVwWHRiQll2QmFzSUd1UlVSRXBLUUp4aWRsamdBamdUbEF5UHo1ODdueHhodHAxNjRkNWN1WEp5d3NMTURsaVVoUlNVMU41ZURCZ3l4WnNvVE5temRuYnZZQVR3R0hBbGVabkM2ZmgxS09NYTFkRGhVQ1hZdUlGQy9yODIwQTEycytyMjkxb0d1UndvdFpZK3RhajNlaTEyTkgzTjdLL1hXZzZ4R1I0bU1kckxFSzA0TkZNSVl5QUF1QjZVQnZnRjkrK1lWZmZ2a2xzQldKeUpueUtUQXYwRVdJaUVqKzlHem0vdW1kTld6WU84L1JJODBsbU1KMGtYT0h3dlRnRXF5aGpBLzRGN0FEdUEwb0I0VDk4UldzTll0SXdYbUJGQ0NWaktma1pnQ3ZrUEV6UUVSRVNvQVpNM0NJd04yMkxSYjkvQllSQ1hvSzA0TkxNQWNjUjRCbmdHbEFQYUE4VUFFSUQyUlJVcnlpb3FMS1Y2bFNwYWt4eHJWMzc5NFZpWW1KQndOZGt4U3JWR0EvY0pDTXVhVFdCYlljRVJFcHNKcWVsdWNaOCtBQnh6VVZQZWtvSWhMMEZLWUhsMkFPWlRLdC8rTkx6Z0gxNnRWcmE0enBicTBOcjFldjNoTS8vUERETjRHdVNVUUt6dTNtaU05RGpNZHgvUnJvV2tTa21CbFQwOEYwdGRhM0JvVXlJaUxCVDJGNlVDa0pvWXlJaUpRd3QxNXBkZ0U5QTEySGlJamtqOEowa1hPSXd2U2dvbEJHUkVSRVJPUWNwekJkUkNRd0ZNcUlpRWlSaTFsbHExaDQyS1lUYzFzcjgzT2c2eEVSRVJFUkNVWUtaVVJFcE1qNUxKVWQ0M3NHeC80TUtKUVJPYnNsWTlqcnMvWkVvQXVSd2xPWUxpSVNHQXBsUkVSRVJLVHd2SHUvSktURzhyUWpDY2NEWFlvVW5zSjBrWE9Ld3ZRZ29sQkdSRVJFUkFxdHg5VVhKQVBKZ2E1RFJFVHlTV0Y2VUZFb0l5SWlJaUtGTm1sWlV2V0lFSGNqckdkemorWVJPd0pkajRpSW5KckM5T0RpQkxvQUVSRTUrNFM0U0FXenhlTFN2OENJbk9VaVhLRnRzYzRNVEdqblFOY2lJaUo1bTdRc3FYck1xdlFiWTFZbVh4am9Xa1NoaklpSUZBTmZCTnV4NXNhMFl5d0pkQzBpSXBJM2hla2k1dzZGNmNGRnc1ZEVSS1RJOWJqVXBBRWF4aUFpVWtMNEl0aE9vcmt4N1JpL0I3b1dFWkZ6aVVJWkVSRXB0SmdZRzhxRlhPRU9ZVXZYeHVhSWYvdDZHMldQZVZxa1JvYjhkTmZmalA4RC9wUmxxZlZESEp6dXpVTTNHbU5zWUtvV2tjS1lHR3ZESThNOVRVcWJrSFVkVzVoanAycHJyVFhUVjFIUCtsTFNlcldNMkhtbWFwVENVNWd1SWhJWUdyNGtJaUtGNXRTbW5yVys5OUxUN0R1VGY3U1YvTnRQVU11NG5JL2NhYlRJM1BibTNLMWhycENRSVRqdU1aT1hVeTB3Rll0SVlVV0VlOXNabCt1OVJPTjdhOHFLeE1xbmF2dmhUMFE2eGpmSTVRb2JHeE5qWFdlcVJzbGJUSXdOalltenpUNzd3WmJOc24yOWpacStQUDJHazMrV1EwYVlIck1pdGFHMTFwelpTa1hrZEUyTXRlSFRsNmUzbXJ2Q2xzbXJyYlhXVEZ0cEw1NjZQTG4ybWFoTi9xUlFSa1JFQ3UxNFJiWVp3eXl3TjRhbWVGK1lHR3ZEQVR5V0VLQ3k0L0dHeDhSWVY4d3lXN2RLVk4weXhxWTk1emdtK3U2Vy9CYmcwa1drZ0k2NlhkOFlhMmRoNk9RaTR1bko4MjBwZ05UVTFGaGpuRnR3bk05aVlxenJrOVcyZnZqUnhFaGN6c3MrYXdiMTZHRzhnYTVkL3FRd1hlVGNvVEM5WkZEaUxVR2xjZVBHYlkweDA2eTE0Y0F0UC96d3d6ZUJya2xFVGkxbW1ZMndMdC9kUHVQN3lXVkQ5dUlRbXA2V0h1RjJ1Mzd3K1d3dll6REdjWjdDNTEzSXJwQWgrZ1ZOcE9TS1dXWWpDUEhkZy9XdHhmRWU4bmpEd201dllYNENlSE91RGF0UzNudXJ4WXd5aG1uc2RJYnBmZzgrRTNmWThGSUhmTVB3OFlnUEc1T2M1UHJYdmUxTXlyU1Y5bStPOGEyMVh0dlQvT3I2bEJwY2lJZWpoS1ZFT2E3d1N0MmFzQW9OT3hVcFVkNWViU1BMZVgwanJPRWg2Mk5pNmxIbjZiczZtQk1mTGpsUk5UdzhzcUYxMk1wMjlqaDFxT2RMU2p4SXFhanpmQjZjMjVxYkxZR3UvVnlpVUVhQ2lrSVprWklwMmxxbnh2eGpaY3VVS3pVSlN4V3ZsOWRjSWVaakN4TU4zQWptSncvcGcyNXZGcm9COUtGZXBDU0x0dFpwdUR5MURpRWhiMXByS3Zud1BSYmxDdG1ZYkdpRDE0NEJOcVY2MGg2NXMyWFlOdjBTSDV3VXBvdWNPeFNtQnorRk1oSlVGTXFJbEZ6V1doT3p5dHNGWTE0REtob0l3VGgzR0llRXRIVDI5VzVodGdhNlJoRXBHakV4MW1Vdjh0NXFQT1l0SEZ6QUNXdWRhSy94N0F3eklUL2ZlcFhaRytnYTVkUVVwb3VjT3hTbUJ6ZUZNaEpVRk1xSWxHelIxam9OVjNxdXhuRzlpYUUweHR6YjR5cnpiYURyRXBIaU1YMUZlanRqekl2V21HcU95K25kdllsWkd1aWFBcUhhUlpkZEVPb091U2pRZFJSR3UwNzN0YTVUdjNGL3h3a3BhNHh4YmQvMHc2Z1RpWWNPSGRtLzc5REdINWZ1Q1hSOTU0clUxTlFkZTNkczNCWG9Pb0pkU2I3WEFzM2xDblhhZGJuN21ndnJYZm1ZTWJoOFBsL3liN3UzZm5EMDZJRjl2Mjc3Y2NmdUxlc09CYnJHTXlFWTd6V0ZNaEpVRk1xSW5CMWlWdHRHK0dqaWNaaHorMVhtUUtEckVaSGlFUjF0bmZvZGFZTDFYWm1jNUV5L3Q1MDVFdWlhenJUYXRhK29UYmlkaUtGK29Hc3BMSmZMN1E2UGlEclBHR09TazQ0ZjhYclQwd05kMHpsb044bW01ODZkYTdXRWZDN09obnN0R0lTNFFrTkRJeUpMRytPNFVwT09IL2FjZS9kNzBOMXJJWUV1UUVSRXpqNDlyakxyZ0hXQnJrTkVpbGQwdFBFUlRSd1FGK2hhQWlhYzJoanFHMHlWeUlnSVhDRWxkZEVTRHdDbElzUExRM2lBYXpsM2VEMWVrbE5TOEZrYlRqaTFnYUQ1UlRIb25EWDNXakR3QWw0aXo2SDdQWmp2TllVeUlpSWlJaUtuS1RJaWdzY2Y2VS9EQnBjRXVoUXBRVFpzM016WXQ5N2h5TEZqZ1M2bHhOQzlKb1VSelBlYVFoa1JFUkVSa2RQa0NuSFJzTUVsdEdoMlZhQkxrUkxHN1hZSHVvUVNSZmVhRkZhdzNtdE9vQXNRRVJFUkVSRVJFVGtYNlVrWkVUbnJhYVorT1YzQk9GUC8yVWIzcVp3dTNhY2lJbElTS1pRUmtiTmE3ZHBYMU1adEoyS3NadXFYUWdzTEQ5MWR1L1lWUVRWVC85bEU5NmtVQmQybklpSlNFaW1VRVpHem0yYnFsOU1RekRQMW4xVjBuOHBwMEgwcUlpSWxtVUlaRVRrbmFLWitLWXhnbnFuL2JLVDdWQXBEOTZtSWlKUmtDbVZFNUp5Z21mcWxzSUoxcHY2emtlNVRLU3pkcHlJaVVsSnA5U1VSRVJFUkVSRVJrUUJRS0NNaUlpSWlJaUlpRWdBS1pVUkVSRVJFUkVSRUFrQ2hqSWlJaUlpSWlJaElBQ2lVRVJFUkVSRVJFUkVKQUlVeUlpSWlJaUlpSWlJQm9GQkdSRVJFUkVSRVJDUUFGTXFJaUlpSWlJaUlpQVNBUWhrUkVSRVJFUkVSa1FCUUtDTWlJaUlpSWlJaUVnQUtaVVJFUkVSRVJFUkVBa0NoaklpSWlJaUlpSWhJQUNpVUVSRVJFUkVSRVJFSkFJVXlJaUlpSWlJaUlpSUJvRkJHUkVSRVJFUkVSQ1FBRk1xSWlJaUlpSWlJaUFTQVFoa1JFUkVSRVJFUmtRQlFLQ01pSWlJaUlpSWlFZ0FLWlVSRVJFUkVSRVJFQWtDaGpJaUlpSWlJaUloSUFDaVVFUkVSRVJFUkVSRUpBSVV5SWlJaUlpSWlJaUlCb0ZCR1JFUkVSRVJFUkNRQUZNcUlpSWlJaUlpSWlBU0FRaGtSRVJFUkVSRVJrUUFJQ1hRQklpSWlJaUlTUEZhdFdzV3NXYk5ZdTNZdEJ3OGV4TzEyVTcxNmRWcTNiczN0dDkvTytlZWZuK054eDQ4ZlorclVxY1RHeHJKNzkyN1MwdEtJaW9xaVRwMDZEQnc0a0VhTkdnRnc0TUFCT25Ub2tPVll0OXRObFNwVmFOMjZOZmZjY3c4VktsVHc3NXMvZno1UFAvMTBydlcrL2ZiYlhIWFZWVVZ3NVNKbjNqLy8rVTkyN2RyRjRzV0xLVjI2dEgrNzErdGw5dXpaekowN2x5MWJ0bkRpeEFuQ3c4T3BYcjA2dlhyMW9rdVhMdmsrUitZOTFLdFhMd1lQSHB4bDM2NWR1L2pvbzQ5WXRXb1YrL2J0QTZCczJiSmNldW1sREI4K25MSmx5eGJOaFVxdUZNcUlpSWlJaUFpcHFhbEVSMGV6WU1FQ0FNNC8vM3d1dWVRU2twT1QyYlp0RzF1MmJDRW1Kb2FYWG5xSkZpMWFaRGsyUGo2ZUJ4OThrSVNFQkNJakk2bGJ0eTdHR1BidTNjdmF0V3ZadkhtelA1VEpWS3BVS1JvM2JveTFsb01IRDdKanh3Nm1UcDNLZ2dVTG1EQmhBalZxMU1qU3ZuTGx5dFNzV1ROYjNXWEtsQ25pVjBJa3NOTFMwaGd3WUFDclY2L0djUnpxMXExTHFWS2xTRWhJWU51MmJheFlzYUpBb1V4dWxpeFp3cEFoUTBoUFQ2ZDgrZkkwYXRTSXBLUWs5dXpad3pmZmZNT1JJMGNVeXB3QkNtVkVSRVJFUklTbm4zNmF4WXNYVTdWcVZaNSsrbWxhdG15Sk1RYkllQXJtdmZmZTQ2T1BQdUxSUng5bDRzU0pOR3pZMEgvc1N5KzlSRUpDQXAwNmRXTElrQ0ZFUmtiNjk2MWJ0eTdIODFXclZvMDMzbmpELy8zQmd3Y1pPblFvY1hGeHZQcnFxN3o2NnF0WjJsOTMzWFhaL3BWZjVHdzBkZXBVVnE5ZXpTV1hYTUtycjc1S2xTcFYvUHYyN3QzTHBrMmJUdnNjcWFtcGpCZ3hndlQwZFA3di8vNlBidDI2NFRnWnM1dDR2VjVpWTJPelBMa2p4VWR6eW9pSWlJaUluT1BtejUvUDRzV0xxVkNoQWhNblR1VHFxNi8yQnpJQXBVdVg1ckhISHFOdjM3NTRQQjVHamh5WjVmaTR1RGdBSG4vODhTeUJERUNqUm8yeVBTV1RrL0xseXhNZEhRM0FzbVhMU0U5UFA5M0xFaW1STXUrbkJ4NTRJRXNnQTFDMWFsWGF0V3QzMnVmWXNtVUx4NDRkbzE2OWV2VG8wY01meUFDNFhDNXV1T0VHeXBjdmY5cm5rYndwbEJFUkVSRVJPY2Q5L1BISEFEejY2S05VckZneDEzWjkrdlNoU3BVcWJOMjZsZFdyVi91M1p3WXhSNDRjT2EwNnFsU3BRcGt5WlVoUFR6L3R2a1JLcXZEd2NBQU9IejVjN09jNGZ2dzRYcSszMk00amVWTW9JeUlTNUE0Y09FQ1RKazJ5ZkYxMTFWVjA2TkNCb1VPSHNuUG56bXpIeko4L255Wk5tdkRLSzY5azJUNXExS2hzZmJWcjE0NSsvZnJ4MVZkZkZVbTlTVWxKL1B2Zi8rYWVlKzRwa3Y1RVNxTE1leTAyTmpiWE5zdVhMMmZZc0dIY2ZQUE5YSDMxMWJScDA0WXVYYm93ZVBCZzVzMmJsNlZ0NWoxOThsZno1czNwMHFVTHI3LytPb21KaWJuV1VKejN1NXdkamg4L3pvWU5Hd2dQRDZkOSsvYW5iT3R5dWJqdXV1dUFqQW1CTTExLy9mVkF4aENvK1BqNFF0Zmk4WGhJU2tvQ0lDb3FxdEQ5aUpSa045eHdBd0RqeG8zTGNwOFZwVHAxNmxDN2RtMzI3ZHZIeUpFak9YSGlSTEdjUi9LbVVFWkVwSVFvVmFvVXJWdTNwblhyMWx4eHhSV2twcWJ5NVpkZmNzY2RkN0I1OCtZQzlkV2dRUU5hdDI1TjA2Wk5pWXlNSkM0dWppRkRobVFaMjE5UUtTa3BUSnMyamE1ZHV6Smp4Z3lzdFlYdVMrUnNkdVRJRWZyMzc4Ky8vdlV2NXMyYmg3V1doZzBiY3RGRkY1R1VsRVJzYkN6UFAvOThqc2RXcTFiTi8zT2dYcjE2N051M2p3OC8vSkM3Nzc0NzF3L1V4WEcveTlsbDE2NWRXR3VwVjY4ZUlTRjVUemw1MFVVWEFSbHpXMlFhTUdBQWpSbzFZdVBHalhUcjFvMHhZOFp3NE1DQkF0ZXlhTkVpUEI0UERSczJKQ0lpb3NESGk1d05PblRvUUxkdTNUaHk1QWdQUGZRUWp6MzJXSUUvNitYRjVYSXhhdFFvS2xTb3dKdzVjK2pTcFF0VHBrd2hOVFcxU004amVkTkV2eUlpSmNSZkowUk1Ta3BpMkxCaGZQUE5OL3puUC85aDdOaXgrZTZyVDU4K1djWWpMMWl3Z0tGRGh6SjU4bVE2ZE9oQS9mcjFDMVRibDE5K3lhaFJvMGhLU3FKQmd3YUYraUF1Y2k1SVRFeWtUNTgrN055NWs2Wk5tL0w0NDQ5ejhjVVhaMm16WThjT1pzK2VuZVB4YmR1MnpUTFI2VysvL1VhL2Z2M1l1WE1ubjN6eUNYZmZmWGUyWTRyNmZwZXp6L0hqeDRIOFA1bVMyUzQ1T2RtL3JVeVpNcnozM250TW1US0ZDUk1tTUdYS0ZENzk5Rk42OSs3TkF3ODhRR2hvYUs3OWViMWVFaElTV0x4NE1lUEhqd2ZnNFljZnp0WnU2dFNwVEowNk5jdTJPblhxTUdQR2pIelZMVkpTR0dONDZxbW51UHJxcTNuampUZFlzbVFKUzVZczRlOS8venVEQncvT3NtUjhTa29LKy9mdno5WkgrZkxsczgzdjlGZjE2OWRuK3ZUcGpCczNqaSsrK0lJeFk4WXdhZElrSG4zMFVUcDI3RmprMXlVNTA1TXlJaUlsVkdSa0pBTUhEZ1RncDU5K09xMisycmR2ejgwMzN3eGtMSTlZVVBIeDhWU3VYSm5vNkdqZWZQUE4wNnBGNUd3MmF0UW9kdTdjU1ljT0hSZzNibHkyUUFiZ3dnc3Y1SkZISHNsWGY5V3FWZk1QRmN6dno0SFR2ZC9sN0pNNXQwUitoeTlrRGkvNjY4b3NJU0VoM0hYWFhjeVpNNGQrL2ZyaGRydVpNR0VDZmZyMHlYR0kzZGF0VzJuU3BBbk5taldqVTZkT2pCa3podlQwZEVhTUdFSExsaTJ6dFQvNVNiSE1yeVpObWhUMGNrVktqTFp0MnpKanhneEdqaHhKalJvMVdMaHdJVDE3OW1UTGxpMytOai8rK0NPMzNISkx0cStsUzVmbTZ4eGx5NVpsNk5DaHpKdzVrODZkTzNQbzBDR2VlZVlaUm8wYVZWeVhKWCtoSjJWRVJFcXdNbVhLQU9CMnUwKzdyMHN1dVFTQTMzLy9uU2xUcGpCbXpCaTZkKy9PazA4K21hMXR2Mzc5aUl1TFk5S2tTVngyMldYMDd0MmIrKysvSHpqOVNSNUZ6bFpidDI1bHdZSUZsQzlmbnVIRGgrTnl1WXFrMy9QT093OG8yTStCays5M2tlclZxd093YmRzMnZGNXZubjgzdDIzYkJrRHQyclZ6M0I4VkZjVUREenpBcmJmZXloTlBQTUhhdFdzWk8zWXNUejMxVkpaMjRlSGhOR3pZRUdNTVVWRlJOR3pZa002ZE8xT3BVcVVjKy8zcmsySWk1d0tYeThVLy92RVAycmR2ejZ1dnZrcE1UQXpEaGcxajZ0U3B1Rnd1NnRXcngwc3Z2WlR0dVB5c2VIYXlHalZxTUdMRUNIcjA2TUdqano3S3pKa3phZHEwYVo3elRNbnAwNU15SWlJbDJIZmZmUWRBdzRZTlQ3dXZvMGVQQWhuLzhubmpqVGZpY3JtSWpZM0Y1L05sYVhmbzBDSFdyRm5EaFJkZXlHV1hYUWFnY2Y4aStmRDExMThEMEtWTEYvK1RDVVhoMjIrL0JRcjJjK0RrKzEya1VxVksxSzVkbXhNblR1VDU5SlRYNi9WUEZOMjhlZk5UdGkxWHJwei9YOXNYTEZpUWJmOEZGMXpBdSsrK3l6dnZ2TU9ycjc3Sy9mZmZuMnNnSTNLdWM3dmREQmt5aEJvMWFyQnQyemEyYjk4T1pOeG5OOXh3UTdhdnlwVXJGK284RFJvMDRORkhId1Z5dm0rbDZDbVVFUkVwZ1k0ZVBjcnMyYk1aUFhvMFlXRmg5TzNiOTdUNlMwOVA5My9JYnRLa0NlWEtsYU5aczJZY09IQWcyNUNJUllzVzRmUDU2Tnk1ODJtZFUrUmNzM0hqUmdBdXYvenlJdWt2SVNHQmNlUEdNV3ZXTEtwVnE4YXR0OTZhcitQK2VyK0xBUFRxMVF1QTExNTdqV1BIanVYYTdvTVBQbUR2M3IwMGJ0dzRYL01SWlFaL1NVbEptZ0JlNURRWlkvejNWRTVEQW90SzVwUFl4WGtPK1pPR0w0bUlsQkNaWSs5UGR1V1ZWekp3NEVBdXZmVFNRdldabUpqSXRtM2JHRDkrUE51MmJlT0tLNjZnVmF0V0FIVHMySkhseTVmejFWZGZjY1VWVi9pUFdiQmdBUzZYU3hQQWlSUlE1dEMrc21YTFp0dDMyMjIzc1hYcjFpemJYbi85ZGRxMGFaTmwyMThuT2cwSkNlR21tMjdpOGNjZnAxU3BVcWM4LzZudWQ1R3VYYnV5WU1FQzFxeFpRNTgrZlhqbW1XZXlCSWpIangvbi9mZmY1OE1QUHlRaUlvSmh3NGI1OTZXbHBmSE1NODl3Ly8zM1U2OWVQZjkyajhmRHUrKytDMlNFa2NhWU0zZEJJaVhZaXkrK3lMWFhYa3Z6NXMxeG5EK2ZvL2pxcTYvWXZIa3o0ZUhoL21Hb2hSVVhGOGVxVmF2bzJiTm5sb21EangwN3hvY2ZmZ2hBNDhhTlQrc2NrajhLWlVSRVNvaFNwVXJSdUhGamtwS1NXTGR1SGFHaG9mVHUzYnRRZ1V4T1kvSWJOMjdNSzYrODR2L1FmTjExMS9IQ0N5L3c5ZGRmTTJqUUlBRDI3OS9QMnJWcmFkMjZkWmIvZ1l0STNrNDFtZW9WVjF6aHY2ZTJiZHVXNjF3djFhcFZvMDZkT2h3OGVKQ05HemRTbzBZTjdydnZQc3FWSzVmcmVmTnp2NHU0WEM1ZWZmVlZoZ3dad3NxVks3bjMzbnVwVXFVS1ZhdFc1Y1NKRS83NVpzcVhMOCtZTVdPeXpDZGpyV1hSb2tVc1dyU0l5cFVyVTdObVRUd2VEenQyN09ESWtTT1VLVk9HSjU1NElvQlhKMUt5Yk5xMGlVOCsrWVNvcUNqcTFxMkwyKzNtdDk5K1k4K2VQUmhqZVBMSkovTmNXU2t2NmVucFRKZ3dnUlpMQ2NvQUFDQUFTVVJCVkFrVEpuRGhoUmRTdVhKbEVoTVQyYnAxSzZtcHFWeDg4Y1hjY2NjZFJYUkZjaW9LWlVSRVNvaVRsOFRldlhzM2ZmdjI1WWtubm1EOCtQRUZIb0pRcDA0ZHlwWXRpOXZ0cG1yVnFyUnAwNGEyYmR0bStRVXRQRHljZHUzYU1YZnVYTmF2WDgrbGwxN0t3b1VMc2RiU3BVdVhJcjAya1hOQnRXclZnSXluM2xxMGFKRmwzOGtUYW84Y09aSXZ2dmdpeHo1T251ajBtMisrWWNpUUlmVHIxNCtZbUpnY244Q0IvTjN2SXBBeFFlKzRjZVA0K3V1dm1UTm5EdXZYcjJmZHVuVkVSRVRRc0dGRHJyMzJXcnAzNzU3dHFhelEwRkNHRHg5T2JHd3Ntelp0NHZ2dnY4ZnRkbE85ZW5WdXZ2bG03cmpqRGlwV3JCaWdxeElwZWY3MXIzOHhhOVlzMXExYngvcjE2N0hXVXFsU0pUcDI3RWl2WHIyS1pDN0J5eSsvbkljZmZwamx5NWV6ZmZ0MmR1M2FSV1JrSkJkZmZERTMzSEFEM2JwMUs5TDV6eVIzQ21WRVJFcWdtalZyTW5Ma1NQcjE2OGR6enoxSFRFd01vYUdoK1Q3KzRZY2ZwbDI3ZG5tMjY5aXhJM1Buem1YUm9rVmNldW1sTEZpd2dMSmx5MlliVWlFaWVXdmV2RGxmZlBFRjgrYk40ODQ3N3p6dC90cTJiVXVmUG4xNCsrMjNHVE5tRE04OTkxeU83Zko3djR0QXhwd1YxMTkvUGRkZmYzMkJqdW5TcFV1K0Evc0tGU3F3WnMyYWZQZmZvVU1IT25Ub2tPLzJJaVhKekprenMyMXIyclFwVFpzMkxiSno1SFFQUlVWRjBhZFBIL3IwNlZOazU1SEMwVVMvSWlJbFZOT21UZW5Zc1NPLy92b3JFeVpNS0paek5HdldqUExseS9QMTExK3piOTgrMXExYlI4ZU9IUWtKVWFZdlVsRFhYWGNkbFN0WFp2UG16WHowMFVkRjB1ZTk5OTVMalJvMW1EdDNMbkZ4Y1VYU3A0aUlpSnc1Q21WRVJFcXdSeDk5bE1qSVNENzQ0QU4yN2RwVjVQMjdYQzQ2ZE9oQWZIdzhVNlpNQWRDcVN5S0Y1SGE3R1RGaUJJN2o4TnByci9IS0s2OXc2TkNoTEcyT0hqM0t2bjM3Q3RSbjVuQ21GMTk4a2ZUMDlDS3RXVVJFUklxWFFoa1JrUktzUW9VSzNILy8vYVNucC9QaWl5OFd5emt5VjFuNi9QUFBxVisvZnBhVk5VU2tZSm8zYjg0cnI3eENaR1FrVTZkT3BYMzc5blR2M3AzNzc3K2ZidDI2MGI1OWUxYXVYSW5MNVNJcUtpcGZmYlpwMDRaV3JWcXhhOWN1Sms2Y1dNeFhJQ0lpSWtWSm9ZeUlTQWwzKysyM1U3Tm1UZUxpNHBnN2QyNlI5OStnUVFOcTE2N05pUk1uOUpTTVNCRm8yN1l0czJiTjRvRUhIcUIrL2ZyOC92dnYvUFRUVHh3NmRJakxMcnVNQng5OGtNOC8vN3hBUzVFT0hqeVlrSkFRSms2Y3lLKy8vbHFNMVl1SWlFaFIwcVFBSWlKQkxxOEpFZDF1TjU5OTlsbVdiYmxOaWpoMDZGQ0dEaDFhNEJvKy9mVFRmTGN0Vzdac2dTWndGRGtiNVhXdm5YLysrZlRyMTQ5Ky9mcmxxNys4SmpxdFdiTW1LMWV1TEZBTklpSWlFbmg2VWtaRVJFUkVSRVJFSkFBVXlvaUlpSWlJaUlpSUJJQkNtZjl2Nzg2am82cnYvNCsvYmlZN0NRbGhsYkpHV1FKSVF5QjhpNmdRQ2lMeDRJSmFmMkNQK2kyMW9oekJRMEg2RXl3V1dpaFdyS2kxQ0YrbDJBb1dsTU1CZjFaQkNjU0ZMNGJOSUlRbFpHR1JJSXVFSkpCbE12ZjNSOGlZa0FBaFRPYVRtVHdmNTNET25mdTU5ODU3MEhkTzVzVzludzhBQUFBQUFJQUJoRElBQUFBQUFBQUdFTW9BQUFBQUFBQVlRQ2dEQUFBQUFBQmdBS0VNQUFBQUFBQ0FBWVF5QUFBQUFBQUFCaERLQUFBQUFBQUFHQkJvdWdBMFhUMTY5SWdNRHcrUHFiclBzcXgydG0wSFdKWmxTV3JYcjErL3psWEhDd29LZnNqTXpEem4xVUlCQUFBQUFHZ0FoREl3SmlRa3BMTmxXVXVxN3JOdE8xSlN0S1FBMjdhZnR5eXJvT3A0UkVURWs1SjJlYkZNQUFBQUFBQWFCS0VNakVsUFQ5K2JrSkRRVzFKazViNktHMlRjMjcyckhtL2JkdDZ1WGJ2U3ZWY2hBQUFBQUFBTmh6bGxZSkxMNVhLOUowbTJiVi8yb0NwajZ5VzVHcjRzQUFBQUFBQWFIcUVNakhLNVhHOUxLcE5xRDJhcTdDdHp1Vnp2ZXE4eUFBQUFBQUFhRnFFTWpBb0tDc3FVdEsvcVkwdVh1amkyTHpBd2NKKzM2Z0lBQUFBQW9LRVJ5c0NvL1B6OEF0dTJ0OW9YYjRtcGVyZE01YlpkWVd0WldkbHBNMVVDQUFBQUFPQjVoREl3S2pNenM4UzI3UzhzeXlxODNER1daUlhidHYxRmVucDZrVGRyQXdBQUFBQ2dJUkhLd0RqTHN0SnMyNzdzWFRDMmJSZFlscFhtelpvQUFBQUFBR2hvaERJd2J1Zk9uWHNsN2E2Y1Y4YTJiZmVqU3hmMzdiNTREQUFBQUFBQWZvTlFCbzJDeStYNjhBckRIM2l0RUFBQUFBQUF2SVJRQm8xQ2NYSHhDc2w5WjR5cWJoY1VGTEFVTmdBQUFBREE3d1NhTHNDTG1rdnFLcW45eFQ4UlpzdEJWZnYzNzFlUEhqMjJOV3ZXYkVEVi9VVkZSYnN5TXpQLzIxUmQ4SWdpU2Nja0haZVVMU25mYkRrQUFBQUEwRGcwaFZBbVFOSXdTVk1seFVxS3V2Z254R1JScU9uWXNXUHEzcjE3dFgxNWVYbnhrbDR4VXhFOHBFUVZRY3c1U1ljbHpaVzBTVks1eWFJQUFBQUF3RFIvRDJVc1NiK1hORVArLzFsOVhuRnhzWXFMaXhVYUd1cCtmZUhDQmNOVndRTkNKTFc1K09jbVNiZExtaS9wZVVtMndib0FBQUFBd0NoL0R5cnVrVFJUa2tPU21qZHZyc1RFUkhYczJGRlJVVkZtSzBNTjVlWGx5c3pNMVBmZmZ5OUo2dFNwazVLU2toUVk2Ty8vbS9xM2dvSUM1ZWJtYXNlT0hmcmhoeCtraXA4NzB5WHRrTFRhYUhFQUFIaEl1Yk5jZXpQMm15NERQbVp2eG42VmxaV1pMc09uMEd1b2o4YmNhLzc4YmJlREt1NlFjVWpTNE1HRDljYy8vbEhkdTNkWGl4WXRGQllXWnJZNjFPcWRkOTdSMy83Mk45bTJyYkZqeCtxUlJ4NHhYUkt1VTNGeHNjNmNPYVBNekV6Tm1qVkxtelp0a2lwKzlzeVJ0RlVWODgwQUFPRFRMaFFYNjdXL0wxWlFVSkRwVXVCRHlzcktkSzZnd0hRWlBvVmVRMzAwNWw3ejUxRG12eVRkS0VuUjBkRjY5ZFZYbFpDUVlMZ2tYRTNyMXEwVkVoSWlwOU9wdG0zYm1pNEhIaEFhR3FyMjdkdXJmZnYyV3JKa2lSSVRFM1gyN0ZsSjZpenBaMkxKY3dDQUR5dTFYY2VETGV1NHk3WkR6NTQ3WjdvYytDcmJQbEZxMjhkTmw5R1kwV3Z3aUViWWEvNGN5c1RvNG1TK3c0Y1BWOWV1WFEyWGc3b1lPblNvVnExYXBjTENRdDErKysybXk0R0gzWERERFJvK2ZMamVmLzk5cWVMblR3dkRKUUVBY0YyKzI1OStzTk5Odlg4WkVCalV4blF0OEYzbGxuM3F1MzNwQjAzWDBaalJhL0NFeHRoci9oN0tCRXRTNTg2ZEZSSEJDdGkrSUN3c1RFbEpTU29wS2VFUk16OFVFaEtpamgwN1ZyNGtsQUVBK0FQWDRjdzlleVh0TlYwSTRPZm9OZmdsZnc1bFFuWHg4MFZFUlBETW9ROFpOV3FVWEM2WDZUTFFBQUlEQTlXOGVmUEtsdzVKNFFiTEFRQUFBQUNqL0RtVWdZOXExYXFWNlJMZ2g1aXBIL1hSbUdmcTkwZjBLZXFEUGdVQStESkNHUUJOQWpQMW96NGE4MHo5L29nK1JYM1Fwd0FBWDBZb0E4Q3ZOYTJaK20xWnRtVkp0bXhidGdJczB3WDVqMFk0VTc4L29VL2hFZlFwQU1BSEVjb0E4R3ROYWFiK29BQlgxL0Rnd0lsV2dCVlVVbXEvZWFHY2lmQThwVEhPMU85UDZGTjRBbjBLQVBCRmhESUEvRjJUbWFtL2I5KytGeHdPNnllMmJZZUdoUVFjeXRpeFk1UHBtb0E2b2s4QkFFQ1RGR0M2QUFBQUFBQUFnS2FJVUFZQUFBQUFBTUFBUWhrQUFBQUFBQUFEQ0dVQUFBQUFBQUFNSUpRQkFBQUFBQUF3Z0ZBR0FBQUFBQURBQUVJWkFBQUFBQUFBQXdobEFBQUFBQUFBRENDVUFRQUFBQUFBTUlCUUJnQUFBQUFBd0FCQ0dRQUFBQUFBQUFNSVpRQUFBQUFBQUF3Z2xBRUFBQUFBQURDQVVBWUFBQUFBQU1BQVFoa0FBQUFBQUFBRENHVUFBQUFBQUFBTUlKUUJBQUFBQUFBd2dGQUdBQUFBQUFEQUFFSVpBQUFBQUFBQUF3aGxBQUFBQUFBQURBZzBYUUFBNE5vbEpDU01rZlJCYldPV1pVblN4d2tKQ2RYMjI3WTlidWZPblNzYXZqb0FFbjBLQUFDdWpqdGxBTUFIRlJVVmJiQnQrMlJkajdkdCsxUkJRY0gvYThpYUFGUkhud0lBZ0tzaGxBRUFIN1IvLy80Q1NTc2t5YmJ0eXg1WE9XYmI5dXJNek14elhpa09nQ1Q2RkFBQVhCMlBMOEVqVHB3NG9lVGs1RnJIUWtORDFhNWRPdzBjT0ZCang0NVZwMDZkNm56ZGdvSUNmZmJaWi9ycXE2OTA4T0JCblRselJoY3VYRkJvYUtoYXQyNnRybDI3S2pFeFVTTkdqRkJNVEV5ZGEycldySm5hdEdtamZ2MzY2Yjc3N2xPdlhyM3EvbUdCUnNLMjdYOUpldEt5ckNEYnRpc2ZoNmc2WHJuUDZYSzVWcHFvRVdqcTZGTUFBSEFsaERKb2NNWEZ4Y3JKeVZGT1RvN1dyRm1qNTU5Ly9ySmhTU1duMDZsLy92T2ZXclpzbVFvS0NtcU1GeFVWcWFpb1NEazVPVXBKU2RIS2xTdjF3UWUxUHJaZnE2S2lJbVZuWnlzN08xdXJWNi9XUXc4OXBLbFRweW9nZ0p2SDREdk9ueitmM2F4WnM1MlNCbDdwT051MkR6aWR6b05lS2d0QUZmUXBBQUM0RWtJWmVOelFvVU0xYXRRb1NSV0J6SWtUSjdSaHd3WWRQSGhRcGFXbGV1R0ZGOVN0V3pkMTY5YXQxdlB6OC9NMWZmcDBwYVdsdWZmMTZkTkhBd1lNVUpzMmJlUndPSFR1M0RsbFoyZHI1ODZkT243OCtCVnZDNyswSnFmVHFkT25UeXN0TFUxZmZQR0ZiTnZXdi8vOWI0V0dobXJTcEVrZStsc0FHbDVrWkdTK3krWGFxS3Q4MlpPMHJiUzA5SVEzYWdKUUhYMEtBQUN1aEZBR0h0ZTVjMmNOSHo2ODJyN3g0OGRyMXF4Wit2REREMVZlWHE1VnExYnB1ZWVlcTNGdVNVbUpKazZjcUl5TURFblN6VGZmck9uVHB5c3VMdTZ5NzdkejUwNnRYNy8rbW10NitPR0g5ZlhYWDJ2eTVNa3FMUzNWdSsrK3F3Y2ZmRkEzM0hCRFhUOHFZTlQyN2R2TDR1UGp2N1VzNjRLa3NLcVBSbFFKS29zbGJjL016Q3d4VkNiUXBOR25BQURnU25oV0ExN3orT09QdTdlenNySnFQV2JldkhudVFHYkVpQkZhc21USkZRTVpTZXJYcjUrbVQ1OWVyNW9HRGh5b2NlUEdTYXE0Z3lZMU5iVmUxd0ZNY2JsYzIyemIvdjV5NDdadEY1U1hsMy9oelpvQVZFZWZBZ0NBeXlHVWdkZTBhOWZPdlIwUkVWRmpQQ01qUSt2V3JaTWs5ZWpSUTMvNHd4OFVGQlRVNEhYZGR0dHQ3dTNzN093R2Z6L0FrOUxUMHcvYXRuMmc4clZ0Mis1L2ZiY3NTN1p0WjZXbnAzOWpyRUFBOUNrQUFMZ3NRaGw0emRHalI5M2JQWHYyckRHK2RPbFM5L2JVcVZNVkVoTGlsYnFxcnRwMC92eDVyN3duNEVFdTI3WlhYTHFpU3lYTHNwWkpLdmR1U1FBdVFaOENBSUJhRWNyQWE1WXNXU0twWW9uc2h4NTZxTnFZMCtuVVYxOTlKVW02OGNZYmxaQ1E0TFc2OHZQejNkc3RXclR3MnZzQ251Snl1ZGJZdG4yMjZyNkwvL3FlWDFwYSttOVRkUUg0RVgwS0FBQnFReWlEQm5YMjdGbHQyN1pOVHo3NXBENysrR01GQlFYcEwzLzVTNDN3WTgrZVBicHc0WUtraW5sZXZHbkxsaTN1N1p0dnZ0bXI3dzE0d3U3ZHUzK1F0SzZXZjRYL2VNK2VQV2NNbEFUZ0V2UXBBQUNvRGFzdndlT1dMVnVtWmN1VzFkaWZtSmlvWjU5OVZyR3hzVFhHVHB6NGNSWFFqaDA3Tm1oOVZlWGs1T2pkZDkrVkpMVnMyVktEQncvMjJuc0RudVIwT3Y4bktDam8vMGlxbklqSmFkdjJQMDNXQktBNitoUUFBRnlLVUFaZWs1YVdwdW5UcDJ2OCtQRzY4ODQ3cTQxVmZZUW9Nakx5c3RkNC9QSEh0V1BIamxySDVzK2ZYMlBaNjlxVWxKVG8rUEhqMnJScGs1WXVYYXJDd2tKSjByUnAweFFXRmxhWGp3STBPclp0NzdkdCs1QmxXVDB2dnM2UnRNZHdXUUNxb0U4QkFNQ2xDR1hnY1VsSlNicnJycnNrU2VYbDVjclB6OWZldlh1MVljTUdaV1ZsYWNhTUdjck56ZFVUVHp6aFBpYzRPTmk5WGZrWWt5ZGQ3dTRkU1FvTUROVFVxVk0xWXNRSWo3OHY0QzBoSVNFRjVlWGwvMXY1WmMreXJQMzUrZmsvbUs0THdJL29Vd0FBY0NsQ0dYaGNwMDZkbEpTVVZHM2YvZmZmcnllZmZGSlBQZldVRGgwNnBNV0xGK3ZXVzI5Vjc5NjlKVW5SMGRIdVkwK2RPblhaYS8vbU43L1JtVE0vUG5yLzdiZmZhdm55NWZXcU15QWdRTGZjY29zbVRKaWd1TGk0ZWwwRGFDeTJiOTkrUGo0K2ZyTnQyMk10eXdxUXRDVXJLeXYvcWljQzhCcjZGQUFBWElwUUJsN1RxbFVyVFpzMlRSTW1USkFrclYyNzFoM0szSGpqamU3ajB0UFRMM3VOeE1URWFxOGREa2VkUXBuQmd3ZTdIMjBLRGc1V1RFeU1ldlhxcFlpSWlHditIRUFqdGt2U1NVbGhUcWN6MVhReEFHcEZud0lBQURkQ0dYalZUMy82VS9kMlRrNk9lN3REaHc1cTE2NmQ4dkx5dEczYk5wMDZkVXF0V3JYeTJQdmVkTk5OdXZ2dXV6MTJQYUF4MnJWcjE2NkVoSVFjU1ZIcDZlbWZtNjRIUUUzMEtRQUFxSXBRQmw3bGNybmMydzZIbzlyWTZOR2p0V1RKRWptZFRyMzExbHVhUG4yNnQ4dURuMnAvWTUrT3dVR0JOMTc5U045M3ZyUjhoNlNRTGozamg1cXV4WitVbEpSa0g4L095RFZkaHoralQzRzk2Rk1BZ0M4aWxJRlhwYVdsdWJjN2QrNWNiV3pzMkxGYXNXS0ZDZ3NMdFhMbFN2WHQyMWVqUm8zeWRvbndNMTI2eEhkUmtMMVVsdDNUZEMzZVVGd3VTN1lzV2ZZOXBtdnhKeUdod1llN2RJbC9LQ2RuVjg3Vmo4YTFvay9oQ2ZRcEFNQVhFY3JBYTc3NzdqdTk5TkpMN3RkMzNIRkh0ZkdvcUNqTm5qMWJVNlpNa1NUTm5EbFRXVmxaZXV5eHg5U3NXYk5hcjFsMUtXMmdWcUhxSWtzOUxWbnR3c1BDNUFoMFhQMGM0S0p5WjdrdUZCZkxaZHVoQ2xVWFNYelphd2owS2E0RGZRb0E4R1dFTXZDNHc0Y1BLeVVseGYzNjVNbVRPbkRnZ0Q3ODhFT1ZsWlZKa3U2NjZ5NzE2OWV2eHJsRGhnelJjODg5cC9uejU2dTh2Rnh2di8yMlZxNWNxVnR1dVVWeGNYR0tqbzVXWVdHaFRwNDhxYTFidDJyLy92MWUrMXp3YmVGaFlab3lhYUo2eGZVd1hRcDh5TjZNL1hydDc0dDE5dHc1MDZVMENmUXA2b00rQlFENE1rSVplRnhLU2txMVVPWlNvMGVQMXN5Wk15ODdmdi85OTZ0ejU4NTY4Y1VYZGVqUUlSVVdGbXI5K3ZWYXYzNTlyY2NIQkFSbytQRGg2dHUzNzNYWER2L2xDSFNvVjF3UC9XemdBTk9sd01jRUJRV1pMcUhKb0U5UlgvUXBBTUJYRWNxZ3dRVUhCNnRWcTFhS2o0L1htREZqYXIxRDVsSURCZ3pRZSsrOXA5VFVWSDMrK2VmNjVwdHZkUHIwYVJVV0ZpbzhQRnd4TVRIcTFxMmIrdmZ2cjJIRGhxbDE2OVplK0NRQUFBQUFBSGdPb1F3OG9tM2J0dHErZmJ0SHJ4a1FFS0NoUTRkcTZORDZMVTdSRURVQkFBQUFBT0FwQWFZTEFBQUFBQUFBYUlvSVpRQUFBQUFBQUF3Z2xBRUFBQUFBQURDQVVBWUFBQUFBQU1BQVFoa0FBQUFBQUFBRENHVUFBQUFBQUFBTUlKUUJBQUFBQUFBd2dGQUdBQUFBQUFEQUFFSVpBQUFBQUFBQUF3aGxBQUFBQUFBQURDQ1VBUUFBQUFBQU1JQlFCZ0FBQUFBQXdBQkNHUUFBQUFBQUFBTUlaUUFBQUFBQUFBd2dsQUVBQUFBQUFEQ0FVQVlBQUFBQUFNQUFRaGtBQUFBQUFBQURDR1VBQUFBQUFBQU1JSlFCQUFBQUFBQXdnRkFHQUFBQUFBREFBRUlaQUFBQUFBQUFBd2hsQUFBQUFBQUFEQ0NVQVFBQUFBQUFNSUJRQmdBQUFBQUF3QUJDR1FBQUFBQUFBQU1JWlFBQUFBQUFBQXdnbEFFQUFBQUFBRENBVUFZQUFBQUFBTUFBZnc1bENpV1ZTVkpoWWFIS3lzb01sd1BBNlhTcXNMRFEvVklWZlFvQUFBQUFUVktnNlFJYVVKNmtDNUtDOHZMeWRPSENCUVVGQlptdUNXalNTa3RMbFplWDUzNnBpajdGVlp3NmRVb2pSNDZzdHMreUxMVnMyVklEQmd6UTQ0OC9yaTVkdWxRYi8rU1RUL1RjYzg5cDdOaXhtanAxcW52L24vNzBKNjFldmJyYXNjMmJOMWVQSGozMDRJTVA2dWMvLzNtOWFyUnRXK3ZXcmRQcTFhdVZtWm1wOHZKeXhjYkc2cjc3N3RQOTk5OHZ5N0xxZFYzQUY0d1pNMGE1dWJtMWppVWtKR2pKa2lXU2Z1emxidDI2NmIzMzNxdjErTE5uejJyVnFsWDY4c3N2ZGZqd1lSVVZGU2s2T2xxdFc3ZldvRUdEZE8rOTkrb25QL25KRmQ4N0lpSkN2WHYzMWk5LytVdmRjc3N0MWNZcWZ6WlVGUm9hcWk1ZHVtamt5SkVhTzNZc3Z5OEJBT0JGL2h6S0hGZEZLTk44eTVZdE9uSGloSm8zYjI2NkpxQkp5OC9QMTVZdFd5cGZscXFpVDFGSHpabzFVNzkrL1NSSlJVVkZ5c3pNMU1jZmY2ek5temZycmJmZVVvOGVQZXA4cmJpNE9MVnMyVklsSlNVNmN1U0kwdExTbEphV3BrY2VlVVNUSjArKzV0cGVmUEZGclZ5NVVoMDZkRkJTVXBJS0N3djE5ZGRmYTk2OGVkcXpaNDltelpwMXpkY0VmRTFDUW9JY0RrZTFmZDI3ZDYveitmLzV6MzgwZCs1Y25UOS9Yc0hCd1lxTmpWVjRlTGp5OC9OMThPQkJaV1JrS0RJeVVvODg4a2lOY3djTkdpU0h3NkhTMGxMbDV1WnE2OWF0MnJwMXEyYk1tS0V4WThiVU9MNTkrL2FLalkxVmVYbTU4dkx5dEcvZlB1M2J0MCtwcWFsNjQ0MDNGQndjZk8xL0FRQUE0SnI1Y3lpelE5SWhTVzJ6c3JMMDlOTlA2L1hYWDFmNzl1MFZFaEpTNDVjbUFBMmp2THhjeGNYRnlzdkwwOU5QUDYyc3JLektvU09xNkZQVVVmdjI3YlZ3NFVMMzYvUG56MnZtekpuYXZIbXpYbi85ZGIzMjJtdDF2dGI0OGVPVmxKVGtmcjErL1hyTm1ERkQ3N3p6amthT0hLbWVQWHRlVTIxSGpoelJuRGx6bEp5YzdONlhsNWVuUng5OVZHdlhydFV2ZnZFTHhjWEZYZE0xQVYvejhzc3ZLekl5c2w3bmZ2REJCNW83ZDY1Q1EwTTFiZG8wM1h2dnZRb05EWFdQRnhjWEt6VTE5YkpoeWJ4NTg5enY3WEs1dEhUcFVyM3h4aHRhdUhDaFJvOGVYZVB1bHlGRGhsUzdpKzdBZ1FPYVBIbXlkdTdjcWZmZmYxL2p4bzJyMStjQUFBRFh4cDlEbWJPU1prdjZVRkxnSjU5OG9oRWpSbWpFaUJHS2lZbXA5b3NPZ0laVFhGeXMwNmRQS3lVbFJZY09IYXJjWFNicC82cWlUMUZQNGVIaGV1YVpaN1I1ODJhbHA2ZGYxN1h1dU9NT2JkbXlSV3ZYcmxWcWF1bzFoekp6NXN4Uml4WXRxdTFyMTY2ZEhuamdBUzFhdEVqZmZQTU5vUXh3R1FjUEh0U0xMNzZvME5CUUxWbXlSTDE2OWFweFRHaG9xTzY0NDQ0NlhTOGdJRURqeDQvWHlwVXJkZXJVS1dWbloxLzFqcDN1M2J0cjRzU0ptalZybGpadDJrUW9Bd0NBbC9oektDTkpHeVM5SStsWGtwU1RrK04rcmh1QVVTc2svY2QwRWY2ZzhyRk1UOHdCVWZuNDAvZmZmNi9seTVkcndZSUZldkRCQi9XNzMvMnV4ckVUSmt4UVdscWFsaTFicGo1OSt0UUlaQ3BGUkVSSUVvOUNBRmV3ZVBGaU9aMU9UWm8wcWRaQXByNmlvcUowNnRTcE92OThxUG96QUFBQWVJYy9yNzRrU1M1Smt5WDlVVkttcE5PU2lsU3g2Z3NBNzNDcW91L09TTXFTTkVjVmZla3lXWlMvK1BMTEx5WEpJMS9rOHZQekpVbVJrWkc2ODg0NzVYQTRsSktTSXBlcituK3FNMmZPYVB2MjdlcmF0YXY2OU9senhXdnUzTGxUa2hRYkczdmQ5UUgrcUxpNFdGOTg4WVVDQXdOcm5mdWx2bzRlUGFyYzNGeEZSRVNvUTRjT2RUcW42czhBQUFEZ0hmNStwNHhVc2VUdTg1TGVrM1NUcEZhU1drb0tNMWtVMElRVVN6cXBpbEEwUzlKdXMrWDRoL3o4ZktXbXB1cWxsMTVTU0VpSW5uamlpZXU2WGxsWm1UNzc3RE5KVXYvKy9SVVRFNk9CQXdkcXk1WXRTazlQVjN4OHZQdllUei85VkM2WFMzZmZmZmNWcjVtV2xxYU5HemNxTmphMjJ2bUF2NW8yYlpvQ0E2di9halYrL0hqM0JOMjF5YzdPVm1scHFlTGk0aFFXZHYyL21oUVhGMnYzN3QyYVAzKytuRTZuSms2Y1dPYzdaVDc1NUJOSjBvQUJBNjY3RGdBQVVEZE5JWlNwdE9maUh3RHdTUWNQSGxULy92MnI3VXRJU05Benp6eWozcjE3MSt1YWhZV0ZPblRva0JZdFdxUkRodzRwUGo1ZWd3Y1BsaVFsSnlkcnk1WXQrdXl6ejZxRkt1dlhyNWZENGFnMnFlK2xVbEpTTkhQbVRJV0ZoV24yN05uMXFnM3dOV2xwYVRYMjNYdnZ2VmM4NSt6WmlxbTFvcU9qYTR5bHBLUlVtNHhYcWxnNTdWLy8rbGVOWTRjT0hWcnRkYWRPbldwTXZsMmJrcElTSFR0MlRLdFdyZExxMWFzVkZSV2xoeDkrK0lybkFBQUF6MmxLb1F3QStMVEtKYkhQbnordjNidDNLemc0V0E4Ly9IQzlBcGxMditoSlVyOSsvZlRTU3kvSnNpeEowckJod3pSMzdseHQzTGhSdi8zdGJ5VkpKMCtlMUs1ZHUzVHJyYmVxVmF0V05hN2hkRHExY09GQ0xWKytYRzNhdE5ITEw3L01CTDlvTWpadDJuVE5qLzVVTGp4UVZGUlVZNnhseTVZYU5HaVFKS20wdEZUYnQyKy83SFVHRFJvazI3YVZrWkdoL1B4OGpSbzFTbmZlZWVkbGoxK3hZb1ZXckZoUmJWK2JObTIwWU1HQ1duc2JBQUEwREVJWkFQQVJWWmZFUG56NHNKNTQ0Z2xObXpaTml4WXRxbkVIemRYRXhzWXFPanBhUVVGQnV1R0dHM1RiYmJkcHlKQWg3a0JHcXZpeW1KU1VwSTgrK2toNzl1eFI3OTY5dFdIREJ0bTJyWHZ1dWFmR05VK2ZQcTBwVTZibzIyKy8xYkJod3pSejVreEZSVVZkMzRjRy9Gejc5dTBsU1ZsWldYSzVYQW9JK0hHNnY3NTkrK3IxMTErWEpKMDRjZUtLZDcxVUxvbDkvdng1VFpreVJXKysrYVljRG9mR2p4OWY2L0d0VzdkV3g0NGQ1WEE0MUtKRkN3MFlNRUIzM1hVWHExTUNBT0JsaERJQTRJTTZkZXFrMmJObmE4S0VDWm96WjQ1V3JseDVUU3NjUGZYVVUwcEtTcnJxY2NuSnlmcm9vNC8wNmFlZnFuZnYzbHEvZnIyaW82TjEyMjIzVlR2dWh4OSswSzkrOVN1ZE9IRkNNMmJNOE9pRXBZQS9hOXUyclRwMzdxemMzRnlscHFiV2VBenBXb1dIaDJ2ZXZIbDY0SUVIdEhqeFlnMGJOa3hkdTNhdGNkenc0Y05ydldNT0FBQjRsNyt2dmdRQWZpc3hNVkhKeWNrNmN1U0kzbjc3N1FaNWo0RURCNnBseTViYXVIR2o4dkx5dEh2M2JpVW5KOWVZekhUT25EazZkdXlZL3ZyWHZ4TElBTmRvN05peGtxUUZDeGE0NTVpNUhpMWF0TkNrU1pQa2REbzFkKzdjNjc0ZUFBQm9PSVF5QU9EREprK2VyUER3Y1AzakgvOVFibTZ1eDYvdmNEZzBjdVJJSFQxNlZNdVhMNWVrR3FzdTVlWGxhZlBtemVyZnY3OTcvZ3NBZFRkbXpCZ2xKaWJxdSsrKzA2T1BQcXF2dnZwS3RtMVhPK2JBZ1FQWGRNMjc3NzVidlhyMTBvNGRPN1J1M1RwUGxnc0FBRHlJeDVjQXdJZTFhdFZLdi83MXIvWHFxNjlxM3J4NVdyUm9rY2ZmSXprNVdjdVhMOWVhTld2VXMyZFBkZXZXcmRwNDVaZkZvMGVQYXNxVUtiVmVvM256NW5yaGhSYzhYaHZRbU5TMkpMWWsvZm5QZjFaRVJNUmx6M000SEZxd1lJRm16SmloenovL1hFOC8vYlNpb3FMVXFWTW4yYmF0NDhlUDYvVHAwNUpxWDZXcE5wWmw2ZGxubjlWamp6Mm1WMTU1UmJmZmZqdHpQQUVBMEFnUnlnQ0FqeHMzYnB6V3JGbWp0TFEwZmZUUlIxZGRBdmRheGNYRnFVdVhMc3JKeWFseGw0eFVzYXkyVkhISFRGNWVYcTNYaUltSjhXaE5RR05VMjVMWVVzV3FaRmZUckZrenZmTEtLL3J5eXkrMWR1MWFwYWVuS3lNalF3NkhRNjFidDliSWtTTTFmUGh3RFJreXBNNzEzSHp6elJvOWVyVFdyVnVuaFFzWDZ2ZS8vMzJkendVQUFONWhYZjBRQVBCZFhYckdENVZscjJnZUdkbnV6ZGYrcXA4TkhHQzZKUGlRLy8xNm15Yjk5bmM2ZWZyMFdkbTZMMmZmcmsybWEvSkg5Q211QjMwS0FQQmx6Q2tEQUFBQUFBQmdBS0VNQUFBQUFBQ0FBWVF5QUFBQUFBQUFCaERLQUFBQUFBQUFHRUFvQXdBQUFBQUFZQUNoREFBQUFBQUFnQUdFTWdBQUFBQUFBQVlReWdBQUFBQUFBQmhBS0FNQUFBQUFBR0FBb1F3QUFBQUFBSUFCaERJQUFBQUFBQUFHRU1vQUFBQUFBQUFZUUNnREFBQUFBQUJnQUtFTUFBQUFBQUNBQVlReUFBQUFBQUFBQmhES0FBQUFBQUFBR0VBb0F3QUFBQUFBWUFDaERBQUFBQUFBZ0FHRU1nQUFBQUFBQUFZUXlnQUFBQUFBQUJoQXIxK0dNUUFBQWVCSlJFRlVLQU1BQUFBQUFHQUFvUXdBQUFBQUFJQUJoRElBQUFBQUFBQUdFTW9BQUFBQUFBQVlRQ2dEQUFBQUFBQmdBS0VNQUFBQUFBQ0FBWVF5QUFBQUFBQUFCaERLQUFBQUFBQUFHRUFvQXdBQUFBQUFZRUNnNlFJQXdCdktuZVhhbTdIZmRCbndNWHN6OXF1c3JNeDBHVTBHZllyNm9FOEJBTDZNVUFaQWszQ2h1Rml2L1gyeGdvS0NUSmNDSDFKV1ZxWnpCUVdteTJneTZGUFVCMzBLQVBCbGhESUEvRnFwN1RvZWJGbkhYYllkZXZiY09kUGx3RmZaOW9sUzJ6NXV1Z3gvUlovQ0kraFRBSUFQc2t3WEFBQU5MS0RUVGIxN0JnUUd0VEZkQ0h4WHVlVTZkU1FqZmE4a2wrbGEvQlI5aXV0R253S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hqVS93ZnVRbG0vODVFcmVRQUFBQUJKUlU1RXJrSmdnZz09IiwKCSJUaGVtZSIgOiAiIiwKCSJUeXBlIiA6ICJmbG93IiwKCSJVc2VySWQiIDogIjM5NDEyODQyNSIsCgkiVmVyc2lvbiIgOiAiIgp9Cg=="/>
    </extobj>
  </extobjs>
</s:customData>
</file>

<file path=customXml/itemProps350.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店铺陈列</Template>
  <TotalTime>0</TotalTime>
  <Words>3887</Words>
  <Application>WPS 演示</Application>
  <PresentationFormat>全屏显示(4:3)</PresentationFormat>
  <Paragraphs>225</Paragraphs>
  <Slides>26</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26</vt:i4>
      </vt:variant>
    </vt:vector>
  </HeadingPairs>
  <TitlesOfParts>
    <vt:vector size="41" baseType="lpstr">
      <vt:lpstr>Arial</vt:lpstr>
      <vt:lpstr>宋体</vt:lpstr>
      <vt:lpstr>Wingdings</vt:lpstr>
      <vt:lpstr>华文细黑</vt:lpstr>
      <vt:lpstr>黑体</vt:lpstr>
      <vt:lpstr>微软雅黑</vt:lpstr>
      <vt:lpstr>汉仪旗黑-85S</vt:lpstr>
      <vt:lpstr>-apple-system</vt:lpstr>
      <vt:lpstr>Segoe Print</vt:lpstr>
      <vt:lpstr>汉仪旗黑-85S</vt:lpstr>
      <vt:lpstr>Arial Unicode MS</vt:lpstr>
      <vt:lpstr>Calibri</vt:lpstr>
      <vt:lpstr>1</vt:lpstr>
      <vt:lpstr>3_Office 主题​​</vt:lpstr>
      <vt:lpstr>1_Office 主题​​</vt:lpstr>
      <vt:lpstr>第三讲   网络拓扑规划   </vt:lpstr>
      <vt:lpstr>1、路由器</vt:lpstr>
      <vt:lpstr>PowerPoint 演示文稿</vt:lpstr>
      <vt:lpstr>一、路由表</vt:lpstr>
      <vt:lpstr>PowerPoint 演示文稿</vt:lpstr>
      <vt:lpstr>路由表的形成</vt:lpstr>
      <vt:lpstr>PowerPoint 演示文稿</vt:lpstr>
      <vt:lpstr>PowerPoint 演示文稿</vt:lpstr>
      <vt:lpstr>PowerPoint 演示文稿</vt:lpstr>
      <vt:lpstr>PowerPoint 演示文稿</vt:lpstr>
      <vt:lpstr>PowerPoint 演示文稿</vt:lpstr>
      <vt:lpstr>二、动态路由协议</vt:lpstr>
      <vt:lpstr>PowerPoint 演示文稿</vt:lpstr>
      <vt:lpstr>PowerPoint 演示文稿</vt:lpstr>
      <vt:lpstr>PowerPoint 演示文稿</vt:lpstr>
      <vt:lpstr>PowerPoint 演示文稿</vt:lpstr>
      <vt:lpstr>三、网络综合规划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class</dc:creator>
  <cp:lastModifiedBy>CF</cp:lastModifiedBy>
  <cp:revision>538</cp:revision>
  <dcterms:created xsi:type="dcterms:W3CDTF">2013-08-28T05:13:00Z</dcterms:created>
  <dcterms:modified xsi:type="dcterms:W3CDTF">2025-04-22T05:04:56Z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02F6ECC59ECE45A088CBF16C1B061AF1_13</vt:lpwstr>
  </property>
  <property fmtid="{D5CDD505-2E9C-101B-9397-08002B2CF9AE}" pid="3" name="KSOProductBuildVer">
    <vt:lpwstr>2052-11.1.0.10009</vt:lpwstr>
  </property>
</Properties>
</file>