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media/image14.svg" ContentType="image/svg+xml"/>
  <Override PartName="/ppt/media/image16.svg" ContentType="image/svg+xml"/>
  <Override PartName="/ppt/media/image18.svg" ContentType="image/svg+xml"/>
  <Override PartName="/ppt/media/image19.svg" ContentType="image/svg+xml"/>
  <Override PartName="/ppt/media/image20.svg" ContentType="image/svg+xml"/>
  <Override PartName="/ppt/media/image2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24"/>
  </p:notesMasterIdLst>
  <p:handoutMasterIdLst>
    <p:handoutMasterId r:id="rId25"/>
  </p:handoutMasterIdLst>
  <p:sldIdLst>
    <p:sldId id="1111" r:id="rId5"/>
    <p:sldId id="1060" r:id="rId6"/>
    <p:sldId id="1061" r:id="rId7"/>
    <p:sldId id="1116" r:id="rId8"/>
    <p:sldId id="1113" r:id="rId9"/>
    <p:sldId id="1062" r:id="rId10"/>
    <p:sldId id="1115" r:id="rId11"/>
    <p:sldId id="1063" r:id="rId12"/>
    <p:sldId id="1064" r:id="rId13"/>
    <p:sldId id="1066" r:id="rId14"/>
    <p:sldId id="1067" r:id="rId15"/>
    <p:sldId id="1114" r:id="rId16"/>
    <p:sldId id="1068" r:id="rId17"/>
    <p:sldId id="1069" r:id="rId18"/>
    <p:sldId id="1070" r:id="rId19"/>
    <p:sldId id="1071" r:id="rId20"/>
    <p:sldId id="1072" r:id="rId21"/>
    <p:sldId id="1073" r:id="rId22"/>
    <p:sldId id="1074" r:id="rId23"/>
  </p:sldIdLst>
  <p:sldSz cx="9144000" cy="6858000" type="screen4x3"/>
  <p:notesSz cx="6858000" cy="9144000"/>
  <p:custDataLst>
    <p:tags r:id="rId30"/>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79"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qingzhao" initials="w" lastIdx="1" clrIdx="0"/>
  <p:cmAuthor id="1483810881" name="WPS_1679281038" initials="W" lastIdx="1" clrIdx="2"/>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660"/>
    <p:restoredTop sz="94660"/>
  </p:normalViewPr>
  <p:slideViewPr>
    <p:cSldViewPr showGuides="1">
      <p:cViewPr varScale="1">
        <p:scale>
          <a:sx n="72" d="100"/>
          <a:sy n="72" d="100"/>
        </p:scale>
        <p:origin x="-486" y="-90"/>
      </p:cViewPr>
      <p:guideLst>
        <p:guide orient="horz" pos="1979"/>
        <p:guide pos="2880"/>
      </p:guideLst>
    </p:cSldViewPr>
  </p:slideViewPr>
  <p:outlineViewPr>
    <p:cViewPr>
      <p:scale>
        <a:sx n="33" d="100"/>
        <a:sy n="33" d="100"/>
      </p:scale>
      <p:origin x="0" y="19008"/>
    </p:cViewPr>
  </p:outlineViewPr>
  <p:notesTextViewPr>
    <p:cViewPr>
      <p:scale>
        <a:sx n="100" d="100"/>
        <a:sy n="100" d="100"/>
      </p:scale>
      <p:origin x="0" y="0"/>
    </p:cViewPr>
  </p:notesTextViewPr>
  <p:sorterViewPr showFormatting="0">
    <p:cViewPr>
      <p:scale>
        <a:sx n="66" d="100"/>
        <a:sy n="66" d="100"/>
      </p:scale>
      <p:origin x="0" y="87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gs" Target="tags/tag341.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2-06T08:28:38.579"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media/image3.png"/><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2.png"/><Relationship Id="rId3" Type="http://schemas.openxmlformats.org/officeDocument/2006/relationships/tags" Target="../tags/tag63.xml"/><Relationship Id="rId2" Type="http://schemas.openxmlformats.org/officeDocument/2006/relationships/tags" Target="../tags/tag62.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5.png"/><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6.png"/><Relationship Id="rId3" Type="http://schemas.openxmlformats.org/officeDocument/2006/relationships/tags" Target="../tags/tag79.xml"/><Relationship Id="rId2" Type="http://schemas.openxmlformats.org/officeDocument/2006/relationships/tags" Target="../tags/tag78.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image" Target="../media/image7.png"/><Relationship Id="rId3" Type="http://schemas.openxmlformats.org/officeDocument/2006/relationships/tags" Target="../tags/tag87.xml"/><Relationship Id="rId2" Type="http://schemas.openxmlformats.org/officeDocument/2006/relationships/tags" Target="../tags/tag86.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image" Target="../media/image8.png"/><Relationship Id="rId3" Type="http://schemas.openxmlformats.org/officeDocument/2006/relationships/tags" Target="../tags/tag95.xml"/><Relationship Id="rId2" Type="http://schemas.openxmlformats.org/officeDocument/2006/relationships/tags" Target="../tags/tag94.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media/image9.png"/><Relationship Id="rId3" Type="http://schemas.openxmlformats.org/officeDocument/2006/relationships/tags" Target="../tags/tag103.xml"/><Relationship Id="rId2" Type="http://schemas.openxmlformats.org/officeDocument/2006/relationships/tags" Target="../tags/tag102.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image" Target="../media/image5.png"/><Relationship Id="rId2" Type="http://schemas.openxmlformats.org/officeDocument/2006/relationships/tags" Target="../tags/tag11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image" Target="../media/image10.png"/><Relationship Id="rId3" Type="http://schemas.openxmlformats.org/officeDocument/2006/relationships/tags" Target="../tags/tag121.xml"/><Relationship Id="rId2" Type="http://schemas.openxmlformats.org/officeDocument/2006/relationships/tags" Target="../tags/tag120.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image" Target="../media/image2.png"/><Relationship Id="rId3" Type="http://schemas.openxmlformats.org/officeDocument/2006/relationships/tags" Target="../tags/tag135.xml"/><Relationship Id="rId2" Type="http://schemas.openxmlformats.org/officeDocument/2006/relationships/tags" Target="../tags/tag134.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image" Target="../media/image3.png"/><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image" Target="../media/image2.png"/><Relationship Id="rId3" Type="http://schemas.openxmlformats.org/officeDocument/2006/relationships/tags" Target="../tags/tag196.xml"/><Relationship Id="rId2" Type="http://schemas.openxmlformats.org/officeDocument/2006/relationships/tags" Target="../tags/tag195.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image" Target="../media/image5.png"/><Relationship Id="rId2" Type="http://schemas.openxmlformats.org/officeDocument/2006/relationships/tags" Target="../tags/tag206.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image" Target="../media/image6.png"/><Relationship Id="rId3" Type="http://schemas.openxmlformats.org/officeDocument/2006/relationships/tags" Target="../tags/tag212.xml"/><Relationship Id="rId2" Type="http://schemas.openxmlformats.org/officeDocument/2006/relationships/tags" Target="../tags/tag211.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image" Target="../media/image7.png"/><Relationship Id="rId3" Type="http://schemas.openxmlformats.org/officeDocument/2006/relationships/tags" Target="../tags/tag220.xml"/><Relationship Id="rId2" Type="http://schemas.openxmlformats.org/officeDocument/2006/relationships/tags" Target="../tags/tag219.xml"/><Relationship Id="rId10" Type="http://schemas.openxmlformats.org/officeDocument/2006/relationships/tags" Target="../tags/tag226.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image" Target="../media/image8.png"/><Relationship Id="rId3" Type="http://schemas.openxmlformats.org/officeDocument/2006/relationships/tags" Target="../tags/tag228.xml"/><Relationship Id="rId2" Type="http://schemas.openxmlformats.org/officeDocument/2006/relationships/tags" Target="../tags/tag227.xml"/><Relationship Id="rId10" Type="http://schemas.openxmlformats.org/officeDocument/2006/relationships/tags" Target="../tags/tag234.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image" Target="../media/image9.png"/><Relationship Id="rId3" Type="http://schemas.openxmlformats.org/officeDocument/2006/relationships/tags" Target="../tags/tag236.xml"/><Relationship Id="rId2" Type="http://schemas.openxmlformats.org/officeDocument/2006/relationships/tags" Target="../tags/tag235.xml"/><Relationship Id="rId10" Type="http://schemas.openxmlformats.org/officeDocument/2006/relationships/tags" Target="../tags/tag242.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image" Target="../media/image5.png"/><Relationship Id="rId2" Type="http://schemas.openxmlformats.org/officeDocument/2006/relationships/tags" Target="../tags/tag24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image" Target="../media/image10.png"/><Relationship Id="rId3" Type="http://schemas.openxmlformats.org/officeDocument/2006/relationships/tags" Target="../tags/tag254.xml"/><Relationship Id="rId2" Type="http://schemas.openxmlformats.org/officeDocument/2006/relationships/tags" Target="../tags/tag253.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6718" name="Rectangle 27"/>
          <p:cNvSpPr>
            <a:spLocks noGrp="1" noChangeArrowheads="1"/>
          </p:cNvSpPr>
          <p:nvPr>
            <p:ph type="ctrTitle"/>
          </p:nvPr>
        </p:nvSpPr>
        <p:spPr>
          <a:xfrm>
            <a:off x="468313" y="4173538"/>
            <a:ext cx="5399087" cy="1079500"/>
          </a:xfrm>
        </p:spPr>
        <p:txBody>
          <a:bodyPr/>
          <a:lstStyle>
            <a:lvl1pPr>
              <a:defRPr sz="3200" smtClean="0">
                <a:solidFill>
                  <a:schemeClr val="tx1"/>
                </a:solidFill>
              </a:defRPr>
            </a:lvl1pPr>
          </a:lstStyle>
          <a:p>
            <a:r>
              <a:rPr lang="zh-CN" altLang="en-US" smtClean="0"/>
              <a:t>单击此处编辑母版标题样式</a:t>
            </a:r>
            <a:endParaRPr lang="zh-CN" altLang="en-US" smtClean="0"/>
          </a:p>
        </p:txBody>
      </p:sp>
      <p:sp>
        <p:nvSpPr>
          <p:cNvPr id="26719" name="Rectangle 31"/>
          <p:cNvSpPr>
            <a:spLocks noGrp="1" noChangeArrowheads="1"/>
          </p:cNvSpPr>
          <p:nvPr>
            <p:ph type="subTitle" idx="1" hasCustomPrompt="1"/>
          </p:nvPr>
        </p:nvSpPr>
        <p:spPr>
          <a:xfrm>
            <a:off x="468313" y="5253038"/>
            <a:ext cx="5400675" cy="600075"/>
          </a:xfrm>
        </p:spPr>
        <p:txBody>
          <a:bodyPr/>
          <a:lstStyle>
            <a:lvl1pPr marL="0" indent="0">
              <a:buFont typeface="Wingdings" panose="05000000000000000000" pitchFamily="2" charset="2"/>
              <a:buNone/>
              <a:defRPr sz="1800" smtClean="0"/>
            </a:lvl1pPr>
          </a:lstStyle>
          <a:p>
            <a:r>
              <a:rPr lang="zh-CN" altLang="en-US" smtClean="0"/>
              <a:t>单击添加署名或公司信息</a:t>
            </a:r>
            <a:endParaRPr lang="zh-CN" altLang="en-US" smtClean="0"/>
          </a:p>
        </p:txBody>
      </p:sp>
    </p:spTree>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ea typeface="+mn-ea"/>
              </a:defRPr>
            </a:lvl1pPr>
            <a:lvl2pPr>
              <a:defRPr>
                <a:ea typeface="+mn-ea"/>
              </a:defRPr>
            </a:lvl2pPr>
            <a:lvl3pPr>
              <a:defRPr>
                <a:ea typeface="+mn-ea"/>
              </a:defRPr>
            </a:lvl3pPr>
            <a:lvl4pPr>
              <a:defRPr>
                <a:ea typeface="+mn-ea"/>
              </a:defRPr>
            </a:lvl4pPr>
            <a:lvl5pPr>
              <a:defRPr>
                <a:ea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lvl1pPr>
              <a:defRPr>
                <a:ea typeface="+mn-ea"/>
              </a:defRPr>
            </a:lvl1pPr>
            <a:lvl2pPr>
              <a:defRPr>
                <a:ea typeface="+mn-ea"/>
              </a:defRPr>
            </a:lvl2pPr>
            <a:lvl3pPr>
              <a:defRPr>
                <a:ea typeface="+mn-ea"/>
              </a:defRPr>
            </a:lvl3pPr>
            <a:lvl4pPr>
              <a:defRPr>
                <a:ea typeface="+mn-ea"/>
              </a:defRPr>
            </a:lvl4pPr>
            <a:lvl5pPr>
              <a:defRPr>
                <a:ea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 y="-1"/>
            <a:ext cx="2324990" cy="3099987"/>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userDrawn="1">
            <p:custDataLst>
              <p:tags r:id="rId3"/>
            </p:custDataLst>
          </p:nvPr>
        </p:nvPicPr>
        <p:blipFill rotWithShape="1">
          <a:blip r:embed="rId4"/>
          <a:srcRect/>
          <a:stretch>
            <a:fillRect/>
          </a:stretch>
        </p:blipFill>
        <p:spPr>
          <a:xfrm>
            <a:off x="994410" y="-1"/>
            <a:ext cx="7155180" cy="6858002"/>
          </a:xfrm>
          <a:prstGeom prst="rect">
            <a:avLst/>
          </a:prstGeom>
        </p:spPr>
      </p:pic>
      <p:sp>
        <p:nvSpPr>
          <p:cNvPr id="10" name="矩形 9"/>
          <p:cNvSpPr/>
          <p:nvPr userDrawn="1">
            <p:custDataLst>
              <p:tags r:id="rId5"/>
            </p:custDataLst>
          </p:nvPr>
        </p:nvSpPr>
        <p:spPr>
          <a:xfrm rot="10800000">
            <a:off x="6819010" y="3758013"/>
            <a:ext cx="2324990" cy="3099987"/>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userDrawn="1">
            <p:custDataLst>
              <p:tags r:id="rId6"/>
            </p:custDataLst>
          </p:nvPr>
        </p:nvCxnSpPr>
        <p:spPr>
          <a:xfrm>
            <a:off x="3529584"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4530852"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8"/>
            </p:custDataLst>
          </p:nvPr>
        </p:nvCxnSpPr>
        <p:spPr>
          <a:xfrm>
            <a:off x="5577840"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1806770" y="2946590"/>
            <a:ext cx="5530460" cy="761747"/>
          </a:xfrm>
        </p:spPr>
        <p:txBody>
          <a:bodyPr lIns="90000" tIns="46800" rIns="90000" bIns="0" anchor="t" anchorCtr="0">
            <a:normAutofit/>
          </a:bodyPr>
          <a:lstStyle>
            <a:lvl1pPr algn="ctr">
              <a:defRPr sz="4500" spc="600">
                <a:solidFill>
                  <a:schemeClr val="bg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256556" y="4042094"/>
            <a:ext cx="4630888" cy="718995"/>
          </a:xfrm>
        </p:spPr>
        <p:txBody>
          <a:bodyPr lIns="90000" tIns="0" rIns="90000" bIns="46800">
            <a:normAutofit/>
          </a:bodyPr>
          <a:lstStyle>
            <a:lvl1pPr marL="0" indent="0" algn="ctr" eaLnBrk="1" fontAlgn="auto" latinLnBrk="0" hangingPunct="1">
              <a:lnSpc>
                <a:spcPct val="100000"/>
              </a:lnSpc>
              <a:buNone/>
              <a:defRPr sz="2100" u="none" strike="noStrike" kern="1200" cap="none" spc="200" normalizeH="0" baseline="0">
                <a:solidFill>
                  <a:schemeClr val="accent6"/>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a:xfrm>
            <a:off x="2592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3"/>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7" name="矩形 6"/>
          <p:cNvSpPr/>
          <p:nvPr userDrawn="1">
            <p:custDataLst>
              <p:tags r:id="rId5"/>
            </p:custDataLst>
          </p:nvPr>
        </p:nvSpPr>
        <p:spPr>
          <a:xfrm>
            <a:off x="-1" y="-1"/>
            <a:ext cx="2324990" cy="3099987"/>
          </a:xfrm>
          <a:prstGeom prst="rect">
            <a:avLst/>
          </a:prstGeom>
          <a:gradFill flip="none" rotWithShape="1">
            <a:gsLst>
              <a:gs pos="83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custDataLst>
              <p:tags r:id="rId6"/>
            </p:custDataLst>
          </p:nvPr>
        </p:nvPicPr>
        <p:blipFill rotWithShape="1">
          <a:blip r:embed="rId7"/>
          <a:srcRect/>
          <a:stretch>
            <a:fillRect/>
          </a:stretch>
        </p:blipFill>
        <p:spPr>
          <a:xfrm>
            <a:off x="4096939" y="1752600"/>
            <a:ext cx="5047061" cy="5105400"/>
          </a:xfrm>
          <a:prstGeom prst="rect">
            <a:avLst/>
          </a:prstGeom>
        </p:spPr>
      </p:pic>
      <p:sp>
        <p:nvSpPr>
          <p:cNvPr id="2" name="标题 1"/>
          <p:cNvSpPr>
            <a:spLocks noGrp="1"/>
          </p:cNvSpPr>
          <p:nvPr>
            <p:ph type="title" hasCustomPrompt="1"/>
            <p:custDataLst>
              <p:tags r:id="rId8"/>
            </p:custDataLst>
          </p:nvPr>
        </p:nvSpPr>
        <p:spPr>
          <a:xfrm>
            <a:off x="925345" y="3395364"/>
            <a:ext cx="3427580" cy="589007"/>
          </a:xfrm>
        </p:spPr>
        <p:txBody>
          <a:bodyPr lIns="90000" tIns="46800" rIns="90000" bIns="0" anchor="t" anchorCtr="0">
            <a:normAutofit/>
          </a:bodyPr>
          <a:lstStyle>
            <a:lvl1pPr>
              <a:defRPr sz="3000" u="none" strike="noStrike" kern="1200" cap="none" spc="300" normalizeH="0">
                <a:solidFill>
                  <a:schemeClr val="bg1"/>
                </a:solidFill>
                <a:uFillTx/>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925345" y="4260961"/>
            <a:ext cx="3760955" cy="589007"/>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bg1"/>
                </a:solidFill>
                <a:uFillTx/>
                <a:latin typeface="微软雅黑" panose="020B0503020204020204" charset="-122"/>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单击此处添加副标题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7" y="1626121"/>
            <a:ext cx="3962432"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1626121"/>
            <a:ext cx="3962432" cy="4041680"/>
          </a:xfrm>
        </p:spPr>
        <p:txBody>
          <a:bodyPr lIns="90000" tIns="46800" rIns="90000" bIns="46800">
            <a:normAutofit/>
          </a:bodyPr>
          <a:lstStyle>
            <a:lvl1pPr>
              <a:defRPr sz="1200" baseline="0">
                <a:solidFill>
                  <a:schemeClr val="tx1">
                    <a:lumMod val="75000"/>
                    <a:lumOff val="25000"/>
                  </a:schemeClr>
                </a:solidFill>
                <a:latin typeface="Arial" panose="020B0604020202020204" pitchFamily="34" charset="0"/>
                <a:ea typeface="微软雅黑" panose="020B0503020204020204" charset="-122"/>
              </a:defRPr>
            </a:lvl1pPr>
            <a:lvl2pPr>
              <a:defRPr sz="1200" baseline="0">
                <a:solidFill>
                  <a:schemeClr val="tx1">
                    <a:lumMod val="75000"/>
                    <a:lumOff val="25000"/>
                  </a:schemeClr>
                </a:solidFill>
                <a:latin typeface="Arial" panose="020B0604020202020204" pitchFamily="34" charset="0"/>
                <a:ea typeface="微软雅黑" panose="020B0503020204020204" charset="-122"/>
              </a:defRPr>
            </a:lvl2pPr>
            <a:lvl3pPr>
              <a:defRPr sz="1200" baseline="0">
                <a:solidFill>
                  <a:schemeClr val="tx1">
                    <a:lumMod val="75000"/>
                    <a:lumOff val="25000"/>
                  </a:schemeClr>
                </a:solidFill>
                <a:latin typeface="Arial" panose="020B0604020202020204" pitchFamily="34" charset="0"/>
                <a:ea typeface="微软雅黑" panose="020B0503020204020204" charset="-122"/>
              </a:defRPr>
            </a:lvl3pPr>
            <a:lvl4pPr>
              <a:defRPr sz="1200" baseline="0">
                <a:solidFill>
                  <a:schemeClr val="tx1">
                    <a:lumMod val="75000"/>
                    <a:lumOff val="25000"/>
                  </a:schemeClr>
                </a:solidFill>
                <a:latin typeface="Arial" panose="020B0604020202020204" pitchFamily="34" charset="0"/>
                <a:ea typeface="微软雅黑" panose="020B0503020204020204" charset="-122"/>
              </a:defRPr>
            </a:lvl4pPr>
            <a:lvl5pPr>
              <a:defRPr sz="12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90000" tIns="46800" rIns="90000" bIns="4680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2592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1"/>
            <a:ext cx="2324990" cy="3099987"/>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502411" y="498476"/>
            <a:ext cx="8139178" cy="331473"/>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pic>
        <p:nvPicPr>
          <p:cNvPr id="7" name="图片 6"/>
          <p:cNvPicPr>
            <a:picLocks noChangeAspect="1"/>
          </p:cNvPicPr>
          <p:nvPr userDrawn="1">
            <p:custDataLst>
              <p:tags r:id="rId7"/>
            </p:custDataLst>
          </p:nvPr>
        </p:nvPicPr>
        <p:blipFill rotWithShape="1">
          <a:blip r:embed="rId8"/>
          <a:srcRect/>
          <a:stretch>
            <a:fillRect/>
          </a:stretch>
        </p:blipFill>
        <p:spPr>
          <a:xfrm>
            <a:off x="5632973" y="3306388"/>
            <a:ext cx="3511027" cy="355161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120450" y="6349833"/>
            <a:ext cx="2700000" cy="3168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ea typeface="+mn-ea"/>
              </a:defRPr>
            </a:lvl1pPr>
            <a:lvl2pPr>
              <a:defRPr>
                <a:ea typeface="+mn-ea"/>
              </a:defRPr>
            </a:lvl2pPr>
            <a:lvl3pPr>
              <a:defRPr>
                <a:ea typeface="+mn-ea"/>
              </a:defRPr>
            </a:lvl3pPr>
            <a:lvl4pPr>
              <a:defRPr>
                <a:ea typeface="+mn-ea"/>
              </a:defRPr>
            </a:lvl4pPr>
            <a:lvl5pPr>
              <a:defRPr>
                <a:ea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lIns="90000" tIns="46800" rIns="90000" bIns="46800"/>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lIns="90000" tIns="46800" rIns="90000" bIns="468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1"/>
            <a:ext cx="2324990" cy="3099987"/>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userDrawn="1">
            <p:custDataLst>
              <p:tags r:id="rId3"/>
            </p:custDataLst>
          </p:nvPr>
        </p:nvPicPr>
        <p:blipFill rotWithShape="1">
          <a:blip r:embed="rId4"/>
          <a:srcRect/>
          <a:stretch>
            <a:fillRect/>
          </a:stretch>
        </p:blipFill>
        <p:spPr>
          <a:xfrm>
            <a:off x="994410" y="-1"/>
            <a:ext cx="7155180" cy="6858002"/>
          </a:xfrm>
          <a:prstGeom prst="rect">
            <a:avLst/>
          </a:prstGeom>
        </p:spPr>
      </p:pic>
      <p:sp>
        <p:nvSpPr>
          <p:cNvPr id="8" name="矩形 7"/>
          <p:cNvSpPr/>
          <p:nvPr userDrawn="1">
            <p:custDataLst>
              <p:tags r:id="rId5"/>
            </p:custDataLst>
          </p:nvPr>
        </p:nvSpPr>
        <p:spPr>
          <a:xfrm rot="10800000">
            <a:off x="6819010" y="3758013"/>
            <a:ext cx="2324990" cy="3099987"/>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userDrawn="1">
            <p:custDataLst>
              <p:tags r:id="rId6"/>
            </p:custDataLst>
          </p:nvPr>
        </p:nvCxnSpPr>
        <p:spPr>
          <a:xfrm>
            <a:off x="3529584"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4530852"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5577840"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1806770" y="2946590"/>
            <a:ext cx="5530459" cy="761747"/>
          </a:xfrm>
        </p:spPr>
        <p:txBody>
          <a:bodyPr vert="horz" lIns="90000" tIns="46800" rIns="90000" bIns="0" rtlCol="0" anchor="t" anchorCtr="0">
            <a:normAutofit/>
          </a:bodyPr>
          <a:lstStyle>
            <a:lvl1pPr marL="0" marR="0" algn="ctr" defTabSz="914400" rtl="0" eaLnBrk="1" fontAlgn="auto" latinLnBrk="0" hangingPunct="1">
              <a:lnSpc>
                <a:spcPct val="100000"/>
              </a:lnSpc>
              <a:buNone/>
              <a:defRPr kumimoji="0" lang="zh-CN" altLang="en-US" sz="4500" b="0" i="0" u="none" strike="noStrike" kern="1200" cap="none" spc="6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10"/>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256235" y="4015581"/>
            <a:ext cx="4631531" cy="719138"/>
          </a:xfrm>
        </p:spPr>
        <p:txBody>
          <a:bodyPr lIns="90000" tIns="0" rIns="90000" bIns="46800">
            <a:normAutofit/>
          </a:bodyPr>
          <a:lstStyle>
            <a:lvl1pPr marL="0" indent="0" algn="ctr">
              <a:buNone/>
              <a:defRPr sz="2100">
                <a:solidFill>
                  <a:schemeClr val="bg1"/>
                </a:solidFill>
              </a:defRPr>
            </a:lvl1pPr>
          </a:lstStyle>
          <a:p>
            <a:pPr lvl="0"/>
            <a:r>
              <a:rPr lang="zh-CN" altLang="en-US" dirty="0"/>
              <a:t>单击此处添加副标题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a:srcRect/>
          <a:stretch>
            <a:fillRect/>
          </a:stretch>
        </p:blipFill>
        <p:spPr>
          <a:xfrm>
            <a:off x="8086725" y="5788504"/>
            <a:ext cx="1057275" cy="1069496"/>
          </a:xfrm>
          <a:prstGeom prst="rect">
            <a:avLst/>
          </a:prstGeom>
        </p:spPr>
      </p:pic>
      <p:sp>
        <p:nvSpPr>
          <p:cNvPr id="2" name="标题 1"/>
          <p:cNvSpPr>
            <a:spLocks noGrp="1"/>
          </p:cNvSpPr>
          <p:nvPr>
            <p:ph type="title"/>
            <p:custDataLst>
              <p:tags r:id="rId4"/>
            </p:custDataLst>
          </p:nvPr>
        </p:nvSpPr>
        <p:spPr>
          <a:xfrm>
            <a:off x="502411" y="498476"/>
            <a:ext cx="8139178" cy="331473"/>
          </a:xfrm>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304200"/>
            <a:ext cx="8704800" cy="6249600"/>
          </a:xfrm>
          <a:prstGeom prst="rect">
            <a:avLst/>
          </a:prstGeom>
          <a:gradFill>
            <a:gsLst>
              <a:gs pos="100000">
                <a:schemeClr val="accent1">
                  <a:lumMod val="50000"/>
                </a:schemeClr>
              </a:gs>
              <a:gs pos="75000">
                <a:schemeClr val="accent1">
                  <a:lumMod val="75000"/>
                </a:schemeClr>
              </a:gs>
              <a:gs pos="35000">
                <a:schemeClr val="accent1">
                  <a:lumMod val="50000"/>
                </a:schemeClr>
              </a:gs>
              <a:gs pos="0">
                <a:schemeClr val="accent1">
                  <a:lumMod val="5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图片 9"/>
          <p:cNvPicPr>
            <a:picLocks noChangeAspect="1"/>
          </p:cNvPicPr>
          <p:nvPr userDrawn="1">
            <p:custDataLst>
              <p:tags r:id="rId3"/>
            </p:custDataLst>
          </p:nvPr>
        </p:nvPicPr>
        <p:blipFill rotWithShape="1">
          <a:blip r:embed="rId4"/>
          <a:srcRect/>
          <a:stretch>
            <a:fillRect/>
          </a:stretch>
        </p:blipFill>
        <p:spPr>
          <a:xfrm rot="10800000">
            <a:off x="0" y="-4077"/>
            <a:ext cx="1510616" cy="1528077"/>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a:off x="7633384" y="5329923"/>
            <a:ext cx="1510616" cy="1528077"/>
          </a:xfrm>
          <a:prstGeom prst="rect">
            <a:avLst/>
          </a:prstGeom>
        </p:spPr>
      </p:pic>
      <p:sp>
        <p:nvSpPr>
          <p:cNvPr id="2" name="标题 1"/>
          <p:cNvSpPr>
            <a:spLocks noGrp="1"/>
          </p:cNvSpPr>
          <p:nvPr>
            <p:ph type="title" hasCustomPrompt="1"/>
            <p:custDataLst>
              <p:tags r:id="rId6"/>
            </p:custDataLst>
          </p:nvPr>
        </p:nvSpPr>
        <p:spPr>
          <a:xfrm>
            <a:off x="961200" y="1339650"/>
            <a:ext cx="7219800" cy="542700"/>
          </a:xfrm>
        </p:spPr>
        <p:txBody>
          <a:bodyPr lIns="90000" tIns="46800" rIns="90000" bIns="0" anchor="ctr">
            <a:normAutofit/>
          </a:bodyPr>
          <a:lstStyle>
            <a:lvl1pPr>
              <a:defRPr sz="24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960835" y="2594250"/>
            <a:ext cx="7219950" cy="2583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0"/>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gradFill>
            <a:gsLst>
              <a:gs pos="100000">
                <a:schemeClr val="accent1">
                  <a:lumMod val="50000"/>
                </a:schemeClr>
              </a:gs>
              <a:gs pos="59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flipH="1">
            <a:off x="0" y="5648325"/>
            <a:ext cx="1195852" cy="1209675"/>
          </a:xfrm>
          <a:prstGeom prst="rect">
            <a:avLst/>
          </a:prstGeom>
        </p:spPr>
      </p:pic>
      <p:sp>
        <p:nvSpPr>
          <p:cNvPr id="2" name="标题 1"/>
          <p:cNvSpPr>
            <a:spLocks noGrp="1"/>
          </p:cNvSpPr>
          <p:nvPr>
            <p:ph type="title" hasCustomPrompt="1"/>
            <p:custDataLst>
              <p:tags r:id="rId5"/>
            </p:custDataLst>
          </p:nvPr>
        </p:nvSpPr>
        <p:spPr>
          <a:xfrm>
            <a:off x="437400" y="880650"/>
            <a:ext cx="2970000" cy="661500"/>
          </a:xfrm>
        </p:spPr>
        <p:txBody>
          <a:bodyPr lIns="90000" tIns="46800" rIns="90000" bIns="0" anchor="ctr">
            <a:normAutofit/>
          </a:bodyPr>
          <a:lstStyle>
            <a:lvl1pPr>
              <a:defRPr sz="27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4000"/>
          </a:xfrm>
          <a:prstGeom prst="rect">
            <a:avLst/>
          </a:prstGeom>
          <a:gradFill>
            <a:gsLst>
              <a:gs pos="100000">
                <a:schemeClr val="accent1"/>
              </a:gs>
              <a:gs pos="60000">
                <a:schemeClr val="accent1">
                  <a:lumMod val="75000"/>
                </a:schemeClr>
              </a:gs>
              <a:gs pos="35000">
                <a:schemeClr val="accent1">
                  <a:lumMod val="75000"/>
                </a:schemeClr>
              </a:gs>
              <a:gs pos="0">
                <a:schemeClr val="accent1"/>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rot="10800000">
            <a:off x="0" y="-4078"/>
            <a:ext cx="1371600" cy="1387455"/>
          </a:xfrm>
          <a:prstGeom prst="rect">
            <a:avLst/>
          </a:prstGeom>
        </p:spPr>
      </p:pic>
      <p:sp>
        <p:nvSpPr>
          <p:cNvPr id="2" name="标题 1"/>
          <p:cNvSpPr>
            <a:spLocks noGrp="1"/>
          </p:cNvSpPr>
          <p:nvPr>
            <p:ph type="title"/>
            <p:custDataLst>
              <p:tags r:id="rId5"/>
            </p:custDataLst>
          </p:nvPr>
        </p:nvSpPr>
        <p:spPr>
          <a:xfrm>
            <a:off x="459000" y="859500"/>
            <a:ext cx="8232300" cy="469800"/>
          </a:xfrm>
        </p:spPr>
        <p:txBody>
          <a:bodyPr lIns="90000" tIns="46800" rIns="90000" bIns="0" anchor="ctr">
            <a:normAutofit/>
          </a:bodyPr>
          <a:lstStyle>
            <a:lvl1pPr algn="ctr">
              <a:defRPr sz="27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9144000" cy="1828799"/>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8009039" y="5709920"/>
            <a:ext cx="1134961" cy="1148080"/>
          </a:xfrm>
          <a:prstGeom prst="rect">
            <a:avLst/>
          </a:prstGeom>
        </p:spPr>
      </p:pic>
      <p:sp>
        <p:nvSpPr>
          <p:cNvPr id="2" name="标题 1"/>
          <p:cNvSpPr>
            <a:spLocks noGrp="1"/>
          </p:cNvSpPr>
          <p:nvPr>
            <p:ph type="title"/>
            <p:custDataLst>
              <p:tags r:id="rId5"/>
            </p:custDataLst>
          </p:nvPr>
        </p:nvSpPr>
        <p:spPr>
          <a:xfrm>
            <a:off x="453600" y="740250"/>
            <a:ext cx="8232300" cy="423900"/>
          </a:xfrm>
        </p:spPr>
        <p:txBody>
          <a:bodyPr lIns="90000" tIns="46800" rIns="90000" bIns="0" anchor="ctr">
            <a:normAutofit/>
          </a:bodyPr>
          <a:lstStyle>
            <a:lvl1pPr algn="ctr">
              <a:defRPr sz="24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082600"/>
            <a:ext cx="8243100" cy="24084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5306850"/>
            <a:ext cx="8251200" cy="7587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rotWithShape="1">
          <a:blip r:embed="rId3"/>
          <a:srcRect/>
          <a:stretch>
            <a:fillRect/>
          </a:stretch>
        </p:blipFill>
        <p:spPr>
          <a:xfrm>
            <a:off x="8086725" y="5788504"/>
            <a:ext cx="1057275" cy="1069496"/>
          </a:xfrm>
          <a:prstGeom prst="rect">
            <a:avLst/>
          </a:prstGeom>
        </p:spPr>
      </p:pic>
      <p:sp>
        <p:nvSpPr>
          <p:cNvPr id="10" name="矩形 9"/>
          <p:cNvSpPr/>
          <p:nvPr userDrawn="1">
            <p:custDataLst>
              <p:tags r:id="rId4"/>
            </p:custDataLst>
          </p:nvPr>
        </p:nvSpPr>
        <p:spPr>
          <a:xfrm>
            <a:off x="0" y="0"/>
            <a:ext cx="9144000" cy="914400"/>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34700" y="292846"/>
            <a:ext cx="8278200" cy="331473"/>
          </a:xfrm>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34700" y="2025000"/>
            <a:ext cx="40068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4681800" y="2025000"/>
            <a:ext cx="40257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429300" y="4914450"/>
            <a:ext cx="40068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910850"/>
            <a:ext cx="40257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gradFill>
            <a:gsLst>
              <a:gs pos="100000">
                <a:schemeClr val="accent1">
                  <a:lumMod val="50000"/>
                </a:schemeClr>
              </a:gs>
              <a:gs pos="74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6784472" y="4471198"/>
            <a:ext cx="2359528" cy="2386801"/>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rot="10800000">
            <a:off x="0" y="0"/>
            <a:ext cx="2359528" cy="2386801"/>
          </a:xfrm>
          <a:prstGeom prst="rect">
            <a:avLst/>
          </a:prstGeom>
        </p:spPr>
      </p:pic>
      <p:sp>
        <p:nvSpPr>
          <p:cNvPr id="2" name="标题 1"/>
          <p:cNvSpPr>
            <a:spLocks noGrp="1"/>
          </p:cNvSpPr>
          <p:nvPr>
            <p:ph type="title" hasCustomPrompt="1"/>
            <p:custDataLst>
              <p:tags r:id="rId6"/>
            </p:custDataLst>
          </p:nvPr>
        </p:nvSpPr>
        <p:spPr>
          <a:xfrm>
            <a:off x="1142100" y="1637550"/>
            <a:ext cx="6858000" cy="1790100"/>
          </a:xfrm>
        </p:spPr>
        <p:txBody>
          <a:bodyPr lIns="90000" tIns="46800" rIns="90000" bIns="0" anchor="b">
            <a:normAutofit/>
          </a:bodyPr>
          <a:lstStyle>
            <a:lvl1pPr algn="ctr">
              <a:defRPr sz="45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9"/>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141810" y="4069800"/>
            <a:ext cx="6858000" cy="1242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 y="857249"/>
            <a:ext cx="2324990" cy="2324990"/>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userDrawn="1">
            <p:custDataLst>
              <p:tags r:id="rId3"/>
            </p:custDataLst>
          </p:nvPr>
        </p:nvPicPr>
        <p:blipFill rotWithShape="1">
          <a:blip r:embed="rId4"/>
          <a:srcRect/>
          <a:stretch>
            <a:fillRect/>
          </a:stretch>
        </p:blipFill>
        <p:spPr>
          <a:xfrm>
            <a:off x="994410" y="857249"/>
            <a:ext cx="7155180" cy="5143502"/>
          </a:xfrm>
          <a:prstGeom prst="rect">
            <a:avLst/>
          </a:prstGeom>
        </p:spPr>
      </p:pic>
      <p:sp>
        <p:nvSpPr>
          <p:cNvPr id="10" name="矩形 9"/>
          <p:cNvSpPr/>
          <p:nvPr userDrawn="1">
            <p:custDataLst>
              <p:tags r:id="rId5"/>
            </p:custDataLst>
          </p:nvPr>
        </p:nvSpPr>
        <p:spPr>
          <a:xfrm rot="10800000">
            <a:off x="6819010" y="3675760"/>
            <a:ext cx="2324990" cy="2324990"/>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userDrawn="1">
            <p:custDataLst>
              <p:tags r:id="rId6"/>
            </p:custDataLst>
          </p:nvPr>
        </p:nvCxnSpPr>
        <p:spPr>
          <a:xfrm>
            <a:off x="3529584"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4530852"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8"/>
            </p:custDataLst>
          </p:nvPr>
        </p:nvCxnSpPr>
        <p:spPr>
          <a:xfrm>
            <a:off x="5577840"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1806770" y="2971974"/>
            <a:ext cx="5530460" cy="761747"/>
          </a:xfrm>
        </p:spPr>
        <p:txBody>
          <a:bodyPr lIns="90000" tIns="46800" rIns="90000" bIns="0" anchor="t" anchorCtr="0">
            <a:normAutofit/>
          </a:bodyPr>
          <a:lstStyle>
            <a:lvl1pPr algn="ctr">
              <a:defRPr sz="6000" spc="600">
                <a:solidFill>
                  <a:schemeClr val="bg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256556" y="3798946"/>
            <a:ext cx="4630888" cy="718995"/>
          </a:xfrm>
        </p:spPr>
        <p:txBody>
          <a:bodyPr lIns="90000" tIns="0" rIns="90000" bIns="46800">
            <a:normAutofit/>
          </a:bodyPr>
          <a:lstStyle>
            <a:lvl1pPr marL="0" indent="0" algn="ctr" eaLnBrk="1" fontAlgn="auto" latinLnBrk="0" hangingPunct="1">
              <a:lnSpc>
                <a:spcPct val="100000"/>
              </a:lnSpc>
              <a:buNone/>
              <a:defRPr sz="2800" u="none" strike="noStrike" kern="1200" cap="none" spc="200" normalizeH="0" baseline="0">
                <a:solidFill>
                  <a:schemeClr val="accent6"/>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1571631"/>
            <a:ext cx="8139178"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矩形 6"/>
          <p:cNvSpPr/>
          <p:nvPr userDrawn="1">
            <p:custDataLst>
              <p:tags r:id="rId5"/>
            </p:custDataLst>
          </p:nvPr>
        </p:nvSpPr>
        <p:spPr>
          <a:xfrm>
            <a:off x="-1" y="857249"/>
            <a:ext cx="2324990" cy="2324990"/>
          </a:xfrm>
          <a:prstGeom prst="rect">
            <a:avLst/>
          </a:prstGeom>
          <a:gradFill flip="none" rotWithShape="1">
            <a:gsLst>
              <a:gs pos="83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custDataLst>
              <p:tags r:id="rId6"/>
            </p:custDataLst>
          </p:nvPr>
        </p:nvPicPr>
        <p:blipFill rotWithShape="1">
          <a:blip r:embed="rId7"/>
          <a:srcRect/>
          <a:stretch>
            <a:fillRect/>
          </a:stretch>
        </p:blipFill>
        <p:spPr>
          <a:xfrm>
            <a:off x="4096939" y="2171700"/>
            <a:ext cx="5047061" cy="3829050"/>
          </a:xfrm>
          <a:prstGeom prst="rect">
            <a:avLst/>
          </a:prstGeom>
        </p:spPr>
      </p:pic>
      <p:sp>
        <p:nvSpPr>
          <p:cNvPr id="2" name="标题 1"/>
          <p:cNvSpPr>
            <a:spLocks noGrp="1"/>
          </p:cNvSpPr>
          <p:nvPr>
            <p:ph type="title" hasCustomPrompt="1"/>
            <p:custDataLst>
              <p:tags r:id="rId8"/>
            </p:custDataLst>
          </p:nvPr>
        </p:nvSpPr>
        <p:spPr>
          <a:xfrm>
            <a:off x="925346" y="3330147"/>
            <a:ext cx="3427580" cy="589007"/>
          </a:xfrm>
        </p:spPr>
        <p:txBody>
          <a:bodyPr lIns="90000" tIns="46800" rIns="90000" bIns="0" anchor="t" anchorCtr="0">
            <a:normAutofit/>
          </a:bodyPr>
          <a:lstStyle>
            <a:lvl1pPr>
              <a:defRPr sz="4000" u="none" strike="noStrike" kern="1200" cap="none" spc="300" normalizeH="0">
                <a:solidFill>
                  <a:schemeClr val="bg1"/>
                </a:solidFill>
                <a:uFillTx/>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925346" y="3979345"/>
            <a:ext cx="3760955" cy="589007"/>
          </a:xfrm>
        </p:spPr>
        <p:txBody>
          <a:bodyPr lIns="90000" tIns="0" rIns="90000" bIns="46800">
            <a:normAutofit/>
          </a:bodyPr>
          <a:lstStyle>
            <a:lvl1pPr marL="0" indent="0" eaLnBrk="1" fontAlgn="auto" latinLnBrk="0" hangingPunct="1">
              <a:buNone/>
              <a:defRPr kumimoji="0" lang="zh-CN" altLang="en-US" sz="2400" b="0" i="0" u="none" strike="noStrike" kern="1200" cap="none" spc="150" normalizeH="0" baseline="0" noProof="1">
                <a:solidFill>
                  <a:schemeClr val="bg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单击此处添加副标题</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1571631"/>
            <a:ext cx="3962432"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1571631"/>
            <a:ext cx="3962432" cy="4041680"/>
          </a:xfrm>
        </p:spPr>
        <p:txBody>
          <a:bodyPr lIns="90000" tIns="46800" rIns="90000" bIns="46800">
            <a:norm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1571631"/>
            <a:ext cx="3962432" cy="285752"/>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912144"/>
            <a:ext cx="3962400" cy="3701064"/>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571631"/>
            <a:ext cx="3962432" cy="285752"/>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912144"/>
            <a:ext cx="3962432" cy="3701064"/>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857249"/>
            <a:ext cx="2324990" cy="2324990"/>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userDrawn="1">
            <p:custDataLst>
              <p:tags r:id="rId7"/>
            </p:custDataLst>
          </p:nvPr>
        </p:nvPicPr>
        <p:blipFill rotWithShape="1">
          <a:blip r:embed="rId8"/>
          <a:srcRect/>
          <a:stretch>
            <a:fillRect/>
          </a:stretch>
        </p:blipFill>
        <p:spPr>
          <a:xfrm>
            <a:off x="5632973" y="3337041"/>
            <a:ext cx="3511028" cy="266370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8" y="1571631"/>
            <a:ext cx="3962432" cy="404168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571631"/>
            <a:ext cx="3962432"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571631"/>
            <a:ext cx="713238" cy="404168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571625"/>
            <a:ext cx="7371076" cy="4041680"/>
          </a:xfrm>
        </p:spPr>
        <p:txBody>
          <a:bodyPr vert="eaVert" lIns="90000" tIns="46800" rIns="90000" bIns="46800"/>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1571631"/>
            <a:ext cx="8139178" cy="4041680"/>
          </a:xfrm>
        </p:spPr>
        <p:txBody>
          <a:bodyPr lIns="90000" tIns="46800" rIns="90000" bIns="468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ea typeface="+mn-ea"/>
              </a:defRPr>
            </a:lvl1pPr>
            <a:lvl2pPr>
              <a:defRPr sz="2400">
                <a:ea typeface="+mn-ea"/>
              </a:defRPr>
            </a:lvl2pPr>
            <a:lvl3pPr>
              <a:defRPr sz="2000">
                <a:ea typeface="+mn-ea"/>
              </a:defRPr>
            </a:lvl3pPr>
            <a:lvl4pPr>
              <a:defRPr sz="1800">
                <a:ea typeface="+mn-ea"/>
              </a:defRPr>
            </a:lvl4pPr>
            <a:lvl5pPr>
              <a:defRPr sz="1800">
                <a:ea typeface="+mn-ea"/>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ea typeface="+mn-ea"/>
              </a:defRPr>
            </a:lvl1pPr>
            <a:lvl2pPr>
              <a:defRPr sz="2400">
                <a:ea typeface="+mn-ea"/>
              </a:defRPr>
            </a:lvl2pPr>
            <a:lvl3pPr>
              <a:defRPr sz="2000">
                <a:ea typeface="+mn-ea"/>
              </a:defRPr>
            </a:lvl3pPr>
            <a:lvl4pPr>
              <a:defRPr sz="1800">
                <a:ea typeface="+mn-ea"/>
              </a:defRPr>
            </a:lvl4pPr>
            <a:lvl5pPr>
              <a:defRPr sz="1800">
                <a:ea typeface="+mn-ea"/>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857249"/>
            <a:ext cx="2324990" cy="2324990"/>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userDrawn="1">
            <p:custDataLst>
              <p:tags r:id="rId3"/>
            </p:custDataLst>
          </p:nvPr>
        </p:nvPicPr>
        <p:blipFill rotWithShape="1">
          <a:blip r:embed="rId4"/>
          <a:srcRect/>
          <a:stretch>
            <a:fillRect/>
          </a:stretch>
        </p:blipFill>
        <p:spPr>
          <a:xfrm>
            <a:off x="994410" y="857249"/>
            <a:ext cx="7155180" cy="5143502"/>
          </a:xfrm>
          <a:prstGeom prst="rect">
            <a:avLst/>
          </a:prstGeom>
        </p:spPr>
      </p:pic>
      <p:sp>
        <p:nvSpPr>
          <p:cNvPr id="8" name="矩形 7"/>
          <p:cNvSpPr/>
          <p:nvPr userDrawn="1">
            <p:custDataLst>
              <p:tags r:id="rId5"/>
            </p:custDataLst>
          </p:nvPr>
        </p:nvSpPr>
        <p:spPr>
          <a:xfrm rot="10800000">
            <a:off x="6819010" y="3675760"/>
            <a:ext cx="2324990" cy="2324990"/>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userDrawn="1">
            <p:custDataLst>
              <p:tags r:id="rId6"/>
            </p:custDataLst>
          </p:nvPr>
        </p:nvCxnSpPr>
        <p:spPr>
          <a:xfrm>
            <a:off x="3529584"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4530852"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5577840"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1806770" y="2971974"/>
            <a:ext cx="5530460" cy="761747"/>
          </a:xfrm>
        </p:spPr>
        <p:txBody>
          <a:bodyPr vert="horz" lIns="90000" tIns="46800" rIns="90000" bIns="0" rtlCol="0" anchor="t" anchorCtr="0">
            <a:norm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256235" y="3779044"/>
            <a:ext cx="4631531" cy="719138"/>
          </a:xfrm>
        </p:spPr>
        <p:txBody>
          <a:bodyPr lIns="90000" tIns="0" rIns="90000" bIns="46800">
            <a:normAutofit/>
          </a:bodyPr>
          <a:lstStyle>
            <a:lvl1pPr marL="0" indent="0" algn="ctr">
              <a:buNone/>
              <a:defRPr sz="2800">
                <a:solidFill>
                  <a:schemeClr val="bg1"/>
                </a:solidFill>
              </a:defRPr>
            </a:lvl1pPr>
          </a:lstStyle>
          <a:p>
            <a:pPr lvl="0"/>
            <a:r>
              <a:rPr lang="zh-CN" altLang="en-US" dirty="0"/>
              <a:t>单击此处添加副标题</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a:srcRect/>
          <a:stretch>
            <a:fillRect/>
          </a:stretch>
        </p:blipFill>
        <p:spPr>
          <a:xfrm>
            <a:off x="8086725" y="5198628"/>
            <a:ext cx="1057275" cy="802122"/>
          </a:xfrm>
          <a:prstGeom prst="rect">
            <a:avLst/>
          </a:prstGeom>
        </p:spPr>
      </p:pic>
      <p:sp>
        <p:nvSpPr>
          <p:cNvPr id="2" name="标题 1"/>
          <p:cNvSpPr>
            <a:spLocks noGrp="1"/>
          </p:cNvSpPr>
          <p:nvPr>
            <p:ph type="title"/>
            <p:custDataLst>
              <p:tags r:id="rId4"/>
            </p:custDataLst>
          </p:nvPr>
        </p:nvSpPr>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1085400"/>
            <a:ext cx="8704800" cy="4687200"/>
          </a:xfrm>
          <a:prstGeom prst="rect">
            <a:avLst/>
          </a:prstGeom>
          <a:gradFill>
            <a:gsLst>
              <a:gs pos="100000">
                <a:schemeClr val="accent1">
                  <a:lumMod val="50000"/>
                </a:schemeClr>
              </a:gs>
              <a:gs pos="75000">
                <a:schemeClr val="accent1">
                  <a:lumMod val="75000"/>
                </a:schemeClr>
              </a:gs>
              <a:gs pos="35000">
                <a:schemeClr val="accent1">
                  <a:lumMod val="50000"/>
                </a:schemeClr>
              </a:gs>
              <a:gs pos="0">
                <a:schemeClr val="accent1">
                  <a:lumMod val="5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图片 9"/>
          <p:cNvPicPr>
            <a:picLocks noChangeAspect="1"/>
          </p:cNvPicPr>
          <p:nvPr userDrawn="1">
            <p:custDataLst>
              <p:tags r:id="rId3"/>
            </p:custDataLst>
          </p:nvPr>
        </p:nvPicPr>
        <p:blipFill rotWithShape="1">
          <a:blip r:embed="rId4"/>
          <a:srcRect/>
          <a:stretch>
            <a:fillRect/>
          </a:stretch>
        </p:blipFill>
        <p:spPr>
          <a:xfrm rot="10800000">
            <a:off x="0" y="854192"/>
            <a:ext cx="1510616" cy="1146058"/>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a:off x="7633385" y="4854692"/>
            <a:ext cx="1510616" cy="1146058"/>
          </a:xfrm>
          <a:prstGeom prst="rect">
            <a:avLst/>
          </a:prstGeom>
        </p:spPr>
      </p:pic>
      <p:sp>
        <p:nvSpPr>
          <p:cNvPr id="2" name="标题 1"/>
          <p:cNvSpPr>
            <a:spLocks noGrp="1"/>
          </p:cNvSpPr>
          <p:nvPr>
            <p:ph type="title" hasCustomPrompt="1"/>
            <p:custDataLst>
              <p:tags r:id="rId6"/>
            </p:custDataLst>
          </p:nvPr>
        </p:nvSpPr>
        <p:spPr>
          <a:xfrm>
            <a:off x="961200" y="1794150"/>
            <a:ext cx="7219800" cy="542700"/>
          </a:xfrm>
        </p:spPr>
        <p:txBody>
          <a:bodyPr lIns="90000" tIns="46800" rIns="90000" bIns="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960835" y="2479950"/>
            <a:ext cx="7219950" cy="2583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857250"/>
            <a:ext cx="3617595" cy="5149691"/>
          </a:xfrm>
          <a:prstGeom prst="rect">
            <a:avLst/>
          </a:prstGeom>
          <a:gradFill>
            <a:gsLst>
              <a:gs pos="100000">
                <a:schemeClr val="accent1">
                  <a:lumMod val="50000"/>
                </a:schemeClr>
              </a:gs>
              <a:gs pos="59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flipH="1">
            <a:off x="0" y="5093494"/>
            <a:ext cx="1195852" cy="907256"/>
          </a:xfrm>
          <a:prstGeom prst="rect">
            <a:avLst/>
          </a:prstGeom>
        </p:spPr>
      </p:pic>
      <p:sp>
        <p:nvSpPr>
          <p:cNvPr id="2" name="标题 1"/>
          <p:cNvSpPr>
            <a:spLocks noGrp="1"/>
          </p:cNvSpPr>
          <p:nvPr>
            <p:ph type="title" hasCustomPrompt="1"/>
            <p:custDataLst>
              <p:tags r:id="rId5"/>
            </p:custDataLst>
          </p:nvPr>
        </p:nvSpPr>
        <p:spPr>
          <a:xfrm>
            <a:off x="437400" y="1435050"/>
            <a:ext cx="2970000" cy="661500"/>
          </a:xfrm>
        </p:spPr>
        <p:txBody>
          <a:bodyPr lIns="90000" tIns="46800" rIns="90000" bIns="0" anchor="ctr">
            <a:normAutofit/>
          </a:bodyP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180250"/>
            <a:ext cx="2967300" cy="3069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34704"/>
            <a:ext cx="4860000" cy="3815953"/>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857250"/>
            <a:ext cx="9144000" cy="1998000"/>
          </a:xfrm>
          <a:prstGeom prst="rect">
            <a:avLst/>
          </a:prstGeom>
          <a:gradFill>
            <a:gsLst>
              <a:gs pos="100000">
                <a:schemeClr val="accent1"/>
              </a:gs>
              <a:gs pos="60000">
                <a:schemeClr val="accent1">
                  <a:lumMod val="75000"/>
                </a:schemeClr>
              </a:gs>
              <a:gs pos="35000">
                <a:schemeClr val="accent1">
                  <a:lumMod val="75000"/>
                </a:schemeClr>
              </a:gs>
              <a:gs pos="0">
                <a:schemeClr val="accent1"/>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rot="10800000">
            <a:off x="0" y="854192"/>
            <a:ext cx="1371600" cy="1040591"/>
          </a:xfrm>
          <a:prstGeom prst="rect">
            <a:avLst/>
          </a:prstGeom>
        </p:spPr>
      </p:pic>
      <p:sp>
        <p:nvSpPr>
          <p:cNvPr id="2" name="标题 1"/>
          <p:cNvSpPr>
            <a:spLocks noGrp="1"/>
          </p:cNvSpPr>
          <p:nvPr>
            <p:ph type="title"/>
            <p:custDataLst>
              <p:tags r:id="rId5"/>
            </p:custDataLst>
          </p:nvPr>
        </p:nvSpPr>
        <p:spPr>
          <a:xfrm>
            <a:off x="459000" y="1443150"/>
            <a:ext cx="8232300" cy="469800"/>
          </a:xfrm>
        </p:spPr>
        <p:txBody>
          <a:bodyPr lIns="90000" tIns="46800" rIns="90000" bIns="0" anchor="ctr">
            <a:normAutofit/>
          </a:bodyP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2101950"/>
            <a:ext cx="8231981" cy="621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2963250"/>
            <a:ext cx="8224200" cy="25731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4629151"/>
            <a:ext cx="9144000" cy="1371599"/>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8009039" y="5139690"/>
            <a:ext cx="1134961" cy="861060"/>
          </a:xfrm>
          <a:prstGeom prst="rect">
            <a:avLst/>
          </a:prstGeom>
        </p:spPr>
      </p:pic>
      <p:sp>
        <p:nvSpPr>
          <p:cNvPr id="2" name="标题 1"/>
          <p:cNvSpPr>
            <a:spLocks noGrp="1"/>
          </p:cNvSpPr>
          <p:nvPr>
            <p:ph type="title"/>
            <p:custDataLst>
              <p:tags r:id="rId5"/>
            </p:custDataLst>
          </p:nvPr>
        </p:nvSpPr>
        <p:spPr>
          <a:xfrm>
            <a:off x="453600" y="1359450"/>
            <a:ext cx="8232300" cy="423900"/>
          </a:xfrm>
        </p:spPr>
        <p:txBody>
          <a:bodyPr lIns="90000" tIns="46800" rIns="90000" bIns="0" anchor="ctr">
            <a:normAutofit/>
          </a:bodyP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118150"/>
            <a:ext cx="8243100" cy="24084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4742550"/>
            <a:ext cx="8251200" cy="7587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rotWithShape="1">
          <a:blip r:embed="rId3"/>
          <a:srcRect/>
          <a:stretch>
            <a:fillRect/>
          </a:stretch>
        </p:blipFill>
        <p:spPr>
          <a:xfrm>
            <a:off x="8086725" y="5198628"/>
            <a:ext cx="1057275" cy="802122"/>
          </a:xfrm>
          <a:prstGeom prst="rect">
            <a:avLst/>
          </a:prstGeom>
        </p:spPr>
      </p:pic>
      <p:sp>
        <p:nvSpPr>
          <p:cNvPr id="10" name="矩形 9"/>
          <p:cNvSpPr/>
          <p:nvPr userDrawn="1">
            <p:custDataLst>
              <p:tags r:id="rId4"/>
            </p:custDataLst>
          </p:nvPr>
        </p:nvSpPr>
        <p:spPr>
          <a:xfrm>
            <a:off x="0" y="857250"/>
            <a:ext cx="9144000" cy="685800"/>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34700" y="1035450"/>
            <a:ext cx="8278200" cy="331473"/>
          </a:xfrm>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34700" y="2104650"/>
            <a:ext cx="40068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4681800" y="2104650"/>
            <a:ext cx="40257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429300" y="4469850"/>
            <a:ext cx="40068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467150"/>
            <a:ext cx="40257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gradFill>
            <a:gsLst>
              <a:gs pos="100000">
                <a:schemeClr val="accent1">
                  <a:lumMod val="50000"/>
                </a:schemeClr>
              </a:gs>
              <a:gs pos="74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6784472" y="4210649"/>
            <a:ext cx="2359528" cy="1790101"/>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rot="10800000">
            <a:off x="0" y="857250"/>
            <a:ext cx="2359528" cy="1790101"/>
          </a:xfrm>
          <a:prstGeom prst="rect">
            <a:avLst/>
          </a:prstGeom>
        </p:spPr>
      </p:pic>
      <p:sp>
        <p:nvSpPr>
          <p:cNvPr id="2" name="标题 1"/>
          <p:cNvSpPr>
            <a:spLocks noGrp="1"/>
          </p:cNvSpPr>
          <p:nvPr>
            <p:ph type="title" hasCustomPrompt="1"/>
            <p:custDataLst>
              <p:tags r:id="rId6"/>
            </p:custDataLst>
          </p:nvPr>
        </p:nvSpPr>
        <p:spPr>
          <a:xfrm>
            <a:off x="1142100" y="1861650"/>
            <a:ext cx="6858000" cy="1790100"/>
          </a:xfrm>
        </p:spPr>
        <p:txBody>
          <a:bodyPr lIns="90000" tIns="46800" rIns="90000" bIns="0" anchor="b">
            <a:normAutofit/>
          </a:bodyPr>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141810" y="3754350"/>
            <a:ext cx="6858000" cy="1242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ea typeface="+mn-ea"/>
              </a:defRPr>
            </a:lvl1pPr>
            <a:lvl2pPr>
              <a:defRPr sz="2000">
                <a:ea typeface="+mn-ea"/>
              </a:defRPr>
            </a:lvl2pPr>
            <a:lvl3pPr>
              <a:defRPr sz="1800">
                <a:ea typeface="+mn-ea"/>
              </a:defRPr>
            </a:lvl3pPr>
            <a:lvl4pPr>
              <a:defRPr sz="1600">
                <a:ea typeface="+mn-ea"/>
              </a:defRPr>
            </a:lvl4pPr>
            <a:lvl5pPr>
              <a:defRPr sz="1600">
                <a:ea typeface="+mn-ea"/>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ea typeface="+mn-ea"/>
              </a:defRPr>
            </a:lvl1pPr>
            <a:lvl2pPr>
              <a:defRPr sz="2000">
                <a:ea typeface="+mn-ea"/>
              </a:defRPr>
            </a:lvl2pPr>
            <a:lvl3pPr>
              <a:defRPr sz="1800">
                <a:ea typeface="+mn-ea"/>
              </a:defRPr>
            </a:lvl3pPr>
            <a:lvl4pPr>
              <a:defRPr sz="1600">
                <a:ea typeface="+mn-ea"/>
              </a:defRPr>
            </a:lvl4pPr>
            <a:lvl5pPr>
              <a:defRPr sz="1600">
                <a:ea typeface="+mn-ea"/>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ea typeface="+mn-ea"/>
              </a:defRPr>
            </a:lvl1pPr>
            <a:lvl2pPr>
              <a:defRPr sz="2800">
                <a:ea typeface="+mn-ea"/>
              </a:defRPr>
            </a:lvl2pPr>
            <a:lvl3pPr>
              <a:defRPr sz="2400">
                <a:ea typeface="+mn-ea"/>
              </a:defRPr>
            </a:lvl3pPr>
            <a:lvl4pPr>
              <a:defRPr sz="2000">
                <a:ea typeface="+mn-ea"/>
              </a:defRPr>
            </a:lvl4pPr>
            <a:lvl5pPr>
              <a:defRPr sz="2000">
                <a:ea typeface="+mn-ea"/>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华文细黑" panose="02010600040101010101" pitchFamily="2" charset="-122"/>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3.xml"/><Relationship Id="rId23" Type="http://schemas.openxmlformats.org/officeDocument/2006/relationships/tags" Target="../tags/tag132.xml"/><Relationship Id="rId22" Type="http://schemas.openxmlformats.org/officeDocument/2006/relationships/tags" Target="../tags/tag131.xml"/><Relationship Id="rId21" Type="http://schemas.openxmlformats.org/officeDocument/2006/relationships/tags" Target="../tags/tag130.xml"/><Relationship Id="rId20" Type="http://schemas.openxmlformats.org/officeDocument/2006/relationships/tags" Target="../tags/tag129.xml"/><Relationship Id="rId2" Type="http://schemas.openxmlformats.org/officeDocument/2006/relationships/slideLayout" Target="../slideLayouts/slideLayout13.xml"/><Relationship Id="rId19" Type="http://schemas.openxmlformats.org/officeDocument/2006/relationships/tags" Target="../tags/tag12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66.xml"/><Relationship Id="rId23" Type="http://schemas.openxmlformats.org/officeDocument/2006/relationships/tags" Target="../tags/tag265.xml"/><Relationship Id="rId22" Type="http://schemas.openxmlformats.org/officeDocument/2006/relationships/tags" Target="../tags/tag264.xml"/><Relationship Id="rId21" Type="http://schemas.openxmlformats.org/officeDocument/2006/relationships/tags" Target="../tags/tag263.xml"/><Relationship Id="rId20" Type="http://schemas.openxmlformats.org/officeDocument/2006/relationships/tags" Target="../tags/tag262.xml"/><Relationship Id="rId2" Type="http://schemas.openxmlformats.org/officeDocument/2006/relationships/slideLayout" Target="../slideLayouts/slideLayout31.xml"/><Relationship Id="rId19" Type="http://schemas.openxmlformats.org/officeDocument/2006/relationships/tags" Target="../tags/tag261.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2050" name="Picture 74" descr="bg2"/>
          <p:cNvPicPr>
            <a:picLocks noChangeAspect="1"/>
          </p:cNvPicPr>
          <p:nvPr/>
        </p:nvPicPr>
        <p:blipFill>
          <a:blip r:embed="rId12"/>
          <a:stretch>
            <a:fillRect/>
          </a:stretch>
        </p:blipFill>
        <p:spPr>
          <a:xfrm>
            <a:off x="-36512" y="-26987"/>
            <a:ext cx="9180512" cy="6884987"/>
          </a:xfrm>
          <a:prstGeom prst="rect">
            <a:avLst/>
          </a:prstGeom>
          <a:noFill/>
          <a:ln w="9525">
            <a:noFill/>
          </a:ln>
        </p:spPr>
      </p:pic>
      <p:sp>
        <p:nvSpPr>
          <p:cNvPr id="2051" name="Rectangle 31"/>
          <p:cNvSpPr>
            <a:spLocks noGrp="1"/>
          </p:cNvSpPr>
          <p:nvPr>
            <p:ph type="body" idx="1"/>
          </p:nvPr>
        </p:nvSpPr>
        <p:spPr>
          <a:xfrm>
            <a:off x="468313" y="1484313"/>
            <a:ext cx="8207375" cy="4641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2052" name="Rectangle 27"/>
          <p:cNvSpPr>
            <a:spLocks noGrp="1"/>
          </p:cNvSpPr>
          <p:nvPr>
            <p:ph type="title"/>
          </p:nvPr>
        </p:nvSpPr>
        <p:spPr>
          <a:xfrm>
            <a:off x="468313" y="215900"/>
            <a:ext cx="5832475" cy="692150"/>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3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image" Target="../media/image5.png"/><Relationship Id="rId1" Type="http://schemas.openxmlformats.org/officeDocument/2006/relationships/tags" Target="../tags/tag301.xml"/></Relationships>
</file>

<file path=ppt/slides/_rels/slide11.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tags" Target="../tags/tag311.xml"/><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image" Target="../media/image5.png"/><Relationship Id="rId10" Type="http://schemas.openxmlformats.org/officeDocument/2006/relationships/slideLayout" Target="../slideLayouts/slideLayout18.xml"/><Relationship Id="rId1" Type="http://schemas.openxmlformats.org/officeDocument/2006/relationships/tags" Target="../tags/tag30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313.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315.xml"/><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tags" Target="../tags/tag314.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0.xml"/><Relationship Id="rId5" Type="http://schemas.openxmlformats.org/officeDocument/2006/relationships/tags" Target="../tags/tag319.xml"/><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image" Target="../media/image5.png"/><Relationship Id="rId1" Type="http://schemas.openxmlformats.org/officeDocument/2006/relationships/tags" Target="../tags/tag316.xml"/></Relationships>
</file>

<file path=ppt/slides/_rels/slide15.xml.rels><?xml version="1.0" encoding="UTF-8" standalone="yes"?>
<Relationships xmlns="http://schemas.openxmlformats.org/package/2006/relationships"><Relationship Id="rId9" Type="http://schemas.openxmlformats.org/officeDocument/2006/relationships/image" Target="../media/image19.svg"/><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image" Target="../media/image5.png"/><Relationship Id="rId14" Type="http://schemas.openxmlformats.org/officeDocument/2006/relationships/slideLayout" Target="../slideLayouts/slideLayout18.xml"/><Relationship Id="rId13" Type="http://schemas.openxmlformats.org/officeDocument/2006/relationships/tags" Target="../tags/tag324.xml"/><Relationship Id="rId12" Type="http://schemas.openxmlformats.org/officeDocument/2006/relationships/image" Target="../media/image22.svg"/><Relationship Id="rId11" Type="http://schemas.openxmlformats.org/officeDocument/2006/relationships/image" Target="../media/image21.png"/><Relationship Id="rId10" Type="http://schemas.openxmlformats.org/officeDocument/2006/relationships/image" Target="../media/image20.svg"/><Relationship Id="rId1" Type="http://schemas.openxmlformats.org/officeDocument/2006/relationships/tags" Target="../tags/tag321.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image" Target="../media/image5.png"/><Relationship Id="rId1" Type="http://schemas.openxmlformats.org/officeDocument/2006/relationships/tags" Target="../tags/tag325.xml"/></Relationships>
</file>

<file path=ppt/slides/_rels/slide17.xml.rels><?xml version="1.0" encoding="UTF-8" standalone="yes"?>
<Relationships xmlns="http://schemas.openxmlformats.org/package/2006/relationships"><Relationship Id="rId9" Type="http://schemas.openxmlformats.org/officeDocument/2006/relationships/tags" Target="../tags/tag334.xml"/><Relationship Id="rId8" Type="http://schemas.openxmlformats.org/officeDocument/2006/relationships/tags" Target="../tags/tag333.xml"/><Relationship Id="rId7" Type="http://schemas.openxmlformats.org/officeDocument/2006/relationships/tags" Target="../tags/tag332.xml"/><Relationship Id="rId6" Type="http://schemas.openxmlformats.org/officeDocument/2006/relationships/tags" Target="../tags/tag331.xml"/><Relationship Id="rId5" Type="http://schemas.openxmlformats.org/officeDocument/2006/relationships/image" Target="../media/image23.png"/><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image" Target="../media/image5.png"/><Relationship Id="rId11" Type="http://schemas.openxmlformats.org/officeDocument/2006/relationships/comments" Target="../comments/comment1.xml"/><Relationship Id="rId10" Type="http://schemas.openxmlformats.org/officeDocument/2006/relationships/slideLayout" Target="../slideLayouts/slideLayout18.xml"/><Relationship Id="rId1" Type="http://schemas.openxmlformats.org/officeDocument/2006/relationships/tags" Target="../tags/tag328.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image" Target="../media/image5.png"/><Relationship Id="rId1" Type="http://schemas.openxmlformats.org/officeDocument/2006/relationships/tags" Target="../tags/tag335.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image" Target="../media/image5.png"/><Relationship Id="rId1" Type="http://schemas.openxmlformats.org/officeDocument/2006/relationships/tags" Target="../tags/tag33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268.xml"/><Relationship Id="rId1" Type="http://schemas.openxmlformats.org/officeDocument/2006/relationships/tags" Target="../tags/tag26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1.xml"/><Relationship Id="rId3" Type="http://schemas.openxmlformats.org/officeDocument/2006/relationships/tags" Target="../tags/tag270.xml"/><Relationship Id="rId2" Type="http://schemas.openxmlformats.org/officeDocument/2006/relationships/image" Target="../media/image5.png"/><Relationship Id="rId1" Type="http://schemas.openxmlformats.org/officeDocument/2006/relationships/tags" Target="../tags/tag269.xml"/></Relationships>
</file>

<file path=ppt/slides/_rels/slide4.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image" Target="../media/image5.png"/><Relationship Id="rId16" Type="http://schemas.openxmlformats.org/officeDocument/2006/relationships/slideLayout" Target="../slideLayouts/slideLayout18.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tags" Target="../tags/tag27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28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290.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image" Target="../media/image5.png"/><Relationship Id="rId1" Type="http://schemas.openxmlformats.org/officeDocument/2006/relationships/tags" Target="../tags/tag28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image" Target="../media/image5.png"/><Relationship Id="rId1" Type="http://schemas.openxmlformats.org/officeDocument/2006/relationships/tags" Target="../tags/tag291.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29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image" Target="../media/image5.png"/><Relationship Id="rId1" Type="http://schemas.openxmlformats.org/officeDocument/2006/relationships/tags" Target="../tags/tag29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image" Target="../media/image5.png"/><Relationship Id="rId1" Type="http://schemas.openxmlformats.org/officeDocument/2006/relationships/tags" Target="../tags/tag2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72185" y="2205355"/>
            <a:ext cx="7277100" cy="1676400"/>
          </a:xfrm>
        </p:spPr>
        <p:txBody>
          <a:bodyPr>
            <a:normAutofit fontScale="90000"/>
          </a:bodyPr>
          <a:p>
            <a:r>
              <a:rPr lang="zh-CN" altLang="en-US"/>
              <a:t>计算机网络综合</a:t>
            </a:r>
            <a:r>
              <a:rPr lang="zh-CN" altLang="en-US"/>
              <a:t>实验</a:t>
            </a:r>
            <a:endParaRPr lang="zh-CN" altLang="en-US"/>
          </a:p>
        </p:txBody>
      </p:sp>
      <p:sp>
        <p:nvSpPr>
          <p:cNvPr id="3" name="副标题 2"/>
          <p:cNvSpPr>
            <a:spLocks noGrp="1"/>
          </p:cNvSpPr>
          <p:nvPr>
            <p:ph type="subTitle" idx="1"/>
          </p:nvPr>
        </p:nvSpPr>
        <p:spPr/>
        <p:txBody>
          <a:bodyPr>
            <a:normAutofit fontScale="60000"/>
          </a:bodyPr>
          <a:p>
            <a:r>
              <a:rPr>
                <a:solidFill>
                  <a:schemeClr val="bg2"/>
                </a:solidFill>
                <a:sym typeface="+mn-ea"/>
              </a:rPr>
              <a:t>授课教师：</a:t>
            </a:r>
            <a:r>
              <a:rPr lang="zh-CN">
                <a:solidFill>
                  <a:schemeClr val="bg2"/>
                </a:solidFill>
                <a:sym typeface="+mn-ea"/>
              </a:rPr>
              <a:t>陈洑</a:t>
            </a:r>
            <a:endParaRPr lang="zh-CN" altLang="en-US">
              <a:solidFill>
                <a:schemeClr val="bg2"/>
              </a:solidFill>
            </a:endParaRPr>
          </a:p>
          <a:p>
            <a:r>
              <a:rPr lang="en-US" altLang="zh-CN">
                <a:solidFill>
                  <a:schemeClr val="bg2"/>
                </a:solidFill>
                <a:sym typeface="+mn-ea"/>
              </a:rPr>
              <a:t>qq</a:t>
            </a:r>
            <a:r>
              <a:rPr>
                <a:solidFill>
                  <a:schemeClr val="bg2"/>
                </a:solidFill>
                <a:sym typeface="+mn-ea"/>
              </a:rPr>
              <a:t>：</a:t>
            </a:r>
            <a:r>
              <a:rPr lang="en-US" altLang="zh-CN">
                <a:solidFill>
                  <a:schemeClr val="bg2"/>
                </a:solidFill>
                <a:sym typeface="+mn-ea"/>
              </a:rPr>
              <a:t> 756234843@qq.com</a:t>
            </a:r>
            <a:endParaRPr lang="en-US" altLang="zh-CN">
              <a:solidFill>
                <a:schemeClr val="bg2"/>
              </a:solidFill>
              <a:sym typeface="+mn-ea"/>
            </a:endParaRPr>
          </a:p>
        </p:txBody>
      </p:sp>
      <p:sp>
        <p:nvSpPr>
          <p:cNvPr id="4" name="文本框 3"/>
          <p:cNvSpPr txBox="1"/>
          <p:nvPr/>
        </p:nvSpPr>
        <p:spPr>
          <a:xfrm>
            <a:off x="1259840" y="6165215"/>
            <a:ext cx="6955155" cy="275590"/>
          </a:xfrm>
          <a:prstGeom prst="rect">
            <a:avLst/>
          </a:prstGeom>
          <a:noFill/>
        </p:spPr>
        <p:txBody>
          <a:bodyPr wrap="square" rtlCol="0" anchor="t">
            <a:spAutoFit/>
          </a:bodyPr>
          <a:p>
            <a:r>
              <a:rPr lang="zh-CN" altLang="en-US" sz="1200" b="1" spc="200">
                <a:solidFill>
                  <a:schemeClr val="bg1"/>
                </a:solidFill>
                <a:uFillTx/>
                <a:ea typeface="微软雅黑" panose="020B0503020204020204" charset="-122"/>
                <a:cs typeface="+mj-cs"/>
                <a:sym typeface="+mn-ea"/>
              </a:rPr>
              <a:t>国家级计算机实验教学示范中心和国家级信息与网络安全虚拟仿真实验教学中心</a:t>
            </a:r>
            <a:endParaRPr lang="zh-CN" altLang="en-US" sz="1200" b="1" spc="200">
              <a:solidFill>
                <a:schemeClr val="bg1"/>
              </a:solidFill>
              <a:uFillTx/>
              <a:ea typeface="微软雅黑" panose="020B0503020204020204" charset="-122"/>
              <a:cs typeface="+mj-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910715"/>
            <a:ext cx="8100060" cy="2937510"/>
          </a:xfrm>
          <a:prstGeom prst="rect">
            <a:avLst/>
          </a:prstGeom>
          <a:noFill/>
          <a:ln w="9525">
            <a:noFill/>
          </a:ln>
        </p:spPr>
        <p:txBody>
          <a:bodyPr wrap="square">
            <a:normAutofit lnSpcReduction="2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通过</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地址是以太网设备的唯一标识符，长度为</a:t>
            </a:r>
            <a:r>
              <a:rPr lang="en-US" altLang="zh-CN">
                <a:solidFill>
                  <a:schemeClr val="lt1"/>
                </a:solidFill>
                <a:latin typeface="微软雅黑" panose="020B0503020204020204" charset="-122"/>
                <a:ea typeface="微软雅黑" panose="020B0503020204020204" charset="-122"/>
                <a:cs typeface="微软雅黑" panose="020B0503020204020204" charset="-122"/>
              </a:rPr>
              <a:t> 48 </a:t>
            </a:r>
            <a:r>
              <a:rPr lang="zh-CN" altLang="en-US">
                <a:solidFill>
                  <a:schemeClr val="lt1"/>
                </a:solidFill>
                <a:latin typeface="微软雅黑" panose="020B0503020204020204" charset="-122"/>
                <a:ea typeface="微软雅黑" panose="020B0503020204020204" charset="-122"/>
                <a:cs typeface="微软雅黑" panose="020B0503020204020204" charset="-122"/>
              </a:rPr>
              <a:t>位。在以太网帧中，目的</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地址明确指出了数据要发送到的目标设备。当设备发送数据时，会将目标设备的</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地址填写在帧的目的</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地址字段</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地址解析协议（</a:t>
            </a:r>
            <a:r>
              <a:rPr lang="en-US" altLang="zh-CN">
                <a:solidFill>
                  <a:schemeClr val="lt1"/>
                </a:solidFill>
                <a:latin typeface="微软雅黑" panose="020B0503020204020204" charset="-122"/>
                <a:ea typeface="微软雅黑" panose="020B0503020204020204" charset="-122"/>
                <a:cs typeface="微软雅黑" panose="020B0503020204020204" charset="-122"/>
              </a:rPr>
              <a:t>ARP</a:t>
            </a:r>
            <a:r>
              <a:rPr lang="zh-CN" altLang="en-US">
                <a:solidFill>
                  <a:schemeClr val="lt1"/>
                </a:solidFill>
                <a:latin typeface="微软雅黑" panose="020B0503020204020204" charset="-122"/>
                <a:ea typeface="微软雅黑" panose="020B0503020204020204" charset="-122"/>
                <a:cs typeface="微软雅黑" panose="020B0503020204020204" charset="-122"/>
              </a:rPr>
              <a:t>）</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在</a:t>
            </a:r>
            <a:r>
              <a:rPr lang="en-US" altLang="zh-CN">
                <a:solidFill>
                  <a:schemeClr val="lt1"/>
                </a:solidFill>
                <a:latin typeface="微软雅黑" panose="020B0503020204020204" charset="-122"/>
                <a:ea typeface="微软雅黑" panose="020B0503020204020204" charset="-122"/>
                <a:cs typeface="微软雅黑" panose="020B0503020204020204" charset="-122"/>
              </a:rPr>
              <a:t> IPv4 </a:t>
            </a:r>
            <a:r>
              <a:rPr lang="zh-CN" altLang="en-US">
                <a:solidFill>
                  <a:schemeClr val="lt1"/>
                </a:solidFill>
                <a:latin typeface="微软雅黑" panose="020B0503020204020204" charset="-122"/>
                <a:ea typeface="微软雅黑" panose="020B0503020204020204" charset="-122"/>
                <a:cs typeface="微软雅黑" panose="020B0503020204020204" charset="-122"/>
              </a:rPr>
              <a:t>网络中，当设备知道目标设备的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地址但不知道其</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地址时，会使用</a:t>
            </a:r>
            <a:r>
              <a:rPr lang="en-US" altLang="zh-CN">
                <a:solidFill>
                  <a:schemeClr val="lt1"/>
                </a:solidFill>
                <a:latin typeface="微软雅黑" panose="020B0503020204020204" charset="-122"/>
                <a:ea typeface="微软雅黑" panose="020B0503020204020204" charset="-122"/>
                <a:cs typeface="微软雅黑" panose="020B0503020204020204" charset="-122"/>
              </a:rPr>
              <a:t> ARP</a:t>
            </a:r>
            <a:r>
              <a:rPr lang="zh-CN" altLang="en-US">
                <a:solidFill>
                  <a:schemeClr val="lt1"/>
                </a:solidFill>
                <a:latin typeface="微软雅黑" panose="020B0503020204020204" charset="-122"/>
                <a:ea typeface="微软雅黑" panose="020B0503020204020204" charset="-122"/>
                <a:cs typeface="微软雅黑" panose="020B0503020204020204" charset="-122"/>
              </a:rPr>
              <a:t>协议</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来获取</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755650" y="836715"/>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如何确定以太网中的目标设备？</a:t>
            </a:r>
            <a:endParaRPr lang="zh-CN" altLang="en-US" dirty="0">
              <a:solidFill>
                <a:schemeClr val="lt1"/>
              </a:solidFill>
              <a:latin typeface="汉仪旗黑-85S" charset="0"/>
              <a:ea typeface="汉仪旗黑-85S"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ox(in)">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p:cTn id="22"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2" name="图片 1"/>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graphicFrame>
        <p:nvGraphicFramePr>
          <p:cNvPr id="3" name="表格 2"/>
          <p:cNvGraphicFramePr/>
          <p:nvPr>
            <p:custDataLst>
              <p:tags r:id="rId3"/>
            </p:custDataLst>
          </p:nvPr>
        </p:nvGraphicFramePr>
        <p:xfrm>
          <a:off x="395288" y="1844358"/>
          <a:ext cx="8207375" cy="762000"/>
        </p:xfrm>
        <a:graphic>
          <a:graphicData uri="http://schemas.openxmlformats.org/drawingml/2006/table">
            <a:tbl>
              <a:tblPr firstRow="1" bandRow="1">
                <a:effectLst/>
                <a:tableStyleId>{5940675A-B579-460E-94D1-54222C63F5DA}</a:tableStyleId>
              </a:tblPr>
              <a:tblGrid>
                <a:gridCol w="2022475"/>
                <a:gridCol w="1670050"/>
                <a:gridCol w="917575"/>
                <a:gridCol w="2393950"/>
                <a:gridCol w="1203325"/>
              </a:tblGrid>
              <a:tr h="381000">
                <a:tc>
                  <a:txBody>
                    <a:bodyPr/>
                    <a:p>
                      <a:pPr>
                        <a:buNone/>
                      </a:pPr>
                      <a:r>
                        <a:rPr lang="en-US" altLang="zh-CN" sz="1600">
                          <a:solidFill>
                            <a:schemeClr val="bg2"/>
                          </a:solidFill>
                          <a:latin typeface="微软雅黑" panose="020B0503020204020204" charset="-122"/>
                          <a:ea typeface="微软雅黑" panose="020B0503020204020204" charset="-122"/>
                          <a:cs typeface="微软雅黑" panose="020B0503020204020204" charset="-122"/>
                        </a:rPr>
                        <a:t>    </a:t>
                      </a:r>
                      <a:r>
                        <a:rPr lang="zh-CN" altLang="en-US" sz="1600">
                          <a:solidFill>
                            <a:schemeClr val="bg2"/>
                          </a:solidFill>
                          <a:latin typeface="微软雅黑" panose="020B0503020204020204" charset="-122"/>
                          <a:ea typeface="微软雅黑" panose="020B0503020204020204" charset="-122"/>
                          <a:cs typeface="微软雅黑" panose="020B0503020204020204" charset="-122"/>
                        </a:rPr>
                        <a:t>目标</a:t>
                      </a:r>
                      <a:r>
                        <a:rPr lang="en-US" altLang="zh-CN" sz="1600">
                          <a:solidFill>
                            <a:schemeClr val="bg2"/>
                          </a:solidFill>
                          <a:latin typeface="微软雅黑" panose="020B0503020204020204" charset="-122"/>
                          <a:ea typeface="微软雅黑" panose="020B0503020204020204" charset="-122"/>
                          <a:cs typeface="微软雅黑" panose="020B0503020204020204" charset="-122"/>
                        </a:rPr>
                        <a:t>MAC</a:t>
                      </a:r>
                      <a:r>
                        <a:rPr lang="zh-CN" altLang="en-US" sz="1600">
                          <a:solidFill>
                            <a:schemeClr val="bg2"/>
                          </a:solidFill>
                          <a:latin typeface="微软雅黑" panose="020B0503020204020204" charset="-122"/>
                          <a:ea typeface="微软雅黑" panose="020B0503020204020204" charset="-122"/>
                          <a:cs typeface="微软雅黑" panose="020B0503020204020204" charset="-122"/>
                        </a:rPr>
                        <a:t>地址</a:t>
                      </a:r>
                      <a:endParaRPr lang="zh-CN" altLang="en-US" sz="1600">
                        <a:solidFill>
                          <a:schemeClr val="bg2"/>
                        </a:solidFill>
                        <a:latin typeface="微软雅黑" panose="020B0503020204020204" charset="-122"/>
                        <a:ea typeface="微软雅黑" panose="020B0503020204020204" charset="-122"/>
                        <a:cs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en-US" altLang="zh-CN" sz="1600">
                          <a:solidFill>
                            <a:schemeClr val="bg2"/>
                          </a:solidFill>
                          <a:latin typeface="微软雅黑" panose="020B0503020204020204" charset="-122"/>
                          <a:ea typeface="微软雅黑" panose="020B0503020204020204" charset="-122"/>
                          <a:cs typeface="微软雅黑" panose="020B0503020204020204" charset="-122"/>
                        </a:rPr>
                        <a:t>  </a:t>
                      </a:r>
                      <a:r>
                        <a:rPr lang="zh-CN" altLang="en-US" sz="1600">
                          <a:solidFill>
                            <a:schemeClr val="bg2"/>
                          </a:solidFill>
                          <a:latin typeface="微软雅黑" panose="020B0503020204020204" charset="-122"/>
                          <a:ea typeface="微软雅黑" panose="020B0503020204020204" charset="-122"/>
                          <a:cs typeface="微软雅黑" panose="020B0503020204020204" charset="-122"/>
                        </a:rPr>
                        <a:t>源</a:t>
                      </a:r>
                      <a:r>
                        <a:rPr lang="en-US" altLang="zh-CN" sz="1600">
                          <a:solidFill>
                            <a:schemeClr val="bg2"/>
                          </a:solidFill>
                          <a:latin typeface="微软雅黑" panose="020B0503020204020204" charset="-122"/>
                          <a:ea typeface="微软雅黑" panose="020B0503020204020204" charset="-122"/>
                          <a:cs typeface="微软雅黑" panose="020B0503020204020204" charset="-122"/>
                        </a:rPr>
                        <a:t>MAC</a:t>
                      </a:r>
                      <a:r>
                        <a:rPr lang="zh-CN" altLang="en-US" sz="1600">
                          <a:solidFill>
                            <a:schemeClr val="bg2"/>
                          </a:solidFill>
                          <a:latin typeface="微软雅黑" panose="020B0503020204020204" charset="-122"/>
                          <a:ea typeface="微软雅黑" panose="020B0503020204020204" charset="-122"/>
                          <a:cs typeface="微软雅黑" panose="020B0503020204020204" charset="-122"/>
                        </a:rPr>
                        <a:t>地址</a:t>
                      </a:r>
                      <a:endParaRPr lang="zh-CN" altLang="en-US" sz="1600">
                        <a:solidFill>
                          <a:schemeClr val="bg2"/>
                        </a:solidFill>
                        <a:latin typeface="微软雅黑" panose="020B0503020204020204" charset="-122"/>
                        <a:ea typeface="微软雅黑" panose="020B0503020204020204" charset="-122"/>
                        <a:cs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en-US" altLang="zh-CN" sz="1600">
                          <a:solidFill>
                            <a:schemeClr val="bg2"/>
                          </a:solidFill>
                          <a:latin typeface="微软雅黑" panose="020B0503020204020204" charset="-122"/>
                          <a:ea typeface="微软雅黑" panose="020B0503020204020204" charset="-122"/>
                          <a:cs typeface="微软雅黑" panose="020B0503020204020204" charset="-122"/>
                        </a:rPr>
                        <a:t>   </a:t>
                      </a:r>
                      <a:r>
                        <a:rPr lang="zh-CN" altLang="en-US" sz="1600">
                          <a:solidFill>
                            <a:schemeClr val="bg2"/>
                          </a:solidFill>
                          <a:latin typeface="微软雅黑" panose="020B0503020204020204" charset="-122"/>
                          <a:ea typeface="微软雅黑" panose="020B0503020204020204" charset="-122"/>
                          <a:cs typeface="微软雅黑" panose="020B0503020204020204" charset="-122"/>
                        </a:rPr>
                        <a:t>类型</a:t>
                      </a:r>
                      <a:endParaRPr lang="zh-CN" altLang="en-US" sz="1600">
                        <a:solidFill>
                          <a:schemeClr val="bg2"/>
                        </a:solidFill>
                        <a:latin typeface="微软雅黑" panose="020B0503020204020204" charset="-122"/>
                        <a:ea typeface="微软雅黑" panose="020B0503020204020204" charset="-122"/>
                        <a:cs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en-US" altLang="zh-CN" sz="1600">
                          <a:solidFill>
                            <a:schemeClr val="bg2"/>
                          </a:solidFill>
                          <a:latin typeface="微软雅黑" panose="020B0503020204020204" charset="-122"/>
                          <a:ea typeface="微软雅黑" panose="020B0503020204020204" charset="-122"/>
                          <a:cs typeface="微软雅黑" panose="020B0503020204020204" charset="-122"/>
                        </a:rPr>
                        <a:t>            </a:t>
                      </a:r>
                      <a:r>
                        <a:rPr lang="zh-CN" altLang="en-US" sz="1600">
                          <a:solidFill>
                            <a:schemeClr val="bg2"/>
                          </a:solidFill>
                          <a:latin typeface="微软雅黑" panose="020B0503020204020204" charset="-122"/>
                          <a:ea typeface="微软雅黑" panose="020B0503020204020204" charset="-122"/>
                          <a:cs typeface="微软雅黑" panose="020B0503020204020204" charset="-122"/>
                        </a:rPr>
                        <a:t>数据</a:t>
                      </a:r>
                      <a:endParaRPr lang="zh-CN" altLang="en-US" sz="1600">
                        <a:solidFill>
                          <a:schemeClr val="bg2"/>
                        </a:solidFill>
                        <a:latin typeface="微软雅黑" panose="020B0503020204020204" charset="-122"/>
                        <a:ea typeface="微软雅黑" panose="020B0503020204020204" charset="-122"/>
                        <a:cs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en-US" altLang="zh-CN" sz="1600">
                          <a:solidFill>
                            <a:schemeClr val="bg2"/>
                          </a:solidFill>
                          <a:latin typeface="微软雅黑" panose="020B0503020204020204" charset="-122"/>
                          <a:ea typeface="微软雅黑" panose="020B0503020204020204" charset="-122"/>
                        </a:rPr>
                        <a:t>FCS</a:t>
                      </a:r>
                      <a:endParaRPr lang="en-US" altLang="zh-CN" sz="1600">
                        <a:solidFill>
                          <a:schemeClr val="bg2"/>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r>
              <a:tr h="381000">
                <a:tc>
                  <a:txBody>
                    <a:bodyPr/>
                    <a:p>
                      <a:pPr>
                        <a:buNone/>
                      </a:pPr>
                      <a:r>
                        <a:rPr lang="en-US" altLang="zh-CN" sz="1600">
                          <a:latin typeface="微软雅黑" panose="020B0503020204020204" charset="-122"/>
                          <a:ea typeface="微软雅黑" panose="020B0503020204020204" charset="-122"/>
                          <a:cs typeface="微软雅黑" panose="020B0503020204020204" charset="-122"/>
                        </a:rPr>
                        <a:t>       6</a:t>
                      </a:r>
                      <a:r>
                        <a:rPr lang="zh-CN" altLang="en-US" sz="1600">
                          <a:latin typeface="微软雅黑" panose="020B0503020204020204" charset="-122"/>
                          <a:ea typeface="微软雅黑" panose="020B0503020204020204" charset="-122"/>
                          <a:cs typeface="微软雅黑" panose="020B0503020204020204" charset="-122"/>
                        </a:rPr>
                        <a:t>字节</a:t>
                      </a:r>
                      <a:endParaRPr lang="zh-CN" altLang="en-US" sz="1600">
                        <a:latin typeface="微软雅黑" panose="020B0503020204020204" charset="-122"/>
                        <a:ea typeface="微软雅黑" panose="020B0503020204020204" charset="-122"/>
                        <a:cs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buNone/>
                      </a:pPr>
                      <a:r>
                        <a:rPr lang="en-US" altLang="zh-CN" sz="1600">
                          <a:latin typeface="微软雅黑" panose="020B0503020204020204" charset="-122"/>
                          <a:ea typeface="微软雅黑" panose="020B0503020204020204" charset="-122"/>
                          <a:cs typeface="微软雅黑" panose="020B0503020204020204" charset="-122"/>
                        </a:rPr>
                        <a:t>     </a:t>
                      </a:r>
                      <a:r>
                        <a:rPr lang="en-US" altLang="zh-CN" sz="1600">
                          <a:latin typeface="微软雅黑" panose="020B0503020204020204" charset="-122"/>
                          <a:ea typeface="微软雅黑" panose="020B0503020204020204" charset="-122"/>
                          <a:cs typeface="微软雅黑" panose="020B0503020204020204" charset="-122"/>
                          <a:sym typeface="+mn-ea"/>
                        </a:rPr>
                        <a:t>6</a:t>
                      </a:r>
                      <a:r>
                        <a:rPr lang="zh-CN" altLang="en-US" sz="1600">
                          <a:latin typeface="微软雅黑" panose="020B0503020204020204" charset="-122"/>
                          <a:ea typeface="微软雅黑" panose="020B0503020204020204" charset="-122"/>
                          <a:cs typeface="微软雅黑" panose="020B0503020204020204" charset="-122"/>
                          <a:sym typeface="+mn-ea"/>
                        </a:rPr>
                        <a:t>字节</a:t>
                      </a:r>
                      <a:endParaRPr lang="en-US" altLang="zh-CN" sz="1600">
                        <a:latin typeface="微软雅黑" panose="020B0503020204020204" charset="-122"/>
                        <a:ea typeface="微软雅黑" panose="020B0503020204020204" charset="-122"/>
                        <a:cs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buNone/>
                      </a:pPr>
                      <a:r>
                        <a:rPr lang="en-US" altLang="zh-CN" sz="1600">
                          <a:latin typeface="微软雅黑" panose="020B0503020204020204" charset="-122"/>
                          <a:ea typeface="微软雅黑" panose="020B0503020204020204" charset="-122"/>
                          <a:cs typeface="微软雅黑" panose="020B0503020204020204" charset="-122"/>
                        </a:rPr>
                        <a:t>2</a:t>
                      </a:r>
                      <a:r>
                        <a:rPr lang="zh-CN" altLang="en-US" sz="1600">
                          <a:latin typeface="微软雅黑" panose="020B0503020204020204" charset="-122"/>
                          <a:ea typeface="微软雅黑" panose="020B0503020204020204" charset="-122"/>
                          <a:cs typeface="微软雅黑" panose="020B0503020204020204" charset="-122"/>
                        </a:rPr>
                        <a:t>字节</a:t>
                      </a:r>
                      <a:endParaRPr lang="zh-CN" altLang="en-US" sz="1600">
                        <a:latin typeface="微软雅黑" panose="020B0503020204020204" charset="-122"/>
                        <a:ea typeface="微软雅黑" panose="020B0503020204020204" charset="-122"/>
                        <a:cs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buNone/>
                      </a:pPr>
                      <a:r>
                        <a:rPr lang="en-US" altLang="zh-CN" sz="1600">
                          <a:latin typeface="微软雅黑" panose="020B0503020204020204" charset="-122"/>
                          <a:ea typeface="微软雅黑" panose="020B0503020204020204" charset="-122"/>
                          <a:cs typeface="微软雅黑" panose="020B0503020204020204" charset="-122"/>
                        </a:rPr>
                        <a:t>      46-1500</a:t>
                      </a:r>
                      <a:r>
                        <a:rPr lang="zh-CN" altLang="en-US" sz="1600">
                          <a:latin typeface="微软雅黑" panose="020B0503020204020204" charset="-122"/>
                          <a:ea typeface="微软雅黑" panose="020B0503020204020204" charset="-122"/>
                          <a:cs typeface="微软雅黑" panose="020B0503020204020204" charset="-122"/>
                        </a:rPr>
                        <a:t>字节</a:t>
                      </a:r>
                      <a:endParaRPr lang="zh-CN" altLang="en-US" sz="1600">
                        <a:latin typeface="微软雅黑" panose="020B0503020204020204" charset="-122"/>
                        <a:ea typeface="微软雅黑" panose="020B0503020204020204" charset="-122"/>
                        <a:cs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buNone/>
                      </a:pPr>
                      <a:r>
                        <a:rPr lang="en-US" altLang="zh-CN" sz="1600">
                          <a:latin typeface="微软雅黑" panose="020B0503020204020204" charset="-122"/>
                          <a:ea typeface="微软雅黑" panose="020B0503020204020204" charset="-122"/>
                          <a:cs typeface="微软雅黑" panose="020B0503020204020204" charset="-122"/>
                        </a:rPr>
                        <a:t> 4</a:t>
                      </a:r>
                      <a:r>
                        <a:rPr lang="zh-CN" altLang="en-US" sz="1600">
                          <a:latin typeface="微软雅黑" panose="020B0503020204020204" charset="-122"/>
                          <a:ea typeface="微软雅黑" panose="020B0503020204020204" charset="-122"/>
                          <a:cs typeface="微软雅黑" panose="020B0503020204020204" charset="-122"/>
                        </a:rPr>
                        <a:t>字节</a:t>
                      </a:r>
                      <a:endParaRPr lang="zh-CN" altLang="en-US" sz="1600">
                        <a:latin typeface="微软雅黑" panose="020B0503020204020204" charset="-122"/>
                        <a:ea typeface="微软雅黑" panose="020B0503020204020204" charset="-122"/>
                        <a:cs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r>
            </a:tbl>
          </a:graphicData>
        </a:graphic>
      </p:graphicFrame>
      <p:sp>
        <p:nvSpPr>
          <p:cNvPr id="5" name="文本框 4"/>
          <p:cNvSpPr txBox="1"/>
          <p:nvPr>
            <p:custDataLst>
              <p:tags r:id="rId4"/>
            </p:custDataLst>
          </p:nvPr>
        </p:nvSpPr>
        <p:spPr>
          <a:xfrm>
            <a:off x="479743" y="1291273"/>
            <a:ext cx="3048000" cy="368300"/>
          </a:xfrm>
          <a:prstGeom prst="rect">
            <a:avLst/>
          </a:prstGeom>
        </p:spPr>
        <p:txBody>
          <a:bodyPr wrap="square">
            <a:normAutofit fontScale="90000"/>
          </a:bodyPr>
          <a:p>
            <a:pPr algn="l"/>
            <a:r>
              <a:rPr lang="en-US" altLang="zh-CN" sz="1800">
                <a:solidFill>
                  <a:schemeClr val="lt1"/>
                </a:solidFill>
                <a:latin typeface="微软雅黑" panose="020B0503020204020204" charset="-122"/>
                <a:ea typeface="微软雅黑" panose="020B0503020204020204" charset="-122"/>
                <a:cs typeface="微软雅黑" panose="020B0503020204020204" charset="-122"/>
              </a:rPr>
              <a:t>.1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无</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Vlan</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标识的</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MAC</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帧</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custDataLst>
              <p:tags r:id="rId5"/>
            </p:custDataLst>
          </p:nvPr>
        </p:nvSpPr>
        <p:spPr>
          <a:xfrm>
            <a:off x="480060" y="2849245"/>
            <a:ext cx="3107055" cy="368300"/>
          </a:xfrm>
          <a:prstGeom prst="rect">
            <a:avLst/>
          </a:prstGeom>
        </p:spPr>
        <p:txBody>
          <a:bodyPr wrap="square">
            <a:normAutofit fontScale="90000"/>
          </a:bodyPr>
          <a:p>
            <a:pPr algn="l"/>
            <a:r>
              <a:rPr lang="en-US" altLang="zh-CN" sz="1800">
                <a:solidFill>
                  <a:schemeClr val="lt1"/>
                </a:solidFill>
                <a:latin typeface="微软雅黑" panose="020B0503020204020204" charset="-122"/>
                <a:ea typeface="微软雅黑" panose="020B0503020204020204" charset="-122"/>
                <a:cs typeface="微软雅黑" panose="020B0503020204020204" charset="-122"/>
              </a:rPr>
              <a:t>.2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带</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Vlan</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标识的</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MAC</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帧</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p:txBody>
      </p:sp>
      <p:graphicFrame>
        <p:nvGraphicFramePr>
          <p:cNvPr id="7" name="表格 6"/>
          <p:cNvGraphicFramePr/>
          <p:nvPr>
            <p:custDataLst>
              <p:tags r:id="rId6"/>
            </p:custDataLst>
          </p:nvPr>
        </p:nvGraphicFramePr>
        <p:xfrm>
          <a:off x="395605" y="3322955"/>
          <a:ext cx="8556625" cy="1078230"/>
        </p:xfrm>
        <a:graphic>
          <a:graphicData uri="http://schemas.openxmlformats.org/drawingml/2006/table">
            <a:tbl>
              <a:tblPr firstRow="1" bandRow="1">
                <a:tableStyleId>{5C22544A-7EE6-4342-B048-85BDC9FD1C3A}</a:tableStyleId>
              </a:tblPr>
              <a:tblGrid>
                <a:gridCol w="1685925"/>
                <a:gridCol w="1546225"/>
                <a:gridCol w="1190625"/>
                <a:gridCol w="947420"/>
                <a:gridCol w="1731010"/>
                <a:gridCol w="1455420"/>
              </a:tblGrid>
              <a:tr h="657225">
                <a:tc>
                  <a:txBody>
                    <a:bodyPr/>
                    <a:p>
                      <a:pPr>
                        <a:buNone/>
                      </a:pPr>
                      <a:r>
                        <a:rPr lang="zh-CN" altLang="en-US" sz="1800">
                          <a:latin typeface="微软雅黑" panose="020B0503020204020204" charset="-122"/>
                          <a:ea typeface="微软雅黑" panose="020B0503020204020204" charset="-122"/>
                          <a:cs typeface="微软雅黑" panose="020B0503020204020204" charset="-122"/>
                          <a:sym typeface="+mn-ea"/>
                        </a:rPr>
                        <a:t>目标</a:t>
                      </a:r>
                      <a:r>
                        <a:rPr lang="en-US" altLang="zh-CN" sz="1800">
                          <a:latin typeface="微软雅黑" panose="020B0503020204020204" charset="-122"/>
                          <a:ea typeface="微软雅黑" panose="020B0503020204020204" charset="-122"/>
                          <a:cs typeface="微软雅黑" panose="020B0503020204020204" charset="-122"/>
                          <a:sym typeface="+mn-ea"/>
                        </a:rPr>
                        <a:t>MAC</a:t>
                      </a:r>
                      <a:r>
                        <a:rPr lang="zh-CN" altLang="en-US" sz="1800">
                          <a:latin typeface="微软雅黑" panose="020B0503020204020204" charset="-122"/>
                          <a:ea typeface="微软雅黑" panose="020B0503020204020204" charset="-122"/>
                          <a:cs typeface="微软雅黑" panose="020B0503020204020204" charset="-122"/>
                          <a:sym typeface="+mn-ea"/>
                        </a:rPr>
                        <a:t>地址</a:t>
                      </a:r>
                      <a:endParaRPr lang="zh-CN" altLang="en-US">
                        <a:latin typeface="微软雅黑" panose="020B0503020204020204" charset="-122"/>
                        <a:ea typeface="微软雅黑" panose="020B0503020204020204" charset="-122"/>
                        <a:cs typeface="微软雅黑" panose="020B0503020204020204" charset="-122"/>
                      </a:endParaRPr>
                    </a:p>
                  </a:txBody>
                  <a:tcPr/>
                </a:tc>
                <a:tc>
                  <a:txBody>
                    <a:bodyPr/>
                    <a:p>
                      <a:pPr>
                        <a:buNone/>
                      </a:pPr>
                      <a:r>
                        <a:rPr lang="zh-CN" altLang="en-US" sz="1800">
                          <a:latin typeface="微软雅黑" panose="020B0503020204020204" charset="-122"/>
                          <a:ea typeface="微软雅黑" panose="020B0503020204020204" charset="-122"/>
                          <a:cs typeface="微软雅黑" panose="020B0503020204020204" charset="-122"/>
                          <a:sym typeface="+mn-ea"/>
                        </a:rPr>
                        <a:t>源</a:t>
                      </a:r>
                      <a:r>
                        <a:rPr lang="en-US" altLang="zh-CN" sz="1800">
                          <a:latin typeface="微软雅黑" panose="020B0503020204020204" charset="-122"/>
                          <a:ea typeface="微软雅黑" panose="020B0503020204020204" charset="-122"/>
                          <a:cs typeface="微软雅黑" panose="020B0503020204020204" charset="-122"/>
                          <a:sym typeface="+mn-ea"/>
                        </a:rPr>
                        <a:t>MAC</a:t>
                      </a:r>
                      <a:r>
                        <a:rPr lang="zh-CN" altLang="en-US" sz="1800">
                          <a:latin typeface="微软雅黑" panose="020B0503020204020204" charset="-122"/>
                          <a:ea typeface="微软雅黑" panose="020B0503020204020204" charset="-122"/>
                          <a:cs typeface="微软雅黑" panose="020B0503020204020204" charset="-122"/>
                          <a:sym typeface="+mn-ea"/>
                        </a:rPr>
                        <a:t>地址</a:t>
                      </a:r>
                      <a:endParaRPr lang="zh-CN" altLang="en-US" sz="1800">
                        <a:latin typeface="微软雅黑" panose="020B0503020204020204" charset="-122"/>
                        <a:ea typeface="微软雅黑" panose="020B0503020204020204" charset="-122"/>
                        <a:cs typeface="微软雅黑" panose="020B0503020204020204" charset="-122"/>
                      </a:endParaRPr>
                    </a:p>
                    <a:p>
                      <a:pPr>
                        <a:buNone/>
                      </a:pPr>
                      <a:endParaRPr lang="zh-CN" altLang="en-US">
                        <a:latin typeface="微软雅黑" panose="020B0503020204020204" charset="-122"/>
                        <a:ea typeface="微软雅黑" panose="020B0503020204020204" charset="-122"/>
                        <a:cs typeface="微软雅黑" panose="020B0503020204020204" charset="-122"/>
                      </a:endParaRPr>
                    </a:p>
                  </a:txBody>
                  <a:tcPr/>
                </a:tc>
                <a:tc>
                  <a:txBody>
                    <a:bodyPr/>
                    <a:p>
                      <a:pPr>
                        <a:buNone/>
                      </a:pPr>
                      <a:r>
                        <a:rPr lang="en-US" altLang="zh-CN">
                          <a:latin typeface="微软雅黑" panose="020B0503020204020204" charset="-122"/>
                          <a:ea typeface="微软雅黑" panose="020B0503020204020204" charset="-122"/>
                        </a:rPr>
                        <a:t>Vlan </a:t>
                      </a:r>
                      <a:r>
                        <a:rPr lang="en-US" altLang="zh-CN">
                          <a:latin typeface="微软雅黑" panose="020B0503020204020204" charset="-122"/>
                          <a:ea typeface="微软雅黑" panose="020B0503020204020204" charset="-122"/>
                        </a:rPr>
                        <a:t>Tag</a:t>
                      </a:r>
                      <a:endParaRPr lang="en-US" altLang="zh-CN">
                        <a:latin typeface="微软雅黑" panose="020B0503020204020204" charset="-122"/>
                        <a:ea typeface="微软雅黑" panose="020B0503020204020204" charset="-122"/>
                      </a:endParaRPr>
                    </a:p>
                  </a:txBody>
                  <a:tcPr/>
                </a:tc>
                <a:tc>
                  <a:txBody>
                    <a:bodyPr/>
                    <a:p>
                      <a:pPr>
                        <a:buNone/>
                      </a:pPr>
                      <a:r>
                        <a:rPr lang="zh-CN" altLang="en-US" sz="1800">
                          <a:latin typeface="微软雅黑" panose="020B0503020204020204" charset="-122"/>
                          <a:ea typeface="微软雅黑" panose="020B0503020204020204" charset="-122"/>
                          <a:sym typeface="+mn-ea"/>
                        </a:rPr>
                        <a:t>类型</a:t>
                      </a:r>
                      <a:endParaRPr lang="zh-CN" altLang="en-US" sz="1800">
                        <a:latin typeface="微软雅黑" panose="020B0503020204020204" charset="-122"/>
                        <a:ea typeface="微软雅黑" panose="020B0503020204020204" charset="-122"/>
                        <a:sym typeface="+mn-ea"/>
                      </a:endParaRPr>
                    </a:p>
                  </a:txBody>
                  <a:tcPr/>
                </a:tc>
                <a:tc>
                  <a:txBody>
                    <a:bodyPr/>
                    <a:p>
                      <a:pPr>
                        <a:buNone/>
                      </a:pPr>
                      <a:r>
                        <a:rPr lang="en-US" altLang="zh-CN" sz="1800">
                          <a:latin typeface="微软雅黑" panose="020B0503020204020204" charset="-122"/>
                          <a:ea typeface="微软雅黑" panose="020B0503020204020204" charset="-122"/>
                          <a:cs typeface="微软雅黑" panose="020B0503020204020204" charset="-122"/>
                          <a:sym typeface="+mn-ea"/>
                        </a:rPr>
                        <a:t>      </a:t>
                      </a:r>
                      <a:r>
                        <a:rPr lang="zh-CN" altLang="en-US" sz="1800">
                          <a:latin typeface="微软雅黑" panose="020B0503020204020204" charset="-122"/>
                          <a:ea typeface="微软雅黑" panose="020B0503020204020204" charset="-122"/>
                          <a:cs typeface="微软雅黑" panose="020B0503020204020204" charset="-122"/>
                          <a:sym typeface="+mn-ea"/>
                        </a:rPr>
                        <a:t>数据</a:t>
                      </a:r>
                      <a:endParaRPr lang="zh-CN" altLang="en-US">
                        <a:latin typeface="微软雅黑" panose="020B0503020204020204" charset="-122"/>
                        <a:ea typeface="微软雅黑" panose="020B0503020204020204" charset="-122"/>
                        <a:cs typeface="微软雅黑" panose="020B0503020204020204" charset="-122"/>
                      </a:endParaRPr>
                    </a:p>
                  </a:txBody>
                  <a:tcPr/>
                </a:tc>
                <a:tc>
                  <a:txBody>
                    <a:bodyPr/>
                    <a:p>
                      <a:pPr>
                        <a:buNone/>
                      </a:pPr>
                      <a:r>
                        <a:rPr lang="en-US" altLang="zh-CN" sz="1800">
                          <a:latin typeface="微软雅黑" panose="020B0503020204020204" charset="-122"/>
                          <a:ea typeface="微软雅黑" panose="020B0503020204020204" charset="-122"/>
                          <a:sym typeface="+mn-ea"/>
                        </a:rPr>
                        <a:t>FCS</a:t>
                      </a:r>
                      <a:endParaRPr lang="en-US" altLang="zh-CN" sz="1800">
                        <a:latin typeface="微软雅黑" panose="020B0503020204020204" charset="-122"/>
                        <a:ea typeface="微软雅黑" panose="020B0503020204020204" charset="-122"/>
                      </a:endParaRPr>
                    </a:p>
                    <a:p>
                      <a:pPr>
                        <a:buNone/>
                      </a:pPr>
                      <a:endParaRPr lang="zh-CN" altLang="en-US">
                        <a:latin typeface="微软雅黑" panose="020B0503020204020204" charset="-122"/>
                        <a:ea typeface="微软雅黑" panose="020B0503020204020204" charset="-122"/>
                      </a:endParaRPr>
                    </a:p>
                  </a:txBody>
                  <a:tcPr/>
                </a:tc>
              </a:tr>
              <a:tr h="421005">
                <a:tc>
                  <a:txBody>
                    <a:bodyPr/>
                    <a:p>
                      <a:pPr>
                        <a:buNone/>
                      </a:pPr>
                      <a:r>
                        <a:rPr lang="en-US" altLang="zh-CN" sz="1600">
                          <a:latin typeface="微软雅黑" panose="020B0503020204020204" charset="-122"/>
                          <a:ea typeface="微软雅黑" panose="020B0503020204020204" charset="-122"/>
                          <a:cs typeface="微软雅黑" panose="020B0503020204020204" charset="-122"/>
                        </a:rPr>
                        <a:t>       6</a:t>
                      </a:r>
                      <a:r>
                        <a:rPr lang="zh-CN" altLang="en-US" sz="1600">
                          <a:latin typeface="微软雅黑" panose="020B0503020204020204" charset="-122"/>
                          <a:ea typeface="微软雅黑" panose="020B0503020204020204" charset="-122"/>
                          <a:cs typeface="微软雅黑" panose="020B0503020204020204" charset="-122"/>
                        </a:rPr>
                        <a:t>字节</a:t>
                      </a:r>
                      <a:endParaRPr lang="zh-CN" altLang="en-US" sz="1600">
                        <a:latin typeface="微软雅黑" panose="020B0503020204020204" charset="-122"/>
                        <a:ea typeface="微软雅黑" panose="020B0503020204020204" charset="-122"/>
                        <a:cs typeface="微软雅黑" panose="020B0503020204020204" charset="-122"/>
                      </a:endParaRPr>
                    </a:p>
                  </a:txBody>
                  <a:tcPr/>
                </a:tc>
                <a:tc>
                  <a:txBody>
                    <a:bodyPr/>
                    <a:p>
                      <a:pPr>
                        <a:buNone/>
                      </a:pPr>
                      <a:r>
                        <a:rPr lang="en-US" altLang="zh-CN" sz="1600">
                          <a:latin typeface="微软雅黑" panose="020B0503020204020204" charset="-122"/>
                          <a:ea typeface="微软雅黑" panose="020B0503020204020204" charset="-122"/>
                          <a:cs typeface="微软雅黑" panose="020B0503020204020204" charset="-122"/>
                        </a:rPr>
                        <a:t>     </a:t>
                      </a:r>
                      <a:r>
                        <a:rPr lang="en-US" altLang="zh-CN" sz="1600">
                          <a:latin typeface="微软雅黑" panose="020B0503020204020204" charset="-122"/>
                          <a:ea typeface="微软雅黑" panose="020B0503020204020204" charset="-122"/>
                          <a:cs typeface="微软雅黑" panose="020B0503020204020204" charset="-122"/>
                          <a:sym typeface="+mn-ea"/>
                        </a:rPr>
                        <a:t>6</a:t>
                      </a:r>
                      <a:r>
                        <a:rPr lang="zh-CN" altLang="en-US" sz="1600">
                          <a:latin typeface="微软雅黑" panose="020B0503020204020204" charset="-122"/>
                          <a:ea typeface="微软雅黑" panose="020B0503020204020204" charset="-122"/>
                          <a:cs typeface="微软雅黑" panose="020B0503020204020204" charset="-122"/>
                          <a:sym typeface="+mn-ea"/>
                        </a:rPr>
                        <a:t>字节</a:t>
                      </a:r>
                      <a:endParaRPr lang="en-US" altLang="zh-CN" sz="1600">
                        <a:latin typeface="微软雅黑" panose="020B0503020204020204" charset="-122"/>
                        <a:ea typeface="微软雅黑" panose="020B0503020204020204" charset="-122"/>
                        <a:cs typeface="微软雅黑" panose="020B0503020204020204" charset="-122"/>
                      </a:endParaRPr>
                    </a:p>
                  </a:txBody>
                  <a:tcPr/>
                </a:tc>
                <a:tc>
                  <a:txBody>
                    <a:bodyPr/>
                    <a:p>
                      <a:pPr>
                        <a:buNone/>
                      </a:pPr>
                      <a:r>
                        <a:rPr lang="en-US" altLang="zh-CN" sz="1600">
                          <a:latin typeface="微软雅黑" panose="020B0503020204020204" charset="-122"/>
                          <a:ea typeface="微软雅黑" panose="020B0503020204020204" charset="-122"/>
                          <a:cs typeface="微软雅黑" panose="020B0503020204020204" charset="-122"/>
                        </a:rPr>
                        <a:t>4</a:t>
                      </a:r>
                      <a:r>
                        <a:rPr lang="zh-CN" altLang="en-US" sz="1600">
                          <a:latin typeface="微软雅黑" panose="020B0503020204020204" charset="-122"/>
                          <a:ea typeface="微软雅黑" panose="020B0503020204020204" charset="-122"/>
                          <a:cs typeface="微软雅黑" panose="020B0503020204020204" charset="-122"/>
                        </a:rPr>
                        <a:t>字节</a:t>
                      </a:r>
                      <a:endParaRPr lang="zh-CN" altLang="en-US" sz="1600">
                        <a:latin typeface="微软雅黑" panose="020B0503020204020204" charset="-122"/>
                        <a:ea typeface="微软雅黑" panose="020B0503020204020204" charset="-122"/>
                        <a:cs typeface="微软雅黑" panose="020B0503020204020204" charset="-122"/>
                      </a:endParaRPr>
                    </a:p>
                  </a:txBody>
                  <a:tcPr/>
                </a:tc>
                <a:tc>
                  <a:txBody>
                    <a:bodyPr/>
                    <a:p>
                      <a:pPr>
                        <a:buNone/>
                      </a:pPr>
                      <a:r>
                        <a:rPr lang="en-US" altLang="zh-CN" sz="1600">
                          <a:latin typeface="微软雅黑" panose="020B0503020204020204" charset="-122"/>
                          <a:ea typeface="微软雅黑" panose="020B0503020204020204" charset="-122"/>
                          <a:cs typeface="微软雅黑" panose="020B0503020204020204" charset="-122"/>
                        </a:rPr>
                        <a:t>2</a:t>
                      </a:r>
                      <a:r>
                        <a:rPr lang="zh-CN" altLang="en-US" sz="1600">
                          <a:latin typeface="微软雅黑" panose="020B0503020204020204" charset="-122"/>
                          <a:ea typeface="微软雅黑" panose="020B0503020204020204" charset="-122"/>
                          <a:cs typeface="微软雅黑" panose="020B0503020204020204" charset="-122"/>
                        </a:rPr>
                        <a:t>字节</a:t>
                      </a:r>
                      <a:r>
                        <a:rPr lang="en-US" altLang="zh-CN" sz="1600">
                          <a:latin typeface="微软雅黑" panose="020B0503020204020204" charset="-122"/>
                          <a:ea typeface="微软雅黑" panose="020B0503020204020204" charset="-122"/>
                          <a:cs typeface="微软雅黑" panose="020B0503020204020204" charset="-122"/>
                        </a:rPr>
                        <a:t>    </a:t>
                      </a:r>
                      <a:endParaRPr lang="zh-CN" altLang="en-US" sz="1600">
                        <a:latin typeface="微软雅黑" panose="020B0503020204020204" charset="-122"/>
                        <a:ea typeface="微软雅黑" panose="020B0503020204020204" charset="-122"/>
                        <a:cs typeface="微软雅黑" panose="020B0503020204020204" charset="-122"/>
                      </a:endParaRPr>
                    </a:p>
                  </a:txBody>
                  <a:tcPr/>
                </a:tc>
                <a:tc>
                  <a:txBody>
                    <a:bodyPr/>
                    <a:p>
                      <a:pPr>
                        <a:buNone/>
                      </a:pPr>
                      <a:r>
                        <a:rPr lang="en-US" altLang="zh-CN" sz="1600">
                          <a:latin typeface="微软雅黑" panose="020B0503020204020204" charset="-122"/>
                          <a:ea typeface="微软雅黑" panose="020B0503020204020204" charset="-122"/>
                          <a:cs typeface="微软雅黑" panose="020B0503020204020204" charset="-122"/>
                        </a:rPr>
                        <a:t> </a:t>
                      </a:r>
                      <a:r>
                        <a:rPr lang="en-US" altLang="zh-CN" sz="1600">
                          <a:latin typeface="微软雅黑" panose="020B0503020204020204" charset="-122"/>
                          <a:ea typeface="微软雅黑" panose="020B0503020204020204" charset="-122"/>
                          <a:cs typeface="微软雅黑" panose="020B0503020204020204" charset="-122"/>
                          <a:sym typeface="+mn-ea"/>
                        </a:rPr>
                        <a:t> 46-1500</a:t>
                      </a:r>
                      <a:r>
                        <a:rPr lang="zh-CN" altLang="en-US" sz="1600">
                          <a:latin typeface="微软雅黑" panose="020B0503020204020204" charset="-122"/>
                          <a:ea typeface="微软雅黑" panose="020B0503020204020204" charset="-122"/>
                          <a:cs typeface="微软雅黑" panose="020B0503020204020204" charset="-122"/>
                          <a:sym typeface="+mn-ea"/>
                        </a:rPr>
                        <a:t>字节</a:t>
                      </a:r>
                      <a:endParaRPr lang="zh-CN" altLang="en-US" sz="1600">
                        <a:latin typeface="微软雅黑" panose="020B0503020204020204" charset="-122"/>
                        <a:ea typeface="微软雅黑" panose="020B0503020204020204" charset="-122"/>
                        <a:cs typeface="微软雅黑" panose="020B0503020204020204" charset="-122"/>
                      </a:endParaRPr>
                    </a:p>
                  </a:txBody>
                  <a:tcPr/>
                </a:tc>
                <a:tc>
                  <a:txBody>
                    <a:bodyPr/>
                    <a:p>
                      <a:pPr>
                        <a:buNone/>
                      </a:pPr>
                      <a:r>
                        <a:rPr lang="en-US" altLang="zh-CN" sz="1600">
                          <a:latin typeface="微软雅黑" panose="020B0503020204020204" charset="-122"/>
                          <a:ea typeface="微软雅黑" panose="020B0503020204020204" charset="-122"/>
                          <a:cs typeface="微软雅黑" panose="020B0503020204020204" charset="-122"/>
                        </a:rPr>
                        <a:t>      4</a:t>
                      </a:r>
                      <a:r>
                        <a:rPr lang="zh-CN" altLang="en-US" sz="1600">
                          <a:latin typeface="微软雅黑" panose="020B0503020204020204" charset="-122"/>
                          <a:ea typeface="微软雅黑" panose="020B0503020204020204" charset="-122"/>
                          <a:cs typeface="微软雅黑" panose="020B0503020204020204" charset="-122"/>
                        </a:rPr>
                        <a:t>字节</a:t>
                      </a:r>
                      <a:endParaRPr lang="zh-CN" altLang="en-US" sz="1600">
                        <a:latin typeface="微软雅黑" panose="020B0503020204020204" charset="-122"/>
                        <a:ea typeface="微软雅黑" panose="020B0503020204020204" charset="-122"/>
                        <a:cs typeface="微软雅黑" panose="020B0503020204020204" charset="-122"/>
                      </a:endParaRPr>
                    </a:p>
                  </a:txBody>
                  <a:tcPr/>
                </a:tc>
              </a:tr>
            </a:tbl>
          </a:graphicData>
        </a:graphic>
      </p:graphicFrame>
      <p:sp>
        <p:nvSpPr>
          <p:cNvPr id="8" name="文本框 7"/>
          <p:cNvSpPr txBox="1"/>
          <p:nvPr>
            <p:custDataLst>
              <p:tags r:id="rId7"/>
            </p:custDataLst>
          </p:nvPr>
        </p:nvSpPr>
        <p:spPr>
          <a:xfrm>
            <a:off x="395605" y="4862195"/>
            <a:ext cx="8236585" cy="788670"/>
          </a:xfrm>
          <a:prstGeom prst="rect">
            <a:avLst/>
          </a:prstGeom>
          <a:noFill/>
        </p:spPr>
        <p:txBody>
          <a:bodyPr wrap="square" rtlCol="0">
            <a:normAutofit/>
          </a:bodyPr>
          <a:p>
            <a:r>
              <a:rPr lang="zh-CN" altLang="en-US" sz="1800">
                <a:solidFill>
                  <a:schemeClr val="lt1"/>
                </a:solidFill>
                <a:latin typeface="微软雅黑" panose="020B0503020204020204" charset="-122"/>
                <a:ea typeface="微软雅黑" panose="020B0503020204020204" charset="-122"/>
                <a:cs typeface="微软雅黑" panose="020B0503020204020204" charset="-122"/>
              </a:rPr>
              <a:t>由于以太网使用的是</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MAC</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地址，而不是</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IP</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地址。</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ARP</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协议就是用来实现</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MAC</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地址与</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IP</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地址之间转换的协议。</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ARP</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报文封装在</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MAC</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帧的数据字段中</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1" name="标题 10"/>
          <p:cNvSpPr>
            <a:spLocks noGrp="1"/>
          </p:cNvSpPr>
          <p:nvPr>
            <p:custDataLst>
              <p:tags r:id="rId8"/>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en-US" altLang="zh-CN" dirty="0">
                <a:solidFill>
                  <a:schemeClr val="lt1"/>
                </a:solidFill>
                <a:latin typeface="汉仪旗黑-85S" charset="0"/>
                <a:ea typeface="汉仪旗黑-85S" charset="0"/>
                <a:cs typeface="汉仪旗黑-85S" charset="0"/>
                <a:sym typeface="+mn-ea"/>
              </a:rPr>
              <a:t>2</a:t>
            </a:r>
            <a:r>
              <a:rPr lang="zh-CN" altLang="en-US" dirty="0">
                <a:solidFill>
                  <a:schemeClr val="lt1"/>
                </a:solidFill>
                <a:latin typeface="汉仪旗黑-85S" charset="0"/>
                <a:ea typeface="汉仪旗黑-85S" charset="0"/>
                <a:cs typeface="汉仪旗黑-85S" charset="0"/>
                <a:sym typeface="+mn-ea"/>
              </a:rPr>
              <a:t>）MAC帧</a:t>
            </a:r>
            <a:endParaRPr lang="zh-CN" altLang="en-US" dirty="0">
              <a:solidFill>
                <a:schemeClr val="lt1"/>
              </a:solidFill>
              <a:latin typeface="汉仪旗黑-85S" charset="0"/>
              <a:ea typeface="汉仪旗黑-85S" charset="0"/>
              <a:cs typeface="汉仪旗黑-85S" charset="0"/>
              <a:sym typeface="+mn-ea"/>
            </a:endParaRPr>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82650" y="2853055"/>
            <a:ext cx="5546090" cy="589280"/>
          </a:xfrm>
        </p:spPr>
        <p:txBody>
          <a:bodyPr>
            <a:normAutofit fontScale="90000"/>
          </a:bodyPr>
          <a:p>
            <a:r>
              <a:rPr lang="en-US">
                <a:solidFill>
                  <a:schemeClr val="lt1"/>
                </a:solidFill>
                <a:latin typeface="微软雅黑" panose="020B0503020204020204" charset="-122"/>
                <a:ea typeface="微软雅黑" panose="020B0503020204020204" charset="-122"/>
                <a:cs typeface="微软雅黑" panose="020B0503020204020204" charset="-122"/>
                <a:sym typeface="+mn-ea"/>
              </a:rPr>
              <a:t>2</a:t>
            </a:r>
            <a:r>
              <a:rPr lang="zh-CN">
                <a:solidFill>
                  <a:schemeClr val="lt1"/>
                </a:solidFill>
                <a:latin typeface="微软雅黑" panose="020B0503020204020204" charset="-122"/>
                <a:ea typeface="微软雅黑" panose="020B0503020204020204" charset="-122"/>
                <a:cs typeface="微软雅黑" panose="020B0503020204020204" charset="-122"/>
                <a:sym typeface="+mn-ea"/>
              </a:rPr>
              <a:t>、</a:t>
            </a:r>
            <a:r>
              <a:rPr lang="en-US">
                <a:solidFill>
                  <a:schemeClr val="lt1"/>
                </a:solidFill>
                <a:latin typeface="微软雅黑" panose="020B0503020204020204" charset="-122"/>
                <a:ea typeface="微软雅黑" panose="020B0503020204020204" charset="-122"/>
                <a:cs typeface="微软雅黑" panose="020B0503020204020204" charset="-122"/>
                <a:sym typeface="+mn-ea"/>
              </a:rPr>
              <a:t>ARP</a:t>
            </a:r>
            <a:r>
              <a:rPr lang="zh-CN">
                <a:solidFill>
                  <a:schemeClr val="lt1"/>
                </a:solidFill>
                <a:latin typeface="微软雅黑" panose="020B0503020204020204" charset="-122"/>
                <a:ea typeface="微软雅黑" panose="020B0503020204020204" charset="-122"/>
                <a:cs typeface="微软雅黑" panose="020B0503020204020204" charset="-122"/>
                <a:sym typeface="+mn-ea"/>
              </a:rPr>
              <a:t>协议</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2" name="文本框 1"/>
          <p:cNvSpPr txBox="1"/>
          <p:nvPr/>
        </p:nvSpPr>
        <p:spPr>
          <a:xfrm>
            <a:off x="611505" y="765175"/>
            <a:ext cx="8197850" cy="922020"/>
          </a:xfrm>
          <a:prstGeom prst="rect">
            <a:avLst/>
          </a:prstGeom>
          <a:noFill/>
        </p:spPr>
        <p:txBody>
          <a:bodyPr wrap="square" rtlCol="0" anchor="t">
            <a:spAutoFit/>
          </a:bodyPr>
          <a:p>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1</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ARP</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协议</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基本</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组成</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ARP报文结构</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，ARP表建立与更新的流程；ARP数据包的发送与接收处理过程；</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 </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611505" y="2636520"/>
            <a:ext cx="8110855"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用于将网络层（ IP 地址）的地址转换为数据链路层（MAC 地址）的地址。</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73785" y="3297555"/>
            <a:ext cx="2196465" cy="368300"/>
          </a:xfrm>
          <a:prstGeom prst="rect">
            <a:avLst/>
          </a:prstGeom>
          <a:noFill/>
        </p:spPr>
        <p:txBody>
          <a:bodyPr wrap="square" rtlCol="0">
            <a:spAutoFit/>
          </a:bodyPr>
          <a:p>
            <a:r>
              <a:rPr lang="zh-CN" altLang="en-US">
                <a:solidFill>
                  <a:schemeClr val="bg2"/>
                </a:solidFill>
              </a:rPr>
              <a:t>网络层</a:t>
            </a:r>
            <a:r>
              <a:rPr lang="en-US" altLang="zh-CN">
                <a:solidFill>
                  <a:schemeClr val="bg2"/>
                </a:solidFill>
              </a:rPr>
              <a:t>IP</a:t>
            </a:r>
            <a:r>
              <a:rPr lang="zh-CN" altLang="en-US">
                <a:solidFill>
                  <a:schemeClr val="bg2"/>
                </a:solidFill>
              </a:rPr>
              <a:t>地址</a:t>
            </a:r>
            <a:endParaRPr lang="zh-CN" altLang="en-US">
              <a:solidFill>
                <a:schemeClr val="bg2"/>
              </a:solidFill>
            </a:endParaRPr>
          </a:p>
        </p:txBody>
      </p:sp>
      <p:sp>
        <p:nvSpPr>
          <p:cNvPr id="7" name="文本框 6"/>
          <p:cNvSpPr txBox="1"/>
          <p:nvPr/>
        </p:nvSpPr>
        <p:spPr>
          <a:xfrm>
            <a:off x="3563620" y="3281045"/>
            <a:ext cx="3048000" cy="368300"/>
          </a:xfrm>
          <a:prstGeom prst="rect">
            <a:avLst/>
          </a:prstGeom>
          <a:noFill/>
        </p:spPr>
        <p:txBody>
          <a:bodyPr wrap="square" rtlCol="0">
            <a:spAutoFit/>
          </a:bodyPr>
          <a:p>
            <a:r>
              <a:rPr lang="zh-CN" altLang="en-US">
                <a:solidFill>
                  <a:schemeClr val="bg2"/>
                </a:solidFill>
              </a:rPr>
              <a:t>数链层</a:t>
            </a:r>
            <a:r>
              <a:rPr lang="en-US" altLang="zh-CN">
                <a:solidFill>
                  <a:schemeClr val="bg2"/>
                </a:solidFill>
              </a:rPr>
              <a:t>MAC</a:t>
            </a:r>
            <a:r>
              <a:rPr lang="zh-CN" altLang="en-US">
                <a:solidFill>
                  <a:schemeClr val="bg2"/>
                </a:solidFill>
              </a:rPr>
              <a:t>地址</a:t>
            </a:r>
            <a:endParaRPr lang="zh-CN" altLang="en-US">
              <a:solidFill>
                <a:schemeClr val="bg2"/>
              </a:solidFill>
            </a:endParaRPr>
          </a:p>
        </p:txBody>
      </p:sp>
      <p:pic>
        <p:nvPicPr>
          <p:cNvPr id="9" name="图片 8" descr="双向箭头"/>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7630" y="3024505"/>
            <a:ext cx="914400" cy="914400"/>
          </a:xfrm>
          <a:prstGeom prst="rect">
            <a:avLst/>
          </a:prstGeom>
        </p:spPr>
      </p:pic>
      <p:sp>
        <p:nvSpPr>
          <p:cNvPr id="10" name="文本框 9"/>
          <p:cNvSpPr txBox="1"/>
          <p:nvPr/>
        </p:nvSpPr>
        <p:spPr>
          <a:xfrm>
            <a:off x="2843530" y="3665855"/>
            <a:ext cx="950595" cy="368300"/>
          </a:xfrm>
          <a:prstGeom prst="rect">
            <a:avLst/>
          </a:prstGeom>
          <a:noFill/>
        </p:spPr>
        <p:txBody>
          <a:bodyPr wrap="square" rtlCol="0">
            <a:spAutoFit/>
          </a:bodyPr>
          <a:p>
            <a:r>
              <a:rPr lang="zh-CN" altLang="en-US">
                <a:solidFill>
                  <a:schemeClr val="bg2"/>
                </a:solidFill>
              </a:rPr>
              <a:t>桥梁</a:t>
            </a:r>
            <a:endParaRPr lang="zh-CN" altLang="en-US">
              <a:solidFill>
                <a:schemeClr val="bg2"/>
              </a:solidFill>
            </a:endParaRPr>
          </a:p>
        </p:txBody>
      </p:sp>
      <p:sp>
        <p:nvSpPr>
          <p:cNvPr id="11" name="文本框 10"/>
          <p:cNvSpPr txBox="1"/>
          <p:nvPr/>
        </p:nvSpPr>
        <p:spPr>
          <a:xfrm>
            <a:off x="602615" y="2097405"/>
            <a:ext cx="3604260" cy="368300"/>
          </a:xfrm>
          <a:prstGeom prst="rect">
            <a:avLst/>
          </a:prstGeom>
          <a:noFill/>
        </p:spPr>
        <p:txBody>
          <a:bodyPr wrap="square" rtlCol="0">
            <a:spAutoFit/>
          </a:bodyPr>
          <a:p>
            <a:pPr algn="l">
              <a:buClrTx/>
              <a:buSzTx/>
              <a:buFontTx/>
            </a:pPr>
            <a:r>
              <a:rPr lang="zh-CN" altLang="en-US" sz="1800">
                <a:solidFill>
                  <a:schemeClr val="lt1"/>
                </a:solidFill>
                <a:latin typeface="微软雅黑" panose="020B0503020204020204" charset="-122"/>
                <a:ea typeface="微软雅黑" panose="020B0503020204020204" charset="-122"/>
                <a:cs typeface="微软雅黑" panose="020B0503020204020204" charset="-122"/>
              </a:rPr>
              <a:t>2、ARP协议</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工作原理</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与作用</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683260" y="4796790"/>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ARP 协议是基于请求 - 应答机制的</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13" name="文本框 12"/>
          <p:cNvSpPr txBox="1"/>
          <p:nvPr/>
        </p:nvSpPr>
        <p:spPr>
          <a:xfrm>
            <a:off x="683260" y="4303395"/>
            <a:ext cx="3048000" cy="368300"/>
          </a:xfrm>
          <a:prstGeom prst="rect">
            <a:avLst/>
          </a:prstGeom>
          <a:noFill/>
        </p:spPr>
        <p:txBody>
          <a:bodyPr wrap="square" rtlCol="0">
            <a:spAutoFit/>
          </a:bodyPr>
          <a:p>
            <a:pPr lvl="0" algn="l">
              <a:buClrTx/>
              <a:buSzTx/>
              <a:buFontTx/>
            </a:pP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3</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、工作</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方式</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p:cTn id="13"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ox(in)">
                                      <p:cBhvr>
                                        <p:cTn id="48" dur="20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3" grpId="0"/>
      <p:bldP spid="3" grpId="1"/>
      <p:bldP spid="7" grpId="0"/>
      <p:bldP spid="5" grpId="0"/>
      <p:bldP spid="10" grpId="0"/>
      <p:bldP spid="7" grpId="1"/>
      <p:bldP spid="5" grpId="1"/>
      <p:bldP spid="10" grpId="1"/>
      <p:bldP spid="12" grpId="0"/>
      <p:bldP spid="12" grpId="1"/>
      <p:bldP spid="13" grpId="0"/>
      <p:bldP spid="13"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graphicFrame>
        <p:nvGraphicFramePr>
          <p:cNvPr id="3" name="表格 2"/>
          <p:cNvGraphicFramePr/>
          <p:nvPr>
            <p:custDataLst>
              <p:tags r:id="rId3"/>
            </p:custDataLst>
          </p:nvPr>
        </p:nvGraphicFramePr>
        <p:xfrm>
          <a:off x="468313" y="1484313"/>
          <a:ext cx="8212455" cy="1021080"/>
        </p:xfrm>
        <a:graphic>
          <a:graphicData uri="http://schemas.openxmlformats.org/drawingml/2006/table">
            <a:tbl>
              <a:tblPr firstRow="1" bandRow="1">
                <a:effectLst/>
                <a:tableStyleId>{5940675A-B579-460E-94D1-54222C63F5DA}</a:tableStyleId>
              </a:tblPr>
              <a:tblGrid>
                <a:gridCol w="912495"/>
                <a:gridCol w="912495"/>
                <a:gridCol w="912495"/>
                <a:gridCol w="912495"/>
                <a:gridCol w="912495"/>
                <a:gridCol w="912495"/>
                <a:gridCol w="912495"/>
                <a:gridCol w="912495"/>
                <a:gridCol w="912495"/>
              </a:tblGrid>
              <a:tr h="381000">
                <a:tc>
                  <a:txBody>
                    <a:bodyPr/>
                    <a:p>
                      <a:pPr>
                        <a:buNone/>
                      </a:pPr>
                      <a:r>
                        <a:rPr lang="zh-CN" altLang="en-US" sz="1600">
                          <a:solidFill>
                            <a:schemeClr val="bg2"/>
                          </a:solidFill>
                          <a:latin typeface="微软雅黑" panose="020B0503020204020204" charset="-122"/>
                          <a:ea typeface="微软雅黑" panose="020B0503020204020204" charset="-122"/>
                        </a:rPr>
                        <a:t>硬件</a:t>
                      </a:r>
                      <a:endParaRPr lang="zh-CN" altLang="en-US" sz="1600">
                        <a:solidFill>
                          <a:schemeClr val="bg2"/>
                        </a:solidFill>
                        <a:latin typeface="微软雅黑" panose="020B0503020204020204" charset="-122"/>
                        <a:ea typeface="微软雅黑" panose="020B0503020204020204" charset="-122"/>
                      </a:endParaRPr>
                    </a:p>
                    <a:p>
                      <a:pPr>
                        <a:buNone/>
                      </a:pPr>
                      <a:r>
                        <a:rPr lang="zh-CN" altLang="en-US" sz="1600">
                          <a:solidFill>
                            <a:schemeClr val="bg2"/>
                          </a:solidFill>
                          <a:latin typeface="微软雅黑" panose="020B0503020204020204" charset="-122"/>
                          <a:ea typeface="微软雅黑" panose="020B0503020204020204" charset="-122"/>
                        </a:rPr>
                        <a:t>类型</a:t>
                      </a:r>
                      <a:endParaRPr lang="zh-CN" altLang="en-US" sz="1600">
                        <a:solidFill>
                          <a:schemeClr val="bg2"/>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zh-CN" altLang="en-US" sz="1600">
                          <a:solidFill>
                            <a:schemeClr val="bg2"/>
                          </a:solidFill>
                          <a:latin typeface="微软雅黑" panose="020B0503020204020204" charset="-122"/>
                          <a:ea typeface="微软雅黑" panose="020B0503020204020204" charset="-122"/>
                        </a:rPr>
                        <a:t>协议</a:t>
                      </a:r>
                      <a:endParaRPr lang="zh-CN" altLang="en-US" sz="1600">
                        <a:solidFill>
                          <a:schemeClr val="bg2"/>
                        </a:solidFill>
                        <a:latin typeface="微软雅黑" panose="020B0503020204020204" charset="-122"/>
                        <a:ea typeface="微软雅黑" panose="020B0503020204020204" charset="-122"/>
                      </a:endParaRPr>
                    </a:p>
                    <a:p>
                      <a:pPr>
                        <a:buNone/>
                      </a:pPr>
                      <a:r>
                        <a:rPr lang="zh-CN" altLang="en-US" sz="1600">
                          <a:solidFill>
                            <a:schemeClr val="bg2"/>
                          </a:solidFill>
                          <a:latin typeface="微软雅黑" panose="020B0503020204020204" charset="-122"/>
                          <a:ea typeface="微软雅黑" panose="020B0503020204020204" charset="-122"/>
                        </a:rPr>
                        <a:t>类型</a:t>
                      </a:r>
                      <a:endParaRPr lang="zh-CN" altLang="en-US" sz="1600">
                        <a:solidFill>
                          <a:schemeClr val="bg2"/>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lgn="l">
                        <a:buClrTx/>
                        <a:buSzTx/>
                        <a:buNone/>
                      </a:pPr>
                      <a:r>
                        <a:rPr lang="zh-CN" altLang="en-US" sz="1600">
                          <a:solidFill>
                            <a:schemeClr val="bg2"/>
                          </a:solidFill>
                          <a:latin typeface="微软雅黑" panose="020B0503020204020204" charset="-122"/>
                          <a:ea typeface="微软雅黑" panose="020B0503020204020204" charset="-122"/>
                          <a:sym typeface="+mn-ea"/>
                        </a:rPr>
                        <a:t>硬件</a:t>
                      </a:r>
                      <a:endParaRPr lang="zh-CN" altLang="en-US" sz="1600">
                        <a:solidFill>
                          <a:schemeClr val="bg2"/>
                        </a:solidFill>
                        <a:latin typeface="微软雅黑" panose="020B0503020204020204" charset="-122"/>
                        <a:ea typeface="微软雅黑" panose="020B0503020204020204" charset="-122"/>
                      </a:endParaRPr>
                    </a:p>
                    <a:p>
                      <a:pPr algn="l">
                        <a:buClrTx/>
                        <a:buSzTx/>
                        <a:buNone/>
                      </a:pPr>
                      <a:r>
                        <a:rPr lang="zh-CN" altLang="en-US" sz="1600">
                          <a:solidFill>
                            <a:schemeClr val="bg2"/>
                          </a:solidFill>
                          <a:latin typeface="微软雅黑" panose="020B0503020204020204" charset="-122"/>
                          <a:ea typeface="微软雅黑" panose="020B0503020204020204" charset="-122"/>
                          <a:sym typeface="+mn-ea"/>
                        </a:rPr>
                        <a:t>长度</a:t>
                      </a:r>
                      <a:endParaRPr lang="zh-CN" altLang="en-US" sz="1600">
                        <a:solidFill>
                          <a:schemeClr val="bg2"/>
                        </a:solidFill>
                        <a:latin typeface="微软雅黑" panose="020B0503020204020204" charset="-122"/>
                        <a:ea typeface="微软雅黑" panose="020B0503020204020204" charset="-122"/>
                        <a:sym typeface="+mn-ea"/>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zh-CN" altLang="en-US" sz="1600">
                          <a:solidFill>
                            <a:schemeClr val="bg2"/>
                          </a:solidFill>
                          <a:latin typeface="微软雅黑" panose="020B0503020204020204" charset="-122"/>
                          <a:ea typeface="微软雅黑" panose="020B0503020204020204" charset="-122"/>
                        </a:rPr>
                        <a:t>协议</a:t>
                      </a:r>
                      <a:endParaRPr lang="zh-CN" altLang="en-US" sz="1600">
                        <a:solidFill>
                          <a:schemeClr val="bg2"/>
                        </a:solidFill>
                        <a:latin typeface="微软雅黑" panose="020B0503020204020204" charset="-122"/>
                        <a:ea typeface="微软雅黑" panose="020B0503020204020204" charset="-122"/>
                      </a:endParaRPr>
                    </a:p>
                    <a:p>
                      <a:pPr>
                        <a:buNone/>
                      </a:pPr>
                      <a:r>
                        <a:rPr lang="zh-CN" altLang="en-US" sz="1600">
                          <a:solidFill>
                            <a:schemeClr val="bg2"/>
                          </a:solidFill>
                          <a:latin typeface="微软雅黑" panose="020B0503020204020204" charset="-122"/>
                          <a:ea typeface="微软雅黑" panose="020B0503020204020204" charset="-122"/>
                        </a:rPr>
                        <a:t>长度</a:t>
                      </a:r>
                      <a:endParaRPr lang="zh-CN" altLang="en-US" sz="1600">
                        <a:solidFill>
                          <a:schemeClr val="bg2"/>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zh-CN" altLang="en-US" sz="1600">
                          <a:solidFill>
                            <a:schemeClr val="bg2"/>
                          </a:solidFill>
                          <a:latin typeface="微软雅黑" panose="020B0503020204020204" charset="-122"/>
                          <a:ea typeface="微软雅黑" panose="020B0503020204020204" charset="-122"/>
                        </a:rPr>
                        <a:t>操作码</a:t>
                      </a:r>
                      <a:endParaRPr lang="zh-CN" altLang="en-US" sz="1600">
                        <a:solidFill>
                          <a:schemeClr val="bg2"/>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zh-CN" altLang="en-US" sz="1600">
                          <a:solidFill>
                            <a:schemeClr val="bg2"/>
                          </a:solidFill>
                          <a:latin typeface="微软雅黑" panose="020B0503020204020204" charset="-122"/>
                          <a:ea typeface="微软雅黑" panose="020B0503020204020204" charset="-122"/>
                        </a:rPr>
                        <a:t>源硬件地址</a:t>
                      </a:r>
                      <a:endParaRPr lang="zh-CN" altLang="en-US" sz="1600">
                        <a:solidFill>
                          <a:schemeClr val="bg2"/>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zh-CN" altLang="en-US" sz="1600">
                          <a:solidFill>
                            <a:schemeClr val="bg2"/>
                          </a:solidFill>
                          <a:latin typeface="微软雅黑" panose="020B0503020204020204" charset="-122"/>
                          <a:ea typeface="微软雅黑" panose="020B0503020204020204" charset="-122"/>
                        </a:rPr>
                        <a:t>源逻辑地址（</a:t>
                      </a:r>
                      <a:r>
                        <a:rPr lang="en-US" altLang="zh-CN" sz="1600">
                          <a:solidFill>
                            <a:schemeClr val="bg2"/>
                          </a:solidFill>
                          <a:latin typeface="微软雅黑" panose="020B0503020204020204" charset="-122"/>
                          <a:ea typeface="微软雅黑" panose="020B0503020204020204" charset="-122"/>
                        </a:rPr>
                        <a:t>IP)</a:t>
                      </a:r>
                      <a:endParaRPr lang="en-US" altLang="zh-CN" sz="1600">
                        <a:solidFill>
                          <a:schemeClr val="bg2"/>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zh-CN" altLang="en-US" sz="1600">
                          <a:solidFill>
                            <a:schemeClr val="bg2"/>
                          </a:solidFill>
                          <a:latin typeface="微软雅黑" panose="020B0503020204020204" charset="-122"/>
                          <a:ea typeface="微软雅黑" panose="020B0503020204020204" charset="-122"/>
                        </a:rPr>
                        <a:t>目的硬件地址</a:t>
                      </a:r>
                      <a:endParaRPr lang="zh-CN" altLang="en-US" sz="1600">
                        <a:solidFill>
                          <a:schemeClr val="bg2"/>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zh-CN" altLang="en-US" sz="1600">
                          <a:solidFill>
                            <a:schemeClr val="bg2"/>
                          </a:solidFill>
                          <a:latin typeface="微软雅黑" panose="020B0503020204020204" charset="-122"/>
                          <a:ea typeface="微软雅黑" panose="020B0503020204020204" charset="-122"/>
                        </a:rPr>
                        <a:t>目的逻辑地址</a:t>
                      </a:r>
                      <a:r>
                        <a:rPr lang="en-US" altLang="zh-CN" sz="1600">
                          <a:solidFill>
                            <a:schemeClr val="bg2"/>
                          </a:solidFill>
                          <a:latin typeface="微软雅黑" panose="020B0503020204020204" charset="-122"/>
                          <a:ea typeface="微软雅黑" panose="020B0503020204020204" charset="-122"/>
                        </a:rPr>
                        <a:t>(IP)</a:t>
                      </a:r>
                      <a:endParaRPr lang="en-US" altLang="zh-CN" sz="1600">
                        <a:solidFill>
                          <a:schemeClr val="bg2"/>
                        </a:solidFill>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r>
              <a:tr h="381000">
                <a:tc>
                  <a:txBody>
                    <a:bodyPr/>
                    <a:p>
                      <a:pPr algn="ctr">
                        <a:buNone/>
                      </a:pPr>
                      <a:r>
                        <a:rPr lang="en-US" altLang="zh-CN" sz="1600">
                          <a:latin typeface="微软雅黑" panose="020B0503020204020204" charset="-122"/>
                          <a:ea typeface="微软雅黑" panose="020B0503020204020204" charset="-122"/>
                        </a:rPr>
                        <a:t>  2</a:t>
                      </a:r>
                      <a:endParaRPr lang="en-US" altLang="zh-CN" sz="1600">
                        <a:latin typeface="微软雅黑" panose="020B0503020204020204" charset="-122"/>
                        <a:ea typeface="微软雅黑" panose="020B0503020204020204" charset="-122"/>
                      </a:endParaRPr>
                    </a:p>
                  </a:txBody>
                  <a:tcPr anchor="ctr" anchorCtr="0">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lgn="ctr">
                        <a:buNone/>
                      </a:pPr>
                      <a:r>
                        <a:rPr lang="en-US" altLang="zh-CN" sz="1600">
                          <a:latin typeface="微软雅黑" panose="020B0503020204020204" charset="-122"/>
                          <a:ea typeface="微软雅黑" panose="020B0503020204020204" charset="-122"/>
                        </a:rPr>
                        <a:t>2</a:t>
                      </a:r>
                      <a:endParaRPr lang="en-US" altLang="zh-CN" sz="1600">
                        <a:latin typeface="微软雅黑" panose="020B0503020204020204" charset="-122"/>
                        <a:ea typeface="微软雅黑" panose="020B0503020204020204" charset="-122"/>
                      </a:endParaRPr>
                    </a:p>
                  </a:txBody>
                  <a:tcPr anchor="ctr" anchorCtr="0">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lgn="ctr">
                        <a:buNone/>
                      </a:pPr>
                      <a:r>
                        <a:rPr lang="en-US" altLang="zh-CN" sz="1600">
                          <a:latin typeface="微软雅黑" panose="020B0503020204020204" charset="-122"/>
                          <a:ea typeface="微软雅黑" panose="020B0503020204020204" charset="-122"/>
                        </a:rPr>
                        <a:t>1</a:t>
                      </a:r>
                      <a:endParaRPr lang="en-US" altLang="zh-CN" sz="1600">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lgn="ctr">
                        <a:buNone/>
                      </a:pPr>
                      <a:r>
                        <a:rPr lang="en-US" altLang="zh-CN" sz="1600">
                          <a:latin typeface="微软雅黑" panose="020B0503020204020204" charset="-122"/>
                          <a:ea typeface="微软雅黑" panose="020B0503020204020204" charset="-122"/>
                        </a:rPr>
                        <a:t>1</a:t>
                      </a:r>
                      <a:endParaRPr lang="en-US" altLang="zh-CN" sz="1600">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lgn="ctr">
                        <a:buNone/>
                      </a:pPr>
                      <a:r>
                        <a:rPr lang="en-US" altLang="zh-CN" sz="1600">
                          <a:latin typeface="微软雅黑" panose="020B0503020204020204" charset="-122"/>
                          <a:ea typeface="微软雅黑" panose="020B0503020204020204" charset="-122"/>
                        </a:rPr>
                        <a:t>    2</a:t>
                      </a:r>
                      <a:endParaRPr lang="en-US" altLang="zh-CN" sz="1600">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lgn="ctr">
                        <a:buNone/>
                      </a:pPr>
                      <a:r>
                        <a:rPr lang="en-US" altLang="zh-CN" sz="1600">
                          <a:latin typeface="微软雅黑" panose="020B0503020204020204" charset="-122"/>
                          <a:ea typeface="微软雅黑" panose="020B0503020204020204" charset="-122"/>
                        </a:rPr>
                        <a:t>6</a:t>
                      </a:r>
                      <a:endParaRPr lang="en-US" altLang="zh-CN" sz="1600">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lgn="ctr">
                        <a:buNone/>
                      </a:pPr>
                      <a:r>
                        <a:rPr lang="en-US" altLang="zh-CN" sz="1600">
                          <a:latin typeface="微软雅黑" panose="020B0503020204020204" charset="-122"/>
                          <a:ea typeface="微软雅黑" panose="020B0503020204020204" charset="-122"/>
                        </a:rPr>
                        <a:t>4</a:t>
                      </a:r>
                      <a:endParaRPr lang="en-US" altLang="zh-CN" sz="1600">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lgn="ctr">
                        <a:buNone/>
                      </a:pPr>
                      <a:r>
                        <a:rPr lang="en-US" altLang="zh-CN" sz="1600">
                          <a:latin typeface="微软雅黑" panose="020B0503020204020204" charset="-122"/>
                          <a:ea typeface="微软雅黑" panose="020B0503020204020204" charset="-122"/>
                        </a:rPr>
                        <a:t>6</a:t>
                      </a:r>
                      <a:endParaRPr lang="en-US" altLang="zh-CN" sz="1600">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c>
                  <a:txBody>
                    <a:bodyPr/>
                    <a:p>
                      <a:pPr algn="ctr">
                        <a:buNone/>
                      </a:pPr>
                      <a:r>
                        <a:rPr lang="en-US" altLang="zh-CN" sz="1600">
                          <a:latin typeface="微软雅黑" panose="020B0503020204020204" charset="-122"/>
                          <a:ea typeface="微软雅黑" panose="020B0503020204020204" charset="-122"/>
                        </a:rPr>
                        <a:t>4</a:t>
                      </a:r>
                      <a:endParaRPr lang="en-US" altLang="zh-CN" sz="1600">
                        <a:latin typeface="微软雅黑" panose="020B0503020204020204" charset="-122"/>
                        <a:ea typeface="微软雅黑" panose="020B050302020402020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tint val="40000"/>
                      </a:schemeClr>
                    </a:solidFill>
                  </a:tcPr>
                </a:tc>
              </a:tr>
            </a:tbl>
          </a:graphicData>
        </a:graphic>
      </p:graphicFrame>
      <p:sp>
        <p:nvSpPr>
          <p:cNvPr id="5" name="文本框 4"/>
          <p:cNvSpPr txBox="1"/>
          <p:nvPr>
            <p:custDataLst>
              <p:tags r:id="rId4"/>
            </p:custDataLst>
          </p:nvPr>
        </p:nvSpPr>
        <p:spPr>
          <a:xfrm>
            <a:off x="476885" y="2791460"/>
            <a:ext cx="8209280" cy="1866265"/>
          </a:xfrm>
          <a:prstGeom prst="rect">
            <a:avLst/>
          </a:prstGeom>
          <a:noFill/>
        </p:spPr>
        <p:txBody>
          <a:bodyPr wrap="square" rtlCol="0">
            <a:normAutofit fontScale="90000"/>
          </a:bodyPr>
          <a:p>
            <a:pPr>
              <a:lnSpc>
                <a:spcPct val="150000"/>
              </a:lnSpc>
            </a:pPr>
            <a:r>
              <a:rPr lang="zh-CN" altLang="en-US" sz="1800">
                <a:solidFill>
                  <a:schemeClr val="lt1"/>
                </a:solidFill>
                <a:latin typeface="微软雅黑" panose="020B0503020204020204" charset="-122"/>
                <a:ea typeface="微软雅黑" panose="020B0503020204020204" charset="-122"/>
                <a:cs typeface="微软雅黑" panose="020B0503020204020204" charset="-122"/>
              </a:rPr>
              <a:t>硬件类型：</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2</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字节，用来定义运行</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ARP</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的网络类型，（</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Ethernet</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）以太网类型值为</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0x0001</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a:solidFill>
                  <a:schemeClr val="lt1"/>
                </a:solidFill>
                <a:latin typeface="微软雅黑" panose="020B0503020204020204" charset="-122"/>
                <a:ea typeface="微软雅黑" panose="020B0503020204020204" charset="-122"/>
                <a:cs typeface="微软雅黑" panose="020B0503020204020204" charset="-122"/>
              </a:rPr>
              <a:t>上层协议类型：</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2</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字节，用来定义</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IP</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层所使用的协议类型，</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IPv4</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值为</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0x0800</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a:solidFill>
                  <a:schemeClr val="lt1"/>
                </a:solidFill>
                <a:latin typeface="微软雅黑" panose="020B0503020204020204" charset="-122"/>
                <a:ea typeface="微软雅黑" panose="020B0503020204020204" charset="-122"/>
                <a:cs typeface="微软雅黑" panose="020B0503020204020204" charset="-122"/>
              </a:rPr>
              <a:t>硬件长度：</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1</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字节，标识硬件地址长度，对于以太网值为</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6</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800">
                <a:solidFill>
                  <a:schemeClr val="lt1"/>
                </a:solidFill>
                <a:latin typeface="微软雅黑" panose="020B0503020204020204" charset="-122"/>
                <a:ea typeface="微软雅黑" panose="020B0503020204020204" charset="-122"/>
                <a:cs typeface="微软雅黑" panose="020B0503020204020204" charset="-122"/>
              </a:rPr>
              <a:t>协议长度：</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1</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字节，标识逻辑地址长度，对于</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IPv4</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值为</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4</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8" name="标题 7"/>
          <p:cNvSpPr>
            <a:spLocks noGrp="1"/>
          </p:cNvSpPr>
          <p:nvPr>
            <p:custDataLst>
              <p:tags r:id="rId5"/>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cs typeface="汉仪旗黑-85S" charset="0"/>
                <a:sym typeface="+mn-ea"/>
              </a:rPr>
              <a:t>ARP报文结构</a:t>
            </a:r>
            <a:endParaRPr lang="zh-CN" altLang="en-US" dirty="0">
              <a:solidFill>
                <a:schemeClr val="lt1"/>
              </a:solidFill>
              <a:latin typeface="汉仪旗黑-85S" charset="0"/>
              <a:ea typeface="汉仪旗黑-85S" charset="0"/>
              <a:cs typeface="汉仪旗黑-85S" charset="0"/>
              <a:sym typeface="+mn-ea"/>
            </a:endParaRPr>
          </a:p>
        </p:txBody>
      </p:sp>
      <p:sp>
        <p:nvSpPr>
          <p:cNvPr id="2" name="文本框 1"/>
          <p:cNvSpPr txBox="1"/>
          <p:nvPr/>
        </p:nvSpPr>
        <p:spPr>
          <a:xfrm>
            <a:off x="476885" y="4365625"/>
            <a:ext cx="5827395" cy="1669415"/>
          </a:xfrm>
          <a:prstGeom prst="rect">
            <a:avLst/>
          </a:prstGeom>
          <a:noFill/>
        </p:spPr>
        <p:txBody>
          <a:bodyPr wrap="square" rtlCol="0" anchor="t">
            <a:noAutofit/>
          </a:bodyPr>
          <a:p>
            <a:pPr>
              <a:lnSpc>
                <a:spcPct val="150000"/>
              </a:lnSpc>
            </a:pPr>
            <a:r>
              <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rPr>
              <a:t>操作码：Request 或 Reply</a:t>
            </a:r>
            <a:endPar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rPr>
              <a:t>源硬件地址：</a:t>
            </a:r>
            <a:r>
              <a:rPr lang="en-US" altLang="zh-CN" sz="1600">
                <a:solidFill>
                  <a:schemeClr val="lt1"/>
                </a:solidFill>
                <a:latin typeface="微软雅黑" panose="020B0503020204020204" charset="-122"/>
                <a:ea typeface="微软雅黑" panose="020B0503020204020204" charset="-122"/>
                <a:cs typeface="微软雅黑" panose="020B0503020204020204" charset="-122"/>
                <a:sym typeface="+mn-ea"/>
              </a:rPr>
              <a:t>6</a:t>
            </a:r>
            <a:r>
              <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rPr>
              <a:t>字节</a:t>
            </a:r>
            <a:endPar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rPr>
              <a:t>源逻辑地址：</a:t>
            </a:r>
            <a:r>
              <a:rPr lang="en-US" altLang="zh-CN" sz="1600">
                <a:solidFill>
                  <a:schemeClr val="lt1"/>
                </a:solidFill>
                <a:latin typeface="微软雅黑" panose="020B0503020204020204" charset="-122"/>
                <a:ea typeface="微软雅黑" panose="020B0503020204020204" charset="-122"/>
                <a:cs typeface="微软雅黑" panose="020B0503020204020204" charset="-122"/>
                <a:sym typeface="+mn-ea"/>
              </a:rPr>
              <a:t>4</a:t>
            </a:r>
            <a:r>
              <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rPr>
              <a:t>字节</a:t>
            </a:r>
            <a:endPar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rPr>
              <a:t>目的硬件地址：</a:t>
            </a:r>
            <a:r>
              <a:rPr lang="en-US" altLang="zh-CN" sz="1600">
                <a:solidFill>
                  <a:schemeClr val="lt1"/>
                </a:solidFill>
                <a:latin typeface="微软雅黑" panose="020B0503020204020204" charset="-122"/>
                <a:ea typeface="微软雅黑" panose="020B0503020204020204" charset="-122"/>
                <a:cs typeface="微软雅黑" panose="020B0503020204020204" charset="-122"/>
                <a:sym typeface="+mn-ea"/>
              </a:rPr>
              <a:t>6</a:t>
            </a:r>
            <a:r>
              <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rPr>
              <a:t>字节</a:t>
            </a:r>
            <a:endPar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rPr>
              <a:t>目的逻辑地址：</a:t>
            </a:r>
            <a:r>
              <a:rPr lang="en-US" altLang="zh-CN" sz="1600">
                <a:solidFill>
                  <a:schemeClr val="lt1"/>
                </a:solidFill>
                <a:latin typeface="微软雅黑" panose="020B0503020204020204" charset="-122"/>
                <a:ea typeface="微软雅黑" panose="020B0503020204020204" charset="-122"/>
                <a:cs typeface="微软雅黑" panose="020B0503020204020204" charset="-122"/>
                <a:sym typeface="+mn-ea"/>
              </a:rPr>
              <a:t>4</a:t>
            </a:r>
            <a:r>
              <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rPr>
              <a:t>字节</a:t>
            </a:r>
            <a:endParaRPr lang="zh-CN" altLang="en-US" sz="16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ox(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387985" y="2853055"/>
            <a:ext cx="8251190" cy="3714750"/>
          </a:xfrm>
          <a:prstGeom prst="rect">
            <a:avLst/>
          </a:prstGeom>
          <a:noFill/>
          <a:ln w="9525">
            <a:noFill/>
          </a:ln>
        </p:spPr>
        <p:txBody>
          <a:bodyPr wrap="square">
            <a:normAutofit fontScale="8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检查本地</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缓存：当主机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A </a:t>
            </a:r>
            <a:r>
              <a:rPr lang="zh-CN" altLang="en-US">
                <a:solidFill>
                  <a:schemeClr val="lt1"/>
                </a:solidFill>
                <a:latin typeface="微软雅黑" panose="020B0503020204020204" charset="-122"/>
                <a:ea typeface="微软雅黑" panose="020B0503020204020204" charset="-122"/>
                <a:cs typeface="微软雅黑" panose="020B0503020204020204" charset="-122"/>
              </a:rPr>
              <a:t>需要与主机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通信时，首先会依据自身的路由表确定用于访问主机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的转发</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地址，然后在本地的</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缓存中检查是否有与主机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地址相对应的</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地址映射</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ARP </a:t>
            </a:r>
            <a:r>
              <a:rPr lang="zh-CN" altLang="en-US"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缓存本质上是一个</a:t>
            </a:r>
            <a:r>
              <a:rPr lang="en-US" altLang="zh-CN"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IP </a:t>
            </a:r>
            <a:r>
              <a:rPr lang="zh-CN" altLang="en-US"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地址与</a:t>
            </a:r>
            <a:r>
              <a:rPr lang="en-US" altLang="zh-CN"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MAC </a:t>
            </a:r>
            <a:r>
              <a:rPr lang="zh-CN" altLang="en-US"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地址的</a:t>
            </a:r>
            <a:r>
              <a:rPr lang="zh-CN" altLang="en-US" sz="2250" u="sng">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对应表</a:t>
            </a:r>
            <a:endParaRPr lang="zh-CN" altLang="en-US"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发送</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请求：如果在本地</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缓存中未找到匹配的</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A </a:t>
            </a:r>
            <a:r>
              <a:rPr lang="zh-CN" altLang="en-US">
                <a:solidFill>
                  <a:schemeClr val="lt1"/>
                </a:solidFill>
                <a:latin typeface="微软雅黑" panose="020B0503020204020204" charset="-122"/>
                <a:ea typeface="微软雅黑" panose="020B0503020204020204" charset="-122"/>
                <a:cs typeface="微软雅黑" panose="020B0503020204020204" charset="-122"/>
              </a:rPr>
              <a:t>会构造一个</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u="sng">
                <a:solidFill>
                  <a:schemeClr val="lt1"/>
                </a:solidFill>
                <a:latin typeface="微软雅黑" panose="020B0503020204020204" charset="-122"/>
                <a:ea typeface="微软雅黑" panose="020B0503020204020204" charset="-122"/>
                <a:cs typeface="微软雅黑" panose="020B0503020204020204" charset="-122"/>
              </a:rPr>
              <a:t>ARP </a:t>
            </a:r>
            <a:r>
              <a:rPr lang="zh-CN" altLang="en-US" u="sng">
                <a:solidFill>
                  <a:schemeClr val="lt1"/>
                </a:solidFill>
                <a:latin typeface="微软雅黑" panose="020B0503020204020204" charset="-122"/>
                <a:ea typeface="微软雅黑" panose="020B0503020204020204" charset="-122"/>
                <a:cs typeface="微软雅黑" panose="020B0503020204020204" charset="-122"/>
              </a:rPr>
              <a:t>请求报文</a:t>
            </a:r>
            <a:r>
              <a:rPr lang="zh-CN" altLang="en-US">
                <a:solidFill>
                  <a:schemeClr val="lt1"/>
                </a:solidFill>
                <a:latin typeface="微软雅黑" panose="020B0503020204020204" charset="-122"/>
                <a:ea typeface="微软雅黑" panose="020B0503020204020204" charset="-122"/>
                <a:cs typeface="微软雅黑" panose="020B0503020204020204" charset="-122"/>
              </a:rPr>
              <a:t>，并将其</a:t>
            </a:r>
            <a:r>
              <a:rPr lang="zh-CN" altLang="en-US" u="sng">
                <a:solidFill>
                  <a:schemeClr val="lt1"/>
                </a:solidFill>
                <a:latin typeface="微软雅黑" panose="020B0503020204020204" charset="-122"/>
                <a:ea typeface="微软雅黑" panose="020B0503020204020204" charset="-122"/>
                <a:cs typeface="微软雅黑" panose="020B0503020204020204" charset="-122"/>
              </a:rPr>
              <a:t>广播</a:t>
            </a:r>
            <a:r>
              <a:rPr lang="zh-CN" altLang="en-US">
                <a:solidFill>
                  <a:schemeClr val="lt1"/>
                </a:solidFill>
                <a:latin typeface="微软雅黑" panose="020B0503020204020204" charset="-122"/>
                <a:ea typeface="微软雅黑" panose="020B0503020204020204" charset="-122"/>
                <a:cs typeface="微软雅黑" panose="020B0503020204020204" charset="-122"/>
              </a:rPr>
              <a:t>到本地网络上的所有主机。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ARP </a:t>
            </a:r>
            <a:r>
              <a:rPr lang="zh-CN" altLang="en-US">
                <a:solidFill>
                  <a:schemeClr val="lt1"/>
                </a:solidFill>
                <a:latin typeface="微软雅黑" panose="020B0503020204020204" charset="-122"/>
                <a:ea typeface="微软雅黑" panose="020B0503020204020204" charset="-122"/>
                <a:cs typeface="微软雅黑" panose="020B0503020204020204" charset="-122"/>
              </a:rPr>
              <a:t>请求报文中包含了主机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A </a:t>
            </a:r>
            <a:r>
              <a:rPr lang="zh-CN" altLang="en-US">
                <a:solidFill>
                  <a:schemeClr val="lt1"/>
                </a:solidFill>
                <a:latin typeface="微软雅黑" panose="020B0503020204020204" charset="-122"/>
                <a:ea typeface="微软雅黑" panose="020B0503020204020204" charset="-122"/>
                <a:cs typeface="微软雅黑" panose="020B0503020204020204" charset="-122"/>
              </a:rPr>
              <a:t>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地址和</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地址，以及目标主机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因为此时主机</a:t>
            </a:r>
            <a:r>
              <a:rPr lang="en-US" altLang="zh-CN"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A </a:t>
            </a:r>
            <a:r>
              <a:rPr lang="zh-CN" altLang="en-US"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不知道主机</a:t>
            </a:r>
            <a:r>
              <a:rPr lang="en-US" altLang="zh-CN"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B </a:t>
            </a:r>
            <a:r>
              <a:rPr lang="zh-CN" altLang="en-US"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的</a:t>
            </a:r>
            <a:r>
              <a:rPr lang="en-US" altLang="zh-CN"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MAC </a:t>
            </a:r>
            <a:r>
              <a:rPr lang="zh-CN" altLang="en-US"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地址，所以</a:t>
            </a:r>
            <a:r>
              <a:rPr lang="en-US" altLang="zh-CN"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ARP </a:t>
            </a:r>
            <a:r>
              <a:rPr lang="zh-CN" altLang="en-US"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请求报文中的目标硬件地址字段为全</a:t>
            </a:r>
            <a:r>
              <a:rPr lang="en-US" altLang="zh-CN"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0</a:t>
            </a:r>
            <a:endParaRPr lang="en-US" altLang="zh-CN" sz="2250">
              <a:solidFill>
                <a:schemeClr val="lt1"/>
              </a:solidFill>
              <a:highlight>
                <a:srgbClr val="000080"/>
              </a:highlight>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接收并处理</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请求：本地网络上的每台主机都会接收到主机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A </a:t>
            </a:r>
            <a:r>
              <a:rPr lang="zh-CN" altLang="en-US">
                <a:solidFill>
                  <a:schemeClr val="lt1"/>
                </a:solidFill>
                <a:latin typeface="微软雅黑" panose="020B0503020204020204" charset="-122"/>
                <a:ea typeface="微软雅黑" panose="020B0503020204020204" charset="-122"/>
                <a:cs typeface="微软雅黑" panose="020B0503020204020204" charset="-122"/>
              </a:rPr>
              <a:t>发送的</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请求报文，并检查其中的目标</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地址是否与自己的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地址匹配。如果匹配，说明该主机就是目标主机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此时主机会将主机</a:t>
            </a:r>
            <a:r>
              <a:rPr lang="en-US" altLang="zh-CN">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A </a:t>
            </a:r>
            <a:r>
              <a:rPr lang="zh-CN" altLang="en-US">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的</a:t>
            </a:r>
            <a:r>
              <a:rPr lang="en-US" altLang="zh-CN">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地址和</a:t>
            </a:r>
            <a:r>
              <a:rPr lang="en-US" altLang="zh-CN">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地址</a:t>
            </a:r>
            <a:r>
              <a:rPr lang="zh-CN" altLang="en-US" u="sng">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映射</a:t>
            </a:r>
            <a:r>
              <a:rPr lang="zh-CN" altLang="en-US">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添加到自己的本地</a:t>
            </a:r>
            <a:r>
              <a:rPr lang="en-US" altLang="zh-CN">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highlight>
                  <a:srgbClr val="000080"/>
                </a:highlight>
                <a:latin typeface="微软雅黑" panose="020B0503020204020204" charset="-122"/>
                <a:ea typeface="微软雅黑" panose="020B0503020204020204" charset="-122"/>
                <a:cs typeface="微软雅黑" panose="020B0503020204020204" charset="-122"/>
              </a:rPr>
              <a:t>缓存中</a:t>
            </a:r>
            <a:endParaRPr lang="zh-CN" altLang="en-US">
              <a:solidFill>
                <a:schemeClr val="lt1"/>
              </a:solidFill>
              <a:highlight>
                <a:srgbClr val="000080"/>
              </a:highlight>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cs typeface="汉仪旗黑-85S" charset="0"/>
                <a:sym typeface="+mn-ea"/>
              </a:rPr>
              <a:t>ARP协议工作原理</a:t>
            </a:r>
            <a:endParaRPr lang="zh-CN" altLang="en-US" dirty="0">
              <a:solidFill>
                <a:schemeClr val="lt1"/>
              </a:solidFill>
              <a:latin typeface="汉仪旗黑-85S" charset="0"/>
              <a:ea typeface="汉仪旗黑-85S" charset="0"/>
              <a:cs typeface="汉仪旗黑-85S" charset="0"/>
              <a:sym typeface="+mn-ea"/>
            </a:endParaRPr>
          </a:p>
        </p:txBody>
      </p:sp>
      <p:pic>
        <p:nvPicPr>
          <p:cNvPr id="2" name="图片 1" descr="电视"/>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1640" y="1557020"/>
            <a:ext cx="586740" cy="586740"/>
          </a:xfrm>
          <a:prstGeom prst="rect">
            <a:avLst/>
          </a:prstGeom>
        </p:spPr>
      </p:pic>
      <p:pic>
        <p:nvPicPr>
          <p:cNvPr id="3" name="图片 2" descr="双实线"/>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83485" y="1341120"/>
            <a:ext cx="914400" cy="914400"/>
          </a:xfrm>
          <a:prstGeom prst="rect">
            <a:avLst/>
          </a:prstGeom>
        </p:spPr>
      </p:pic>
      <p:pic>
        <p:nvPicPr>
          <p:cNvPr id="8" name="图片 7" descr="双实线"/>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427855" y="1341120"/>
            <a:ext cx="914400" cy="914400"/>
          </a:xfrm>
          <a:prstGeom prst="rect">
            <a:avLst/>
          </a:prstGeom>
        </p:spPr>
      </p:pic>
      <p:pic>
        <p:nvPicPr>
          <p:cNvPr id="9" name="图片 8" descr="电视"/>
          <p:cNvPicPr>
            <a:picLocks noChangeAspect="1"/>
          </p:cNvPicPr>
          <p:nvPr/>
        </p:nvPicPr>
        <p:blipFill>
          <a:blip r:embed="rId5">
            <a:extLst>
              <a:ext uri="{96DAC541-7B7A-43D3-8B79-37D633B846F1}">
                <asvg:svgBlip xmlns:asvg="http://schemas.microsoft.com/office/drawing/2016/SVG/main" r:embed="rId10"/>
              </a:ext>
            </a:extLst>
          </a:blip>
          <a:stretch>
            <a:fillRect/>
          </a:stretch>
        </p:blipFill>
        <p:spPr>
          <a:xfrm>
            <a:off x="5579745" y="1557020"/>
            <a:ext cx="586740" cy="586740"/>
          </a:xfrm>
          <a:prstGeom prst="rect">
            <a:avLst/>
          </a:prstGeom>
        </p:spPr>
      </p:pic>
      <p:sp>
        <p:nvSpPr>
          <p:cNvPr id="10" name="文本框 9"/>
          <p:cNvSpPr txBox="1"/>
          <p:nvPr/>
        </p:nvSpPr>
        <p:spPr>
          <a:xfrm>
            <a:off x="1619250" y="1298575"/>
            <a:ext cx="1073785" cy="252095"/>
          </a:xfrm>
          <a:prstGeom prst="rect">
            <a:avLst/>
          </a:prstGeom>
          <a:noFill/>
        </p:spPr>
        <p:txBody>
          <a:bodyPr wrap="square" rtlCol="0">
            <a:noAutofit/>
          </a:bodyPr>
          <a:p>
            <a:r>
              <a:rPr lang="zh-CN" altLang="en-US">
                <a:solidFill>
                  <a:schemeClr val="bg2"/>
                </a:solidFill>
              </a:rPr>
              <a:t>主机</a:t>
            </a:r>
            <a:r>
              <a:rPr lang="en-US" altLang="zh-CN">
                <a:solidFill>
                  <a:schemeClr val="bg2"/>
                </a:solidFill>
              </a:rPr>
              <a:t>A</a:t>
            </a:r>
            <a:endParaRPr lang="en-US" altLang="zh-CN">
              <a:solidFill>
                <a:schemeClr val="bg2"/>
              </a:solidFill>
            </a:endParaRPr>
          </a:p>
        </p:txBody>
      </p:sp>
      <p:sp>
        <p:nvSpPr>
          <p:cNvPr id="11" name="文本框 10"/>
          <p:cNvSpPr txBox="1"/>
          <p:nvPr/>
        </p:nvSpPr>
        <p:spPr>
          <a:xfrm>
            <a:off x="5507990" y="1304925"/>
            <a:ext cx="1073785" cy="252095"/>
          </a:xfrm>
          <a:prstGeom prst="rect">
            <a:avLst/>
          </a:prstGeom>
          <a:noFill/>
        </p:spPr>
        <p:txBody>
          <a:bodyPr wrap="square" rtlCol="0">
            <a:noAutofit/>
          </a:bodyPr>
          <a:p>
            <a:r>
              <a:rPr lang="zh-CN" altLang="en-US">
                <a:solidFill>
                  <a:schemeClr val="bg2"/>
                </a:solidFill>
              </a:rPr>
              <a:t>主机</a:t>
            </a:r>
            <a:r>
              <a:rPr lang="en-US" altLang="zh-CN">
                <a:solidFill>
                  <a:schemeClr val="bg2"/>
                </a:solidFill>
              </a:rPr>
              <a:t>B</a:t>
            </a:r>
            <a:endParaRPr lang="en-US" altLang="zh-CN">
              <a:solidFill>
                <a:schemeClr val="bg2"/>
              </a:solidFill>
            </a:endParaRPr>
          </a:p>
        </p:txBody>
      </p:sp>
      <p:sp>
        <p:nvSpPr>
          <p:cNvPr id="12" name="文本框 11"/>
          <p:cNvSpPr txBox="1"/>
          <p:nvPr/>
        </p:nvSpPr>
        <p:spPr>
          <a:xfrm>
            <a:off x="1142365" y="2176145"/>
            <a:ext cx="3048000" cy="645160"/>
          </a:xfrm>
          <a:prstGeom prst="rect">
            <a:avLst/>
          </a:prstGeom>
          <a:noFill/>
        </p:spPr>
        <p:txBody>
          <a:bodyPr wrap="square" rtlCol="0">
            <a:spAutoFit/>
          </a:bodyPr>
          <a:p>
            <a:r>
              <a:rPr lang="en-US" altLang="zh-CN">
                <a:solidFill>
                  <a:schemeClr val="bg2"/>
                </a:solidFill>
              </a:rPr>
              <a:t>192.168.0.2</a:t>
            </a:r>
            <a:endParaRPr lang="en-US" altLang="zh-CN">
              <a:solidFill>
                <a:schemeClr val="bg2"/>
              </a:solidFill>
            </a:endParaRPr>
          </a:p>
          <a:p>
            <a:r>
              <a:rPr lang="en-US" altLang="zh-CN">
                <a:solidFill>
                  <a:schemeClr val="bg2"/>
                </a:solidFill>
              </a:rPr>
              <a:t>0040:0b36:bbb6</a:t>
            </a:r>
            <a:endParaRPr lang="en-US" altLang="zh-CN">
              <a:solidFill>
                <a:schemeClr val="bg2"/>
              </a:solidFill>
            </a:endParaRPr>
          </a:p>
        </p:txBody>
      </p:sp>
      <p:sp>
        <p:nvSpPr>
          <p:cNvPr id="13" name="文本框 12"/>
          <p:cNvSpPr txBox="1"/>
          <p:nvPr/>
        </p:nvSpPr>
        <p:spPr>
          <a:xfrm>
            <a:off x="5147945" y="2143760"/>
            <a:ext cx="2060575" cy="645160"/>
          </a:xfrm>
          <a:prstGeom prst="rect">
            <a:avLst/>
          </a:prstGeom>
          <a:noFill/>
        </p:spPr>
        <p:txBody>
          <a:bodyPr wrap="square" rtlCol="0" anchor="t">
            <a:spAutoFit/>
          </a:bodyPr>
          <a:p>
            <a:r>
              <a:rPr lang="en-US" altLang="zh-CN">
                <a:solidFill>
                  <a:schemeClr val="bg2"/>
                </a:solidFill>
                <a:sym typeface="+mn-ea"/>
              </a:rPr>
              <a:t>192.168.0.3</a:t>
            </a:r>
            <a:endParaRPr lang="en-US" altLang="zh-CN">
              <a:solidFill>
                <a:schemeClr val="bg2"/>
              </a:solidFill>
            </a:endParaRPr>
          </a:p>
          <a:p>
            <a:r>
              <a:rPr lang="en-US" altLang="zh-CN">
                <a:solidFill>
                  <a:schemeClr val="bg2"/>
                </a:solidFill>
                <a:sym typeface="+mn-ea"/>
              </a:rPr>
              <a:t>0005:5e0d:e767</a:t>
            </a:r>
            <a:endParaRPr lang="en-US" altLang="zh-CN">
              <a:solidFill>
                <a:schemeClr val="bg2"/>
              </a:solidFill>
              <a:sym typeface="+mn-ea"/>
            </a:endParaRPr>
          </a:p>
        </p:txBody>
      </p:sp>
      <p:pic>
        <p:nvPicPr>
          <p:cNvPr id="14" name="图片 13" descr="箭头"/>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55670" y="1557020"/>
            <a:ext cx="914400" cy="524510"/>
          </a:xfrm>
          <a:prstGeom prst="rect">
            <a:avLst/>
          </a:prstGeom>
        </p:spPr>
      </p:pic>
      <p:sp>
        <p:nvSpPr>
          <p:cNvPr id="15" name="文本框 14"/>
          <p:cNvSpPr txBox="1"/>
          <p:nvPr/>
        </p:nvSpPr>
        <p:spPr>
          <a:xfrm>
            <a:off x="2987675" y="1268730"/>
            <a:ext cx="2218055" cy="368300"/>
          </a:xfrm>
          <a:prstGeom prst="rect">
            <a:avLst/>
          </a:prstGeom>
          <a:noFill/>
        </p:spPr>
        <p:txBody>
          <a:bodyPr wrap="square" rtlCol="0">
            <a:spAutoFit/>
          </a:bodyPr>
          <a:p>
            <a:r>
              <a:rPr lang="zh-CN" altLang="en-US">
                <a:solidFill>
                  <a:schemeClr val="bg2"/>
                </a:solidFill>
              </a:rPr>
              <a:t>地址解析协议</a:t>
            </a:r>
            <a:r>
              <a:rPr lang="en-US" altLang="zh-CN">
                <a:solidFill>
                  <a:schemeClr val="bg2"/>
                </a:solidFill>
              </a:rPr>
              <a:t>ARP</a:t>
            </a:r>
            <a:endParaRPr lang="en-US" altLang="zh-CN">
              <a:solidFill>
                <a:schemeClr val="bg2"/>
              </a:solidFill>
            </a:endParaRPr>
          </a:p>
        </p:txBody>
      </p:sp>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wipe(down)">
                                      <p:cBhvr>
                                        <p:cTn id="9" dur="500"/>
                                        <p:tgtEl>
                                          <p:spTgt spid="2"/>
                                        </p:tgtEl>
                                      </p:cBhvr>
                                    </p:animEffect>
                                  </p:childTnLst>
                                </p:cTn>
                              </p:par>
                              <p:par>
                                <p:cTn id="10" presetID="23"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23" presetClass="entr" presetSubtype="16"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animEffect transition="in" filter="box(in)">
                                      <p:cBhvr>
                                        <p:cTn id="51" dur="2000"/>
                                        <p:tgtEl>
                                          <p:spTgt spid="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4">
                                            <p:txEl>
                                              <p:pRg st="1" end="1"/>
                                            </p:txEl>
                                          </p:spTgt>
                                        </p:tgtEl>
                                        <p:attrNameLst>
                                          <p:attrName>style.visibility</p:attrName>
                                        </p:attrNameLst>
                                      </p:cBhvr>
                                      <p:to>
                                        <p:strVal val="visible"/>
                                      </p:to>
                                    </p:set>
                                    <p:animEffect transition="in" filter="box(in)">
                                      <p:cBhvr>
                                        <p:cTn id="56" dur="2000"/>
                                        <p:tgtEl>
                                          <p:spTgt spid="4">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Effect transition="in" filter="box(in)">
                                      <p:cBhvr>
                                        <p:cTn id="61" dur="2000"/>
                                        <p:tgtEl>
                                          <p:spTgt spid="4">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box(in)">
                                      <p:cBhvr>
                                        <p:cTn id="66" dur="2000"/>
                                        <p:tgtEl>
                                          <p:spTgt spid="4">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4">
                                            <p:txEl>
                                              <p:pRg st="4" end="4"/>
                                            </p:txEl>
                                          </p:spTgt>
                                        </p:tgtEl>
                                        <p:attrNameLst>
                                          <p:attrName>style.visibility</p:attrName>
                                        </p:attrNameLst>
                                      </p:cBhvr>
                                      <p:to>
                                        <p:strVal val="visible"/>
                                      </p:to>
                                    </p:set>
                                    <p:animEffect transition="in" filter="box(in)">
                                      <p:cBhvr>
                                        <p:cTn id="71" dur="2000"/>
                                        <p:tgtEl>
                                          <p:spTgt spid="4">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nodeType="clickEffect">
                                  <p:stCondLst>
                                    <p:cond delay="0"/>
                                  </p:stCondLst>
                                  <p:childTnLst>
                                    <p:set>
                                      <p:cBhvr>
                                        <p:cTn id="75" dur="1" fill="hold">
                                          <p:stCondLst>
                                            <p:cond delay="0"/>
                                          </p:stCondLst>
                                        </p:cTn>
                                        <p:tgtEl>
                                          <p:spTgt spid="4">
                                            <p:txEl>
                                              <p:pRg st="5" end="5"/>
                                            </p:txEl>
                                          </p:spTgt>
                                        </p:tgtEl>
                                        <p:attrNameLst>
                                          <p:attrName>style.visibility</p:attrName>
                                        </p:attrNameLst>
                                      </p:cBhvr>
                                      <p:to>
                                        <p:strVal val="visible"/>
                                      </p:to>
                                    </p:set>
                                    <p:animEffect transition="in" filter="box(in)">
                                      <p:cBhvr>
                                        <p:cTn id="76"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3" grpId="0"/>
      <p:bldP spid="13" grpId="1"/>
      <p:bldP spid="15" grpId="0"/>
      <p:bldP spid="15" grpId="1"/>
      <p:bldP spid="12" grpId="0"/>
      <p:bldP spid="12"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910952"/>
            <a:ext cx="8100000" cy="3655219"/>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发送</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响应：主机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确定</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请求中的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地址与自己的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地址匹配后，会构造一个</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u="sng">
                <a:solidFill>
                  <a:schemeClr val="lt1"/>
                </a:solidFill>
                <a:latin typeface="微软雅黑" panose="020B0503020204020204" charset="-122"/>
                <a:ea typeface="微软雅黑" panose="020B0503020204020204" charset="-122"/>
                <a:cs typeface="微软雅黑" panose="020B0503020204020204" charset="-122"/>
              </a:rPr>
              <a:t>ARP </a:t>
            </a:r>
            <a:r>
              <a:rPr lang="zh-CN" altLang="en-US" u="sng">
                <a:solidFill>
                  <a:schemeClr val="lt1"/>
                </a:solidFill>
                <a:latin typeface="微软雅黑" panose="020B0503020204020204" charset="-122"/>
                <a:ea typeface="微软雅黑" panose="020B0503020204020204" charset="-122"/>
                <a:cs typeface="微软雅黑" panose="020B0503020204020204" charset="-122"/>
              </a:rPr>
              <a:t>响应报文</a:t>
            </a:r>
            <a:r>
              <a:rPr lang="zh-CN" altLang="en-US">
                <a:solidFill>
                  <a:schemeClr val="lt1"/>
                </a:solidFill>
                <a:latin typeface="微软雅黑" panose="020B0503020204020204" charset="-122"/>
                <a:ea typeface="微软雅黑" panose="020B0503020204020204" charset="-122"/>
                <a:cs typeface="微软雅黑" panose="020B0503020204020204" charset="-122"/>
              </a:rPr>
              <a:t>，将自己的</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地址包含在其中，并直接以</a:t>
            </a:r>
            <a:r>
              <a:rPr lang="zh-CN" altLang="en-US" u="sng">
                <a:solidFill>
                  <a:schemeClr val="lt1"/>
                </a:solidFill>
                <a:latin typeface="微软雅黑" panose="020B0503020204020204" charset="-122"/>
                <a:ea typeface="微软雅黑" panose="020B0503020204020204" charset="-122"/>
                <a:cs typeface="微软雅黑" panose="020B0503020204020204" charset="-122"/>
              </a:rPr>
              <a:t>单播</a:t>
            </a:r>
            <a:r>
              <a:rPr lang="zh-CN" altLang="en-US">
                <a:solidFill>
                  <a:schemeClr val="lt1"/>
                </a:solidFill>
                <a:latin typeface="微软雅黑" panose="020B0503020204020204" charset="-122"/>
                <a:ea typeface="微软雅黑" panose="020B0503020204020204" charset="-122"/>
                <a:cs typeface="微软雅黑" panose="020B0503020204020204" charset="-122"/>
              </a:rPr>
              <a:t>的方式发送回给主机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A</a:t>
            </a:r>
            <a:r>
              <a:rPr lang="zh-CN" altLang="en-US">
                <a:solidFill>
                  <a:schemeClr val="lt1"/>
                </a:solidFill>
                <a:latin typeface="微软雅黑" panose="020B0503020204020204" charset="-122"/>
                <a:ea typeface="微软雅黑" panose="020B0503020204020204" charset="-122"/>
                <a:cs typeface="微软雅黑" panose="020B0503020204020204" charset="-122"/>
              </a:rPr>
              <a:t>。</a:t>
            </a:r>
            <a:r>
              <a:rPr lang="en-US" altLang="zh-CN">
                <a:solidFill>
                  <a:schemeClr val="lt1"/>
                </a:solidFill>
                <a:latin typeface="微软雅黑" panose="020B0503020204020204" charset="-122"/>
                <a:ea typeface="微软雅黑" panose="020B0503020204020204" charset="-122"/>
                <a:cs typeface="微软雅黑" panose="020B0503020204020204" charset="-122"/>
              </a:rPr>
              <a:t>ARP </a:t>
            </a:r>
            <a:r>
              <a:rPr lang="zh-CN" altLang="en-US">
                <a:solidFill>
                  <a:schemeClr val="lt1"/>
                </a:solidFill>
                <a:latin typeface="微软雅黑" panose="020B0503020204020204" charset="-122"/>
                <a:ea typeface="微软雅黑" panose="020B0503020204020204" charset="-122"/>
                <a:cs typeface="微软雅黑" panose="020B0503020204020204" charset="-122"/>
              </a:rPr>
              <a:t>响应报文中还包含了主机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地址以及主机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A </a:t>
            </a:r>
            <a:r>
              <a:rPr lang="zh-CN" altLang="en-US">
                <a:solidFill>
                  <a:schemeClr val="lt1"/>
                </a:solidFill>
                <a:latin typeface="微软雅黑" panose="020B0503020204020204" charset="-122"/>
                <a:ea typeface="微软雅黑" panose="020B0503020204020204" charset="-122"/>
                <a:cs typeface="微软雅黑" panose="020B0503020204020204" charset="-122"/>
              </a:rPr>
              <a:t>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地址和</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地址，以便主机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A </a:t>
            </a:r>
            <a:r>
              <a:rPr lang="zh-CN" altLang="en-US">
                <a:solidFill>
                  <a:schemeClr val="lt1"/>
                </a:solidFill>
                <a:latin typeface="微软雅黑" panose="020B0503020204020204" charset="-122"/>
                <a:ea typeface="微软雅黑" panose="020B0503020204020204" charset="-122"/>
                <a:cs typeface="微软雅黑" panose="020B0503020204020204" charset="-122"/>
              </a:rPr>
              <a:t>能够更新其</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缓存</a:t>
            </a:r>
            <a:r>
              <a:rPr lang="en-US" altLang="zh-CN">
                <a:solidFill>
                  <a:schemeClr val="lt1"/>
                </a:solidFill>
                <a:latin typeface="微软雅黑" panose="020B0503020204020204" charset="-122"/>
                <a:ea typeface="微软雅黑" panose="020B0503020204020204" charset="-122"/>
                <a:cs typeface="微软雅黑" panose="020B0503020204020204" charset="-122"/>
              </a:rPr>
              <a:t>.</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更新</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缓存：主机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A </a:t>
            </a:r>
            <a:r>
              <a:rPr lang="zh-CN" altLang="en-US">
                <a:solidFill>
                  <a:schemeClr val="lt1"/>
                </a:solidFill>
                <a:latin typeface="微软雅黑" panose="020B0503020204020204" charset="-122"/>
                <a:ea typeface="微软雅黑" panose="020B0503020204020204" charset="-122"/>
                <a:cs typeface="微软雅黑" panose="020B0503020204020204" charset="-122"/>
              </a:rPr>
              <a:t>收到从主机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发来的</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响应消息后，会用主机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和</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地址映射更新自己的</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缓存。此后，主机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A </a:t>
            </a:r>
            <a:r>
              <a:rPr lang="zh-CN" altLang="en-US">
                <a:solidFill>
                  <a:schemeClr val="lt1"/>
                </a:solidFill>
                <a:latin typeface="微软雅黑" panose="020B0503020204020204" charset="-122"/>
                <a:ea typeface="微软雅黑" panose="020B0503020204020204" charset="-122"/>
                <a:cs typeface="微软雅黑" panose="020B0503020204020204" charset="-122"/>
              </a:rPr>
              <a:t>就可以使用主机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的</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地址来封装数据帧，从而实现与主机</a:t>
            </a:r>
            <a:r>
              <a:rPr lang="en-US" altLang="zh-CN">
                <a:solidFill>
                  <a:schemeClr val="lt1"/>
                </a:solidFill>
                <a:latin typeface="微软雅黑" panose="020B0503020204020204" charset="-122"/>
                <a:ea typeface="微软雅黑" panose="020B0503020204020204" charset="-122"/>
                <a:cs typeface="微软雅黑" panose="020B0503020204020204" charset="-122"/>
              </a:rPr>
              <a:t> B </a:t>
            </a:r>
            <a:r>
              <a:rPr lang="zh-CN" altLang="en-US">
                <a:solidFill>
                  <a:schemeClr val="lt1"/>
                </a:solidFill>
                <a:latin typeface="微软雅黑" panose="020B0503020204020204" charset="-122"/>
                <a:ea typeface="微软雅黑" panose="020B0503020204020204" charset="-122"/>
                <a:cs typeface="微软雅黑" panose="020B0503020204020204" charset="-122"/>
              </a:rPr>
              <a:t>的通信。</a:t>
            </a:r>
            <a:r>
              <a:rPr lang="en-US" altLang="zh-CN">
                <a:solidFill>
                  <a:schemeClr val="lt1"/>
                </a:solidFill>
                <a:latin typeface="微软雅黑" panose="020B0503020204020204" charset="-122"/>
                <a:ea typeface="微软雅黑" panose="020B0503020204020204" charset="-122"/>
                <a:cs typeface="微软雅黑" panose="020B0503020204020204" charset="-122"/>
              </a:rPr>
              <a:t>ARP </a:t>
            </a:r>
            <a:r>
              <a:rPr lang="zh-CN" altLang="en-US">
                <a:solidFill>
                  <a:schemeClr val="lt1"/>
                </a:solidFill>
                <a:latin typeface="微软雅黑" panose="020B0503020204020204" charset="-122"/>
                <a:ea typeface="微软雅黑" panose="020B0503020204020204" charset="-122"/>
                <a:cs typeface="微软雅黑" panose="020B0503020204020204" charset="-122"/>
              </a:rPr>
              <a:t>缓存中的动态表项是有</a:t>
            </a:r>
            <a:r>
              <a:rPr lang="zh-CN" altLang="en-US" u="sng">
                <a:solidFill>
                  <a:schemeClr val="lt1"/>
                </a:solidFill>
                <a:latin typeface="微软雅黑" panose="020B0503020204020204" charset="-122"/>
                <a:ea typeface="微软雅黑" panose="020B0503020204020204" charset="-122"/>
                <a:cs typeface="微软雅黑" panose="020B0503020204020204" charset="-122"/>
              </a:rPr>
              <a:t>生存期</a:t>
            </a:r>
            <a:r>
              <a:rPr lang="zh-CN" altLang="en-US">
                <a:solidFill>
                  <a:schemeClr val="lt1"/>
                </a:solidFill>
                <a:latin typeface="微软雅黑" panose="020B0503020204020204" charset="-122"/>
                <a:ea typeface="微软雅黑" panose="020B0503020204020204" charset="-122"/>
                <a:cs typeface="微软雅黑" panose="020B0503020204020204" charset="-122"/>
              </a:rPr>
              <a:t>的，生存期结束后，该表项会被自动删除。如果之后还需要与该主机通信，则需重新进行</a:t>
            </a:r>
            <a:r>
              <a:rPr lang="en-US" altLang="zh-CN">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a:solidFill>
                  <a:schemeClr val="lt1"/>
                </a:solidFill>
                <a:latin typeface="微软雅黑" panose="020B0503020204020204" charset="-122"/>
                <a:ea typeface="微软雅黑" panose="020B0503020204020204" charset="-122"/>
                <a:cs typeface="微软雅黑" panose="020B0503020204020204" charset="-122"/>
              </a:rPr>
              <a:t>请求和响应的过程</a:t>
            </a:r>
            <a:r>
              <a:rPr lang="en-US" altLang="zh-CN">
                <a:solidFill>
                  <a:schemeClr val="lt1"/>
                </a:solidFill>
                <a:latin typeface="微软雅黑" panose="020B0503020204020204" charset="-122"/>
                <a:ea typeface="微软雅黑" panose="020B0503020204020204" charset="-122"/>
                <a:cs typeface="微软雅黑" panose="020B0503020204020204" charset="-122"/>
              </a:rPr>
              <a:t>.</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2" name="图片 1"/>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468313" y="1484313"/>
            <a:ext cx="8207375" cy="4641850"/>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en-US" altLang="zh-CN">
                <a:solidFill>
                  <a:schemeClr val="lt1"/>
                </a:solidFill>
                <a:latin typeface="微软雅黑" panose="020B0503020204020204" charset="-122"/>
                <a:ea typeface="微软雅黑" panose="020B0503020204020204" charset="-122"/>
                <a:cs typeface="微软雅黑" panose="020B0503020204020204" charset="-122"/>
              </a:rPr>
              <a:t>1</a:t>
            </a:r>
            <a:r>
              <a:rPr lang="zh-CN" altLang="en-US">
                <a:solidFill>
                  <a:schemeClr val="lt1"/>
                </a:solidFill>
                <a:latin typeface="微软雅黑" panose="020B0503020204020204" charset="-122"/>
                <a:ea typeface="微软雅黑" panose="020B0503020204020204" charset="-122"/>
                <a:cs typeface="微软雅黑" panose="020B0503020204020204" charset="-122"/>
              </a:rPr>
              <a:t>、数据链路层协议</a:t>
            </a:r>
            <a:r>
              <a:rPr lang="zh-CN" altLang="en-US">
                <a:solidFill>
                  <a:schemeClr val="lt1"/>
                </a:solidFill>
                <a:latin typeface="微软雅黑" panose="020B0503020204020204" charset="-122"/>
                <a:ea typeface="微软雅黑" panose="020B0503020204020204" charset="-122"/>
                <a:cs typeface="微软雅黑" panose="020B0503020204020204" charset="-122"/>
              </a:rPr>
              <a:t>封装实验</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pic>
        <p:nvPicPr>
          <p:cNvPr id="27" name="图片 27" descr="拓扑"/>
          <p:cNvPicPr>
            <a:picLocks noChangeAspect="1"/>
          </p:cNvPicPr>
          <p:nvPr>
            <p:custDataLst>
              <p:tags r:id="rId4"/>
            </p:custDataLst>
          </p:nvPr>
        </p:nvPicPr>
        <p:blipFill>
          <a:blip r:embed="rId5"/>
          <a:stretch>
            <a:fillRect/>
          </a:stretch>
        </p:blipFill>
        <p:spPr>
          <a:xfrm>
            <a:off x="1278890" y="1930400"/>
            <a:ext cx="3848100" cy="2105025"/>
          </a:xfrm>
          <a:prstGeom prst="rect">
            <a:avLst/>
          </a:prstGeom>
        </p:spPr>
      </p:pic>
      <p:sp>
        <p:nvSpPr>
          <p:cNvPr id="100" name="文本框 99"/>
          <p:cNvSpPr txBox="1"/>
          <p:nvPr>
            <p:custDataLst>
              <p:tags r:id="rId6"/>
            </p:custDataLst>
          </p:nvPr>
        </p:nvSpPr>
        <p:spPr>
          <a:xfrm>
            <a:off x="678815" y="4218305"/>
            <a:ext cx="7452995" cy="1014730"/>
          </a:xfrm>
          <a:prstGeom prst="rect">
            <a:avLst/>
          </a:prstGeom>
          <a:noFill/>
          <a:ln w="9525">
            <a:noFill/>
          </a:ln>
        </p:spPr>
        <p:txBody>
          <a:bodyPr wrap="square">
            <a:normAutofit lnSpcReduction="10000"/>
          </a:bodyPr>
          <a:p>
            <a:r>
              <a:rPr lang="en-US" altLang="zh-CN" sz="2000">
                <a:solidFill>
                  <a:schemeClr val="lt1"/>
                </a:solidFill>
                <a:latin typeface="微软雅黑" panose="020B0503020204020204" charset="-122"/>
                <a:ea typeface="微软雅黑" panose="020B0503020204020204" charset="-122"/>
                <a:cs typeface="微软雅黑" panose="020B0503020204020204" charset="-122"/>
              </a:rPr>
              <a:t>1</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a:t>
            </a:r>
            <a:r>
              <a:rPr lang="zh-CN" sz="2000">
                <a:solidFill>
                  <a:schemeClr val="lt1"/>
                </a:solidFill>
                <a:latin typeface="微软雅黑" panose="020B0503020204020204" charset="-122"/>
                <a:ea typeface="微软雅黑" panose="020B0503020204020204" charset="-122"/>
                <a:cs typeface="微软雅黑" panose="020B0503020204020204" charset="-122"/>
              </a:rPr>
              <a:t>按照网络拓扑图连接设备，配置两台计算机的</a:t>
            </a:r>
            <a:r>
              <a:rPr lang="en-US" sz="2000">
                <a:solidFill>
                  <a:schemeClr val="lt1"/>
                </a:solidFill>
                <a:latin typeface="微软雅黑" panose="020B0503020204020204" charset="-122"/>
                <a:ea typeface="微软雅黑" panose="020B0503020204020204" charset="-122"/>
                <a:cs typeface="微软雅黑" panose="020B0503020204020204" charset="-122"/>
              </a:rPr>
              <a:t>IP</a:t>
            </a:r>
            <a:r>
              <a:rPr lang="zh-CN" sz="2000">
                <a:solidFill>
                  <a:schemeClr val="lt1"/>
                </a:solidFill>
                <a:latin typeface="微软雅黑" panose="020B0503020204020204" charset="-122"/>
                <a:ea typeface="微软雅黑" panose="020B0503020204020204" charset="-122"/>
                <a:cs typeface="微软雅黑" panose="020B0503020204020204" charset="-122"/>
              </a:rPr>
              <a:t>地址和掩码；</a:t>
            </a:r>
            <a:endParaRPr lang="zh-CN" sz="2000">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000">
                <a:solidFill>
                  <a:schemeClr val="lt1"/>
                </a:solidFill>
                <a:latin typeface="微软雅黑" panose="020B0503020204020204" charset="-122"/>
                <a:ea typeface="微软雅黑" panose="020B0503020204020204" charset="-122"/>
                <a:cs typeface="微软雅黑" panose="020B0503020204020204" charset="-122"/>
              </a:rPr>
              <a:t>2</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）分别在两台主机上执行命令，查看</a:t>
            </a:r>
            <a:r>
              <a:rPr lang="en-US" altLang="zh-CN" sz="2000">
                <a:solidFill>
                  <a:schemeClr val="lt1"/>
                </a:solidFill>
                <a:latin typeface="微软雅黑" panose="020B0503020204020204" charset="-122"/>
                <a:ea typeface="微软雅黑" panose="020B0503020204020204" charset="-122"/>
                <a:cs typeface="微软雅黑" panose="020B0503020204020204" charset="-122"/>
              </a:rPr>
              <a:t>ARP</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表；</a:t>
            </a:r>
            <a:endParaRPr lang="zh-CN" altLang="en-US" sz="2000">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000">
                <a:solidFill>
                  <a:schemeClr val="lt1"/>
                </a:solidFill>
                <a:latin typeface="微软雅黑" panose="020B0503020204020204" charset="-122"/>
                <a:ea typeface="微软雅黑" panose="020B0503020204020204" charset="-122"/>
                <a:cs typeface="微软雅黑" panose="020B0503020204020204" charset="-122"/>
              </a:rPr>
              <a:t>3</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）使用</a:t>
            </a:r>
            <a:r>
              <a:rPr lang="en-US" altLang="zh-CN" sz="2000">
                <a:solidFill>
                  <a:schemeClr val="lt1"/>
                </a:solidFill>
                <a:latin typeface="微软雅黑" panose="020B0503020204020204" charset="-122"/>
                <a:ea typeface="微软雅黑" panose="020B0503020204020204" charset="-122"/>
                <a:cs typeface="微软雅黑" panose="020B0503020204020204" charset="-122"/>
              </a:rPr>
              <a:t>wireshark</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软件捕获数据包并分析；</a:t>
            </a:r>
            <a:endParaRPr lang="zh-CN" altLang="en-US" sz="20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6" name="内容占位符 2"/>
          <p:cNvSpPr>
            <a:spLocks noGrp="1"/>
          </p:cNvSpPr>
          <p:nvPr>
            <p:custDataLst>
              <p:tags r:id="rId7"/>
            </p:custDataLst>
          </p:nvPr>
        </p:nvSpPr>
        <p:spPr>
          <a:xfrm>
            <a:off x="601980" y="5233035"/>
            <a:ext cx="8306435" cy="110236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可以模拟构建数据链路层的帧。根据给定的信息（如发送方和接收方的 MAC 地址、要传输的数据等），学生能够正确地构建一个符合特定协议（如以太网协议）要求的帧，包括正确填写各个字段和计算校验码；</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8" name="标题 7"/>
          <p:cNvSpPr>
            <a:spLocks noGrp="1"/>
          </p:cNvSpPr>
          <p:nvPr>
            <p:custDataLst>
              <p:tags r:id="rId8"/>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实践操作</a:t>
            </a:r>
            <a:endParaRPr lang="zh-CN" altLang="en-US" dirty="0">
              <a:solidFill>
                <a:schemeClr val="lt1"/>
              </a:solidFill>
              <a:latin typeface="汉仪旗黑-85S" charset="0"/>
              <a:ea typeface="汉仪旗黑-85S" charset="0"/>
              <a:sym typeface="+mn-ea"/>
            </a:endParaRPr>
          </a:p>
        </p:txBody>
      </p:sp>
    </p:spTree>
    <p:custDataLst>
      <p:tags r:id="rId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910952"/>
            <a:ext cx="8100000" cy="3655219"/>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en-US" altLang="zh-CN">
                <a:solidFill>
                  <a:schemeClr val="lt1"/>
                </a:solidFill>
                <a:latin typeface="微软雅黑" panose="020B0503020204020204" charset="-122"/>
                <a:ea typeface="微软雅黑" panose="020B0503020204020204" charset="-122"/>
                <a:cs typeface="微软雅黑" panose="020B0503020204020204" charset="-122"/>
              </a:rPr>
              <a:t>2</a:t>
            </a:r>
            <a:r>
              <a:rPr lang="zh-CN" altLang="en-US">
                <a:solidFill>
                  <a:schemeClr val="lt1"/>
                </a:solidFill>
                <a:latin typeface="微软雅黑" panose="020B0503020204020204" charset="-122"/>
                <a:ea typeface="微软雅黑" panose="020B0503020204020204" charset="-122"/>
                <a:cs typeface="微软雅黑" panose="020B0503020204020204" charset="-122"/>
              </a:rPr>
              <a:t>、</a:t>
            </a:r>
            <a:r>
              <a:rPr lang="zh-CN" altLang="en-US">
                <a:solidFill>
                  <a:schemeClr val="lt1"/>
                </a:solidFill>
                <a:latin typeface="微软雅黑" panose="020B0503020204020204" charset="-122"/>
                <a:ea typeface="微软雅黑" panose="020B0503020204020204" charset="-122"/>
                <a:cs typeface="微软雅黑" panose="020B0503020204020204" charset="-122"/>
              </a:rPr>
              <a:t>协议编程</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实验</a:t>
            </a:r>
            <a:r>
              <a:rPr lang="zh-CN" altLang="en-US">
                <a:solidFill>
                  <a:schemeClr val="lt1"/>
                </a:solidFill>
                <a:latin typeface="微软雅黑" panose="020B0503020204020204" charset="-122"/>
                <a:ea typeface="微软雅黑" panose="020B0503020204020204" charset="-122"/>
                <a:cs typeface="微软雅黑" panose="020B0503020204020204" charset="-122"/>
              </a:rPr>
              <a:t>要求：用c语言随机生成MAC地址与顺序生成排列的port号一并写入mac地址表文件中</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数据结构</a:t>
            </a:r>
            <a:r>
              <a:rPr lang="en-US" altLang="zh-CN">
                <a:solidFill>
                  <a:schemeClr val="lt1"/>
                </a:solidFill>
                <a:latin typeface="微软雅黑" panose="020B0503020204020204" charset="-122"/>
                <a:ea typeface="微软雅黑" panose="020B0503020204020204" charset="-122"/>
                <a:cs typeface="微软雅黑" panose="020B0503020204020204" charset="-122"/>
              </a:rPr>
              <a:t>:</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1</a:t>
            </a:r>
            <a:r>
              <a:rPr lang="zh-CN" altLang="en-US">
                <a:solidFill>
                  <a:schemeClr val="lt1"/>
                </a:solidFill>
                <a:latin typeface="微软雅黑" panose="020B0503020204020204" charset="-122"/>
                <a:ea typeface="微软雅黑" panose="020B0503020204020204" charset="-122"/>
                <a:cs typeface="微软雅黑" panose="020B0503020204020204" charset="-122"/>
              </a:rPr>
              <a:t>）</a:t>
            </a:r>
            <a:r>
              <a:rPr lang="en-US" altLang="zh-CN">
                <a:solidFill>
                  <a:schemeClr val="lt1"/>
                </a:solidFill>
                <a:latin typeface="微软雅黑" panose="020B0503020204020204" charset="-122"/>
                <a:ea typeface="微软雅黑" panose="020B0503020204020204" charset="-122"/>
                <a:cs typeface="微软雅黑" panose="020B0503020204020204" charset="-122"/>
              </a:rPr>
              <a:t>MAC</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地址结构体</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MacAddress;</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2</a:t>
            </a:r>
            <a:r>
              <a:rPr lang="zh-CN" altLang="en-US">
                <a:solidFill>
                  <a:schemeClr val="lt1"/>
                </a:solidFill>
                <a:latin typeface="微软雅黑" panose="020B0503020204020204" charset="-122"/>
                <a:ea typeface="微软雅黑" panose="020B0503020204020204" charset="-122"/>
                <a:cs typeface="微软雅黑" panose="020B0503020204020204" charset="-122"/>
              </a:rPr>
              <a:t>）定义MAC表项结构体，包含MAC地址和对应的端口号</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 MacTableEntry;</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910952"/>
            <a:ext cx="8100000" cy="3655219"/>
          </a:xfrm>
          <a:prstGeom prst="rect">
            <a:avLst/>
          </a:prstGeom>
          <a:noFill/>
          <a:ln w="9525">
            <a:noFill/>
          </a:ln>
        </p:spPr>
        <p:txBody>
          <a:bodyPr wrap="square">
            <a:normAutofit lnSpcReduction="2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1</a:t>
            </a:r>
            <a:r>
              <a:rPr lang="zh-CN" altLang="en-US">
                <a:solidFill>
                  <a:schemeClr val="lt1"/>
                </a:solidFill>
                <a:latin typeface="微软雅黑" panose="020B0503020204020204" charset="-122"/>
                <a:ea typeface="微软雅黑" panose="020B0503020204020204" charset="-122"/>
                <a:cs typeface="微软雅黑" panose="020B0503020204020204" charset="-122"/>
              </a:rPr>
              <a:t>、结构体</a:t>
            </a:r>
            <a:r>
              <a:rPr lang="en-US" altLang="zh-CN">
                <a:solidFill>
                  <a:schemeClr val="lt1"/>
                </a:solidFill>
                <a:latin typeface="微软雅黑" panose="020B0503020204020204" charset="-122"/>
                <a:ea typeface="微软雅黑" panose="020B0503020204020204" charset="-122"/>
                <a:cs typeface="微软雅黑" panose="020B0503020204020204" charset="-122"/>
              </a:rPr>
              <a:t>MacAddres</a:t>
            </a:r>
            <a:r>
              <a:rPr lang="zh-CN" altLang="en-US">
                <a:solidFill>
                  <a:schemeClr val="lt1"/>
                </a:solidFill>
                <a:latin typeface="微软雅黑" panose="020B0503020204020204" charset="-122"/>
                <a:ea typeface="微软雅黑" panose="020B0503020204020204" charset="-122"/>
                <a:cs typeface="微软雅黑" panose="020B0503020204020204" charset="-122"/>
              </a:rPr>
              <a:t>与</a:t>
            </a:r>
            <a:r>
              <a:rPr lang="en-US" altLang="zh-CN">
                <a:solidFill>
                  <a:schemeClr val="lt1"/>
                </a:solidFill>
                <a:latin typeface="微软雅黑" panose="020B0503020204020204" charset="-122"/>
                <a:ea typeface="微软雅黑" panose="020B0503020204020204" charset="-122"/>
                <a:cs typeface="微软雅黑" panose="020B0503020204020204" charset="-122"/>
              </a:rPr>
              <a:t>Mac</a:t>
            </a:r>
            <a:r>
              <a:rPr lang="zh-CN" altLang="en-US">
                <a:solidFill>
                  <a:schemeClr val="lt1"/>
                </a:solidFill>
                <a:latin typeface="微软雅黑" panose="020B0503020204020204" charset="-122"/>
                <a:ea typeface="微软雅黑" panose="020B0503020204020204" charset="-122"/>
                <a:cs typeface="微软雅黑" panose="020B0503020204020204" charset="-122"/>
              </a:rPr>
              <a:t>表项结构体</a:t>
            </a:r>
            <a:r>
              <a:rPr lang="en-US" altLang="zh-CN">
                <a:solidFill>
                  <a:schemeClr val="lt1"/>
                </a:solidFill>
                <a:latin typeface="微软雅黑" panose="020B0503020204020204" charset="-122"/>
                <a:ea typeface="微软雅黑" panose="020B0503020204020204" charset="-122"/>
                <a:cs typeface="微软雅黑" panose="020B0503020204020204" charset="-122"/>
              </a:rPr>
              <a:t> MacTableEntry;</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2</a:t>
            </a:r>
            <a:r>
              <a:rPr lang="zh-CN" altLang="en-US">
                <a:solidFill>
                  <a:schemeClr val="lt1"/>
                </a:solidFill>
                <a:latin typeface="微软雅黑" panose="020B0503020204020204" charset="-122"/>
                <a:ea typeface="微软雅黑" panose="020B0503020204020204" charset="-122"/>
                <a:cs typeface="微软雅黑" panose="020B0503020204020204" charset="-122"/>
              </a:rPr>
              <a:t>、函数</a:t>
            </a:r>
            <a:r>
              <a:rPr lang="en-US" altLang="zh-CN">
                <a:solidFill>
                  <a:schemeClr val="lt1"/>
                </a:solidFill>
                <a:latin typeface="微软雅黑" panose="020B0503020204020204" charset="-122"/>
                <a:ea typeface="微软雅黑" panose="020B0503020204020204" charset="-122"/>
                <a:cs typeface="微软雅黑" panose="020B0503020204020204" charset="-122"/>
              </a:rPr>
              <a:t>writeMacAddressAndPortToFile </a:t>
            </a:r>
            <a:r>
              <a:rPr lang="zh-CN" altLang="en-US">
                <a:solidFill>
                  <a:schemeClr val="lt1"/>
                </a:solidFill>
                <a:latin typeface="微软雅黑" panose="020B0503020204020204" charset="-122"/>
                <a:ea typeface="微软雅黑" panose="020B0503020204020204" charset="-122"/>
                <a:cs typeface="微软雅黑" panose="020B0503020204020204" charset="-122"/>
              </a:rPr>
              <a:t>用于将</a:t>
            </a:r>
            <a:r>
              <a:rPr lang="en-US" altLang="zh-C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地址和对应的端口号以特定格式写入文件</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3</a:t>
            </a:r>
            <a:r>
              <a:rPr lang="zh-CN" altLang="en-US">
                <a:solidFill>
                  <a:schemeClr val="lt1"/>
                </a:solidFill>
                <a:latin typeface="微软雅黑" panose="020B0503020204020204" charset="-122"/>
                <a:ea typeface="微软雅黑" panose="020B0503020204020204" charset="-122"/>
                <a:cs typeface="微软雅黑" panose="020B0503020204020204" charset="-122"/>
              </a:rPr>
              <a:t>、定义生成随机的</a:t>
            </a:r>
            <a:r>
              <a:rPr lang="en-US" altLang="zh-CN">
                <a:solidFill>
                  <a:schemeClr val="lt1"/>
                </a:solidFill>
                <a:latin typeface="微软雅黑" panose="020B0503020204020204" charset="-122"/>
                <a:ea typeface="微软雅黑" panose="020B0503020204020204" charset="-122"/>
                <a:cs typeface="微软雅黑" panose="020B0503020204020204" charset="-122"/>
              </a:rPr>
              <a:t>MAC</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地址的函数</a:t>
            </a:r>
            <a:r>
              <a:rPr lang="en-US" altLang="zh-CN">
                <a:solidFill>
                  <a:schemeClr val="lt1"/>
                </a:solidFill>
                <a:latin typeface="微软雅黑" panose="020B0503020204020204" charset="-122"/>
                <a:ea typeface="微软雅黑" panose="020B0503020204020204" charset="-122"/>
                <a:cs typeface="微软雅黑" panose="020B0503020204020204" charset="-122"/>
              </a:rPr>
              <a:t>generateRandomMac</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4</a:t>
            </a:r>
            <a:r>
              <a:rPr lang="zh-CN" altLang="en-US">
                <a:solidFill>
                  <a:schemeClr val="lt1"/>
                </a:solidFill>
                <a:latin typeface="微软雅黑" panose="020B0503020204020204" charset="-122"/>
                <a:ea typeface="微软雅黑" panose="020B0503020204020204" charset="-122"/>
                <a:cs typeface="微软雅黑" panose="020B0503020204020204" charset="-122"/>
              </a:rPr>
              <a:t>、创建并填充</a:t>
            </a:r>
            <a:r>
              <a:rPr lang="en-US" altLang="zh-CN">
                <a:solidFill>
                  <a:schemeClr val="lt1"/>
                </a:solidFill>
                <a:latin typeface="微软雅黑" panose="020B0503020204020204" charset="-122"/>
                <a:ea typeface="微软雅黑" panose="020B0503020204020204" charset="-122"/>
                <a:cs typeface="微软雅黑" panose="020B0503020204020204" charset="-122"/>
              </a:rPr>
              <a:t>MAC</a:t>
            </a:r>
            <a:r>
              <a:rPr lang="zh-CN" altLang="en-US">
                <a:solidFill>
                  <a:schemeClr val="lt1"/>
                </a:solidFill>
                <a:latin typeface="微软雅黑" panose="020B0503020204020204" charset="-122"/>
                <a:ea typeface="微软雅黑" panose="020B0503020204020204" charset="-122"/>
                <a:cs typeface="微软雅黑" panose="020B0503020204020204" charset="-122"/>
              </a:rPr>
              <a:t>表</a:t>
            </a:r>
            <a:r>
              <a:rPr lang="en-US" altLang="zh-CN">
                <a:solidFill>
                  <a:schemeClr val="lt1"/>
                </a:solidFill>
                <a:latin typeface="微软雅黑" panose="020B0503020204020204" charset="-122"/>
                <a:ea typeface="微软雅黑" panose="020B0503020204020204" charset="-122"/>
                <a:cs typeface="微软雅黑" panose="020B0503020204020204" charset="-122"/>
              </a:rPr>
              <a:t>MacTableEntry</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 </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a:solidFill>
                  <a:schemeClr val="lt1"/>
                </a:solidFill>
                <a:latin typeface="微软雅黑" panose="020B0503020204020204" charset="-122"/>
                <a:ea typeface="微软雅黑" panose="020B0503020204020204" charset="-122"/>
                <a:cs typeface="微软雅黑" panose="020B0503020204020204" charset="-122"/>
              </a:rPr>
              <a:t>5</a:t>
            </a:r>
            <a:r>
              <a:rPr lang="zh-CN" altLang="en-US">
                <a:solidFill>
                  <a:schemeClr val="lt1"/>
                </a:solidFill>
                <a:latin typeface="微软雅黑" panose="020B0503020204020204" charset="-122"/>
                <a:ea typeface="微软雅黑" panose="020B0503020204020204" charset="-122"/>
                <a:cs typeface="微软雅黑" panose="020B0503020204020204" charset="-122"/>
              </a:rPr>
              <a:t>、打印</a:t>
            </a:r>
            <a:r>
              <a:rPr lang="en-US" altLang="zh-CN">
                <a:solidFill>
                  <a:schemeClr val="lt1"/>
                </a:solidFill>
                <a:latin typeface="微软雅黑" panose="020B0503020204020204" charset="-122"/>
                <a:ea typeface="微软雅黑" panose="020B0503020204020204" charset="-122"/>
                <a:cs typeface="微软雅黑" panose="020B0503020204020204" charset="-122"/>
              </a:rPr>
              <a:t>MAC</a:t>
            </a:r>
            <a:r>
              <a:rPr lang="zh-CN" altLang="en-US">
                <a:solidFill>
                  <a:schemeClr val="lt1"/>
                </a:solidFill>
                <a:latin typeface="微软雅黑" panose="020B0503020204020204" charset="-122"/>
                <a:ea typeface="微软雅黑" panose="020B0503020204020204" charset="-122"/>
                <a:cs typeface="微软雅黑" panose="020B0503020204020204" charset="-122"/>
              </a:rPr>
              <a:t>表</a:t>
            </a:r>
            <a:r>
              <a:rPr lang="en-US" altLang="zh-CN">
                <a:solidFill>
                  <a:schemeClr val="lt1"/>
                </a:solidFill>
                <a:latin typeface="微软雅黑" panose="020B0503020204020204" charset="-122"/>
                <a:ea typeface="微软雅黑" panose="020B0503020204020204" charset="-122"/>
                <a:cs typeface="微软雅黑" panose="020B0503020204020204" charset="-122"/>
              </a:rPr>
              <a:t>printMacTable</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11505" y="1485265"/>
            <a:ext cx="3048000" cy="398780"/>
          </a:xfrm>
          <a:prstGeom prst="rect">
            <a:avLst/>
          </a:prstGeom>
          <a:noFill/>
        </p:spPr>
        <p:txBody>
          <a:bodyPr wrap="square" rtlCol="0">
            <a:spAutoFit/>
          </a:bodyPr>
          <a:p>
            <a:r>
              <a:rPr lang="zh-CN" altLang="en-US" sz="2000">
                <a:solidFill>
                  <a:schemeClr val="lt1"/>
                </a:solidFill>
                <a:latin typeface="微软雅黑" panose="020B0503020204020204" charset="-122"/>
                <a:ea typeface="微软雅黑" panose="020B0503020204020204" charset="-122"/>
                <a:cs typeface="微软雅黑" panose="020B0503020204020204" charset="-122"/>
              </a:rPr>
              <a:t>定义相关结构</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与函数：</a:t>
            </a:r>
            <a:endParaRPr lang="zh-CN" altLang="en-US">
              <a:solidFill>
                <a:schemeClr val="bg2"/>
              </a:solidFill>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标题 10"/>
          <p:cNvSpPr>
            <a:spLocks noGrp="1"/>
          </p:cNvSpPr>
          <p:nvPr>
            <p:ph type="title"/>
            <p:custDataLst>
              <p:tags r:id="rId1"/>
            </p:custDataLst>
          </p:nvPr>
        </p:nvSpPr>
        <p:spPr>
          <a:xfrm>
            <a:off x="1804670" y="2493010"/>
            <a:ext cx="6009005" cy="784225"/>
          </a:xfrm>
        </p:spPr>
        <p:txBody>
          <a:bodyPr>
            <a:normAutofit fontScale="90000"/>
          </a:bodyPr>
          <a:p>
            <a:pPr marL="0" indent="0" algn="l">
              <a:lnSpc>
                <a:spcPct val="100000"/>
              </a:lnSpc>
              <a:spcBef>
                <a:spcPts val="0"/>
              </a:spcBef>
              <a:spcAft>
                <a:spcPts val="0"/>
              </a:spcAft>
              <a:buSzPct val="100000"/>
              <a:buNone/>
            </a:pPr>
            <a:r>
              <a:rPr altLang="en-US" sz="3555">
                <a:solidFill>
                  <a:schemeClr val="bg1"/>
                </a:solidFill>
                <a:latin typeface="Arial" panose="020B0604020202020204" pitchFamily="34" charset="0"/>
                <a:ea typeface="微软雅黑" panose="020B0503020204020204" charset="-122"/>
              </a:rPr>
              <a:t>第二讲  数据</a:t>
            </a:r>
            <a:r>
              <a:rPr lang="zh-CN" sz="3555">
                <a:solidFill>
                  <a:schemeClr val="bg1"/>
                </a:solidFill>
                <a:latin typeface="Arial" panose="020B0604020202020204" pitchFamily="34" charset="0"/>
                <a:ea typeface="微软雅黑" panose="020B0503020204020204" charset="-122"/>
              </a:rPr>
              <a:t>链路层协议</a:t>
            </a:r>
            <a:r>
              <a:rPr altLang="en-US" sz="3555">
                <a:solidFill>
                  <a:schemeClr val="bg1"/>
                </a:solidFill>
                <a:latin typeface="Arial" panose="020B0604020202020204" pitchFamily="34" charset="0"/>
                <a:ea typeface="微软雅黑" panose="020B0503020204020204" charset="-122"/>
              </a:rPr>
              <a:t>实验</a:t>
            </a:r>
            <a:endParaRPr altLang="en-US" sz="3555">
              <a:solidFill>
                <a:schemeClr val="bg1"/>
              </a:solidFill>
              <a:latin typeface="Arial" panose="020B0604020202020204" pitchFamily="34" charset="0"/>
              <a:ea typeface="微软雅黑" panose="020B0503020204020204"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468313" y="692468"/>
            <a:ext cx="8207375" cy="4641850"/>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rPr>
              <a:t>数链层基本</a:t>
            </a:r>
            <a:r>
              <a:rPr lang="zh-CN" altLang="en-US">
                <a:solidFill>
                  <a:schemeClr val="lt1"/>
                </a:solidFill>
                <a:latin typeface="微软雅黑" panose="020B0503020204020204" charset="-122"/>
                <a:ea typeface="微软雅黑" panose="020B0503020204020204" charset="-122"/>
              </a:rPr>
              <a:t>功能：建立可靠的节点到节点数据传输通道</a:t>
            </a:r>
            <a:endParaRPr lang="zh-CN" altLang="en-US">
              <a:solidFill>
                <a:schemeClr val="lt1"/>
              </a:solidFill>
              <a:latin typeface="微软雅黑" panose="020B0503020204020204" charset="-122"/>
              <a:ea typeface="微软雅黑" panose="020B0503020204020204" charset="-122"/>
            </a:endParaRPr>
          </a:p>
          <a:p>
            <a:r>
              <a:rPr lang="zh-CN" altLang="en-US">
                <a:solidFill>
                  <a:schemeClr val="lt1"/>
                </a:solidFill>
                <a:latin typeface="微软雅黑" panose="020B0503020204020204" charset="-122"/>
                <a:ea typeface="微软雅黑" panose="020B0503020204020204" charset="-122"/>
              </a:rPr>
              <a:t>核心</a:t>
            </a:r>
            <a:r>
              <a:rPr lang="zh-CN" altLang="en-US">
                <a:solidFill>
                  <a:schemeClr val="lt1"/>
                </a:solidFill>
                <a:latin typeface="微软雅黑" panose="020B0503020204020204" charset="-122"/>
                <a:ea typeface="微软雅黑" panose="020B0503020204020204" charset="-122"/>
              </a:rPr>
              <a:t>职责：</a:t>
            </a:r>
            <a:endParaRPr lang="zh-CN" altLang="en-US">
              <a:solidFill>
                <a:schemeClr val="lt1"/>
              </a:solidFill>
              <a:latin typeface="微软雅黑" panose="020B0503020204020204" charset="-122"/>
              <a:ea typeface="微软雅黑" panose="020B0503020204020204" charset="-122"/>
            </a:endParaRPr>
          </a:p>
          <a:p>
            <a:pPr marL="0" indent="0">
              <a:buNone/>
            </a:pPr>
            <a:r>
              <a:rPr lang="en-US" altLang="zh-CN">
                <a:solidFill>
                  <a:schemeClr val="lt1"/>
                </a:solidFill>
                <a:latin typeface="微软雅黑" panose="020B0503020204020204" charset="-122"/>
                <a:ea typeface="微软雅黑" panose="020B0503020204020204" charset="-122"/>
              </a:rPr>
              <a:t>   </a:t>
            </a:r>
            <a:r>
              <a:rPr lang="en-US" altLang="zh-CN">
                <a:solidFill>
                  <a:schemeClr val="lt1"/>
                </a:solidFill>
                <a:latin typeface="微软雅黑" panose="020B0503020204020204" charset="-122"/>
                <a:ea typeface="微软雅黑" panose="020B0503020204020204" charset="-122"/>
                <a:sym typeface="+mn-ea"/>
              </a:rPr>
              <a:t> 1</a:t>
            </a:r>
            <a:r>
              <a:rPr lang="zh-CN" altLang="en-US">
                <a:solidFill>
                  <a:schemeClr val="lt1"/>
                </a:solidFill>
                <a:latin typeface="微软雅黑" panose="020B0503020204020204" charset="-122"/>
                <a:ea typeface="微软雅黑" panose="020B0503020204020204" charset="-122"/>
                <a:sym typeface="+mn-ea"/>
              </a:rPr>
              <a:t>、帧封装：将网络层数据包格式化为传输单元</a:t>
            </a:r>
            <a:endParaRPr lang="zh-CN" altLang="en-US">
              <a:solidFill>
                <a:schemeClr val="lt1"/>
              </a:solidFill>
              <a:latin typeface="微软雅黑" panose="020B0503020204020204" charset="-122"/>
              <a:ea typeface="微软雅黑" panose="020B0503020204020204" charset="-122"/>
            </a:endParaRPr>
          </a:p>
          <a:p>
            <a:pPr marL="0" indent="0">
              <a:buNone/>
            </a:pPr>
            <a:r>
              <a:rPr lang="en-US" altLang="zh-CN">
                <a:solidFill>
                  <a:schemeClr val="lt1"/>
                </a:solidFill>
                <a:latin typeface="微软雅黑" panose="020B0503020204020204" charset="-122"/>
                <a:ea typeface="微软雅黑" panose="020B0503020204020204" charset="-122"/>
                <a:sym typeface="+mn-ea"/>
              </a:rPr>
              <a:t>    2</a:t>
            </a:r>
            <a:r>
              <a:rPr lang="zh-CN" altLang="en-US">
                <a:solidFill>
                  <a:schemeClr val="lt1"/>
                </a:solidFill>
                <a:latin typeface="微软雅黑" panose="020B0503020204020204" charset="-122"/>
                <a:ea typeface="微软雅黑" panose="020B0503020204020204" charset="-122"/>
                <a:sym typeface="+mn-ea"/>
              </a:rPr>
              <a:t>、物理寻址：通过</a:t>
            </a:r>
            <a:r>
              <a:rPr lang="en-US" altLang="zh-CN">
                <a:solidFill>
                  <a:schemeClr val="lt1"/>
                </a:solidFill>
                <a:latin typeface="微软雅黑" panose="020B0503020204020204" charset="-122"/>
                <a:ea typeface="微软雅黑" panose="020B0503020204020204" charset="-122"/>
                <a:sym typeface="+mn-ea"/>
              </a:rPr>
              <a:t>MAC</a:t>
            </a:r>
            <a:r>
              <a:rPr lang="zh-CN" altLang="en-US">
                <a:solidFill>
                  <a:schemeClr val="lt1"/>
                </a:solidFill>
                <a:latin typeface="微软雅黑" panose="020B0503020204020204" charset="-122"/>
                <a:ea typeface="微软雅黑" panose="020B0503020204020204" charset="-122"/>
                <a:sym typeface="+mn-ea"/>
              </a:rPr>
              <a:t>地址标识设备</a:t>
            </a:r>
            <a:endParaRPr lang="zh-CN" altLang="en-US">
              <a:solidFill>
                <a:schemeClr val="lt1"/>
              </a:solidFill>
              <a:latin typeface="微软雅黑" panose="020B0503020204020204" charset="-122"/>
              <a:ea typeface="微软雅黑" panose="020B0503020204020204" charset="-122"/>
            </a:endParaRPr>
          </a:p>
          <a:p>
            <a:pPr marL="0" indent="0">
              <a:buNone/>
            </a:pPr>
            <a:r>
              <a:rPr lang="en-US" altLang="zh-CN">
                <a:solidFill>
                  <a:schemeClr val="lt1"/>
                </a:solidFill>
                <a:latin typeface="微软雅黑" panose="020B0503020204020204" charset="-122"/>
                <a:ea typeface="微软雅黑" panose="020B0503020204020204" charset="-122"/>
                <a:sym typeface="+mn-ea"/>
              </a:rPr>
              <a:t>    3</a:t>
            </a:r>
            <a:r>
              <a:rPr lang="zh-CN" altLang="en-US">
                <a:solidFill>
                  <a:schemeClr val="lt1"/>
                </a:solidFill>
                <a:latin typeface="微软雅黑" panose="020B0503020204020204" charset="-122"/>
                <a:ea typeface="微软雅黑" panose="020B0503020204020204" charset="-122"/>
                <a:sym typeface="+mn-ea"/>
              </a:rPr>
              <a:t>、传输控制：差错检测</a:t>
            </a:r>
            <a:r>
              <a:rPr lang="en-US" altLang="zh-CN">
                <a:solidFill>
                  <a:schemeClr val="lt1"/>
                </a:solidFill>
                <a:latin typeface="微软雅黑" panose="020B0503020204020204" charset="-122"/>
                <a:ea typeface="微软雅黑" panose="020B0503020204020204" charset="-122"/>
                <a:sym typeface="+mn-ea"/>
              </a:rPr>
              <a:t>/</a:t>
            </a:r>
            <a:r>
              <a:rPr lang="zh-CN" altLang="en-US">
                <a:solidFill>
                  <a:schemeClr val="lt1"/>
                </a:solidFill>
                <a:latin typeface="微软雅黑" panose="020B0503020204020204" charset="-122"/>
                <a:ea typeface="微软雅黑" panose="020B0503020204020204" charset="-122"/>
                <a:sym typeface="+mn-ea"/>
              </a:rPr>
              <a:t>流量控制</a:t>
            </a:r>
            <a:r>
              <a:rPr lang="en-US" altLang="zh-CN">
                <a:solidFill>
                  <a:schemeClr val="lt1"/>
                </a:solidFill>
                <a:latin typeface="微软雅黑" panose="020B0503020204020204" charset="-122"/>
                <a:ea typeface="微软雅黑" panose="020B0503020204020204" charset="-122"/>
                <a:sym typeface="+mn-ea"/>
              </a:rPr>
              <a:t>/</a:t>
            </a:r>
            <a:r>
              <a:rPr lang="zh-CN" altLang="en-US">
                <a:solidFill>
                  <a:schemeClr val="lt1"/>
                </a:solidFill>
                <a:latin typeface="微软雅黑" panose="020B0503020204020204" charset="-122"/>
                <a:ea typeface="微软雅黑" panose="020B0503020204020204" charset="-122"/>
                <a:sym typeface="+mn-ea"/>
              </a:rPr>
              <a:t>介质访问</a:t>
            </a:r>
            <a:endParaRPr lang="zh-CN" altLang="en-US">
              <a:solidFill>
                <a:schemeClr val="lt1"/>
              </a:solidFill>
              <a:latin typeface="微软雅黑" panose="020B0503020204020204" charset="-122"/>
              <a:ea typeface="微软雅黑" panose="020B0503020204020204" charset="-122"/>
              <a:sym typeface="+mn-ea"/>
            </a:endParaRPr>
          </a:p>
          <a:p>
            <a:pPr marL="0" indent="0">
              <a:buNone/>
            </a:pPr>
            <a:endParaRPr lang="zh-CN" altLang="en-US">
              <a:solidFill>
                <a:schemeClr val="lt1"/>
              </a:solidFill>
              <a:latin typeface="微软雅黑" panose="020B0503020204020204" charset="-122"/>
              <a:ea typeface="微软雅黑" panose="020B0503020204020204" charset="-122"/>
            </a:endParaRPr>
          </a:p>
          <a:p>
            <a:r>
              <a:rPr lang="zh-CN" altLang="en-US">
                <a:solidFill>
                  <a:schemeClr val="lt1"/>
                </a:solidFill>
                <a:latin typeface="微软雅黑" panose="020B0503020204020204" charset="-122"/>
                <a:ea typeface="微软雅黑" panose="020B0503020204020204" charset="-122"/>
              </a:rPr>
              <a:t>常见数据链路</a:t>
            </a:r>
            <a:r>
              <a:rPr lang="zh-CN" altLang="en-US">
                <a:solidFill>
                  <a:schemeClr val="lt1"/>
                </a:solidFill>
                <a:latin typeface="微软雅黑" panose="020B0503020204020204" charset="-122"/>
                <a:ea typeface="微软雅黑" panose="020B0503020204020204" charset="-122"/>
              </a:rPr>
              <a:t>层协议</a:t>
            </a:r>
            <a:endParaRPr lang="zh-CN" altLang="en-US">
              <a:solidFill>
                <a:schemeClr val="lt1"/>
              </a:solidFill>
              <a:latin typeface="微软雅黑" panose="020B0503020204020204" charset="-122"/>
              <a:ea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endParaRPr>
          </a:p>
          <a:p>
            <a:pPr marL="0" indent="0">
              <a:buNone/>
            </a:pPr>
            <a:r>
              <a:rPr lang="en-US" altLang="zh-CN">
                <a:solidFill>
                  <a:schemeClr val="lt1"/>
                </a:solidFill>
                <a:latin typeface="微软雅黑" panose="020B0503020204020204" charset="-122"/>
                <a:ea typeface="微软雅黑" panose="020B0503020204020204" charset="-122"/>
              </a:rPr>
              <a:t>  </a:t>
            </a:r>
            <a:endParaRPr lang="zh-CN" altLang="en-US">
              <a:solidFill>
                <a:schemeClr val="lt1"/>
              </a:solidFill>
              <a:latin typeface="微软雅黑" panose="020B0503020204020204" charset="-122"/>
              <a:ea typeface="微软雅黑" panose="020B0503020204020204" charset="-122"/>
            </a:endParaRPr>
          </a:p>
        </p:txBody>
      </p:sp>
      <p:graphicFrame>
        <p:nvGraphicFramePr>
          <p:cNvPr id="7" name="表格 6"/>
          <p:cNvGraphicFramePr/>
          <p:nvPr/>
        </p:nvGraphicFramePr>
        <p:xfrm>
          <a:off x="628015" y="3429000"/>
          <a:ext cx="7863840" cy="0"/>
        </p:xfrm>
        <a:graphic>
          <a:graphicData uri="http://schemas.openxmlformats.org/drawingml/2006/table">
            <a:tbl>
              <a:tblPr/>
              <a:tblGrid>
                <a:gridCol w="1965960"/>
                <a:gridCol w="1965960"/>
                <a:gridCol w="1965960"/>
                <a:gridCol w="1965960"/>
              </a:tblGrid>
              <a:tr h="0">
                <a:tc>
                  <a:txBody>
                    <a:bodyPr/>
                    <a:p>
                      <a:pPr marL="0" indent="0" fontAlgn="ctr" latinLnBrk="0">
                        <a:lnSpc>
                          <a:spcPts val="1650"/>
                        </a:lnSpc>
                        <a:spcBef>
                          <a:spcPct val="0"/>
                        </a:spcBef>
                        <a:spcAft>
                          <a:spcPct val="0"/>
                        </a:spcAft>
                      </a:pPr>
                      <a:r>
                        <a:rPr lang="zh-CN" altLang="en-US" sz="1100" b="1" i="0">
                          <a:solidFill>
                            <a:srgbClr val="4F4F4F"/>
                          </a:solidFill>
                          <a:latin typeface="-apple-system"/>
                          <a:ea typeface="-apple-system"/>
                        </a:rPr>
                        <a:t>协议</a:t>
                      </a:r>
                      <a:endParaRPr lang="zh-CN" altLang="en-US" sz="1100" b="1" i="0">
                        <a:solidFill>
                          <a:srgbClr val="4F4F4F"/>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solidFill>
                      <a:srgbClr val="EFF3F5"/>
                    </a:solidFill>
                  </a:tcPr>
                </a:tc>
                <a:tc>
                  <a:txBody>
                    <a:bodyPr/>
                    <a:p>
                      <a:pPr marL="0" indent="0" fontAlgn="ctr" latinLnBrk="0">
                        <a:lnSpc>
                          <a:spcPts val="1650"/>
                        </a:lnSpc>
                        <a:spcBef>
                          <a:spcPct val="0"/>
                        </a:spcBef>
                        <a:spcAft>
                          <a:spcPct val="0"/>
                        </a:spcAft>
                      </a:pPr>
                      <a:r>
                        <a:rPr lang="zh-CN" altLang="en-US" sz="1100" b="1" i="0">
                          <a:solidFill>
                            <a:srgbClr val="4F4F4F"/>
                          </a:solidFill>
                          <a:latin typeface="-apple-system"/>
                          <a:ea typeface="-apple-system"/>
                        </a:rPr>
                        <a:t>标准</a:t>
                      </a:r>
                      <a:endParaRPr lang="zh-CN" altLang="en-US" sz="1100" b="1" i="0">
                        <a:solidFill>
                          <a:srgbClr val="4F4F4F"/>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solidFill>
                      <a:srgbClr val="EFF3F5"/>
                    </a:solidFill>
                  </a:tcPr>
                </a:tc>
                <a:tc>
                  <a:txBody>
                    <a:bodyPr/>
                    <a:p>
                      <a:pPr marL="0" indent="0" fontAlgn="ctr" latinLnBrk="0">
                        <a:lnSpc>
                          <a:spcPts val="1650"/>
                        </a:lnSpc>
                        <a:spcBef>
                          <a:spcPct val="0"/>
                        </a:spcBef>
                        <a:spcAft>
                          <a:spcPct val="0"/>
                        </a:spcAft>
                      </a:pPr>
                      <a:r>
                        <a:rPr lang="zh-CN" altLang="en-US" sz="1100" b="1" i="0">
                          <a:solidFill>
                            <a:srgbClr val="4F4F4F"/>
                          </a:solidFill>
                          <a:latin typeface="-apple-system"/>
                          <a:ea typeface="-apple-system"/>
                        </a:rPr>
                        <a:t>特点</a:t>
                      </a:r>
                      <a:endParaRPr lang="zh-CN" altLang="en-US" sz="1100" b="1" i="0">
                        <a:solidFill>
                          <a:srgbClr val="4F4F4F"/>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solidFill>
                      <a:srgbClr val="EFF3F5"/>
                    </a:solidFill>
                  </a:tcPr>
                </a:tc>
                <a:tc>
                  <a:txBody>
                    <a:bodyPr/>
                    <a:p>
                      <a:pPr marL="0" indent="0" fontAlgn="ctr" latinLnBrk="0">
                        <a:lnSpc>
                          <a:spcPts val="1650"/>
                        </a:lnSpc>
                        <a:spcBef>
                          <a:spcPct val="0"/>
                        </a:spcBef>
                        <a:spcAft>
                          <a:spcPct val="0"/>
                        </a:spcAft>
                      </a:pPr>
                      <a:r>
                        <a:rPr lang="zh-CN" altLang="en-US" sz="1100" b="1" i="0">
                          <a:solidFill>
                            <a:srgbClr val="4F4F4F"/>
                          </a:solidFill>
                          <a:latin typeface="-apple-system"/>
                          <a:ea typeface="-apple-system"/>
                        </a:rPr>
                        <a:t>应用场景</a:t>
                      </a:r>
                      <a:endParaRPr lang="zh-CN" altLang="en-US" sz="1100" b="1" i="0">
                        <a:solidFill>
                          <a:srgbClr val="4F4F4F"/>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solidFill>
                      <a:srgbClr val="EFF3F5"/>
                    </a:solidFill>
                  </a:tcPr>
                </a:tc>
              </a:tr>
              <a:tr h="0">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Ethernet</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IEEE 802.3</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CSMA/CD, 10M-100Gbps</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zh-CN" altLang="en-US" sz="1100" b="0" i="0">
                          <a:solidFill>
                            <a:schemeClr val="bg1"/>
                          </a:solidFill>
                          <a:latin typeface="-apple-system"/>
                          <a:ea typeface="-apple-system"/>
                        </a:rPr>
                        <a:t>局域网</a:t>
                      </a:r>
                      <a:endParaRPr lang="zh-CN" altLang="en-US"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r>
              <a:tr h="0">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PPP</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RFC 1661</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zh-CN" altLang="en-US" sz="1100" b="0" i="0">
                          <a:solidFill>
                            <a:schemeClr val="bg1"/>
                          </a:solidFill>
                          <a:latin typeface="-apple-system"/>
                          <a:ea typeface="-apple-system"/>
                        </a:rPr>
                        <a:t>点对点</a:t>
                      </a:r>
                      <a:r>
                        <a:rPr lang="en-US" altLang="zh-CN" sz="1100" b="0" i="0">
                          <a:solidFill>
                            <a:schemeClr val="bg1"/>
                          </a:solidFill>
                          <a:latin typeface="-apple-system"/>
                          <a:ea typeface="-apple-system"/>
                        </a:rPr>
                        <a:t>, </a:t>
                      </a:r>
                      <a:r>
                        <a:rPr lang="zh-CN" altLang="en-US" sz="1100" b="0" i="0">
                          <a:solidFill>
                            <a:schemeClr val="bg1"/>
                          </a:solidFill>
                          <a:latin typeface="-apple-system"/>
                          <a:ea typeface="-apple-system"/>
                        </a:rPr>
                        <a:t>身份验证</a:t>
                      </a:r>
                      <a:endParaRPr lang="zh-CN" altLang="en-US"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zh-CN" altLang="en-US" sz="1100" b="0" i="0">
                          <a:solidFill>
                            <a:schemeClr val="bg1"/>
                          </a:solidFill>
                          <a:latin typeface="-apple-system"/>
                          <a:ea typeface="-apple-system"/>
                        </a:rPr>
                        <a:t>拨号</a:t>
                      </a:r>
                      <a:r>
                        <a:rPr lang="en-US" altLang="zh-CN" sz="1100" b="0" i="0">
                          <a:solidFill>
                            <a:schemeClr val="bg1"/>
                          </a:solidFill>
                          <a:latin typeface="-apple-system"/>
                          <a:ea typeface="-apple-system"/>
                        </a:rPr>
                        <a:t>/VPN</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r>
              <a:tr h="0">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HDLC</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ISO 13239</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zh-CN" altLang="en-US" sz="1100" b="0" i="0">
                          <a:solidFill>
                            <a:schemeClr val="bg1"/>
                          </a:solidFill>
                          <a:latin typeface="-apple-system"/>
                          <a:ea typeface="-apple-system"/>
                        </a:rPr>
                        <a:t>面向比特</a:t>
                      </a:r>
                      <a:r>
                        <a:rPr lang="en-US" altLang="zh-CN" sz="1100" b="0" i="0">
                          <a:solidFill>
                            <a:schemeClr val="bg1"/>
                          </a:solidFill>
                          <a:latin typeface="-apple-system"/>
                          <a:ea typeface="-apple-system"/>
                        </a:rPr>
                        <a:t>, </a:t>
                      </a:r>
                      <a:r>
                        <a:rPr lang="zh-CN" altLang="en-US" sz="1100" b="0" i="0">
                          <a:solidFill>
                            <a:schemeClr val="bg1"/>
                          </a:solidFill>
                          <a:latin typeface="-apple-system"/>
                          <a:ea typeface="-apple-system"/>
                        </a:rPr>
                        <a:t>可靠传输</a:t>
                      </a:r>
                      <a:endParaRPr lang="zh-CN" altLang="en-US"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zh-CN" altLang="en-US" sz="1100" b="0" i="0">
                          <a:solidFill>
                            <a:schemeClr val="bg1"/>
                          </a:solidFill>
                          <a:latin typeface="-apple-system"/>
                          <a:ea typeface="-apple-system"/>
                        </a:rPr>
                        <a:t>广域网</a:t>
                      </a:r>
                      <a:endParaRPr lang="zh-CN" altLang="en-US"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r>
              <a:tr h="0">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Wi-Fi</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IEEE 802.11</a:t>
                      </a:r>
                      <a:endParaRPr lang="en-US" altLang="zh-CN"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en-US" altLang="zh-CN" sz="1100" b="0" i="0">
                          <a:solidFill>
                            <a:schemeClr val="bg1"/>
                          </a:solidFill>
                          <a:latin typeface="-apple-system"/>
                          <a:ea typeface="-apple-system"/>
                        </a:rPr>
                        <a:t>CSMA/CA, QoS</a:t>
                      </a:r>
                      <a:r>
                        <a:rPr lang="zh-CN" altLang="en-US" sz="1100" b="0" i="0">
                          <a:solidFill>
                            <a:schemeClr val="bg1"/>
                          </a:solidFill>
                          <a:latin typeface="-apple-system"/>
                          <a:ea typeface="-apple-system"/>
                        </a:rPr>
                        <a:t>支持</a:t>
                      </a:r>
                      <a:endParaRPr lang="zh-CN" altLang="en-US"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c>
                  <a:txBody>
                    <a:bodyPr/>
                    <a:p>
                      <a:pPr marL="0" indent="0" fontAlgn="ctr" latinLnBrk="0">
                        <a:lnSpc>
                          <a:spcPts val="1650"/>
                        </a:lnSpc>
                        <a:spcBef>
                          <a:spcPct val="0"/>
                        </a:spcBef>
                        <a:spcAft>
                          <a:spcPct val="0"/>
                        </a:spcAft>
                      </a:pPr>
                      <a:r>
                        <a:rPr lang="zh-CN" altLang="en-US" sz="1100" b="0" i="0">
                          <a:solidFill>
                            <a:schemeClr val="bg1"/>
                          </a:solidFill>
                          <a:latin typeface="-apple-system"/>
                          <a:ea typeface="-apple-system"/>
                        </a:rPr>
                        <a:t>无线局域网</a:t>
                      </a:r>
                      <a:endParaRPr lang="zh-CN" altLang="en-US" sz="1100" b="0" i="0">
                        <a:solidFill>
                          <a:schemeClr val="bg1"/>
                        </a:solidFill>
                        <a:latin typeface="-apple-system"/>
                        <a:ea typeface="-apple-system"/>
                      </a:endParaRPr>
                    </a:p>
                  </a:txBody>
                  <a:tcPr marL="76517" marR="76517" marT="76517" marB="76517" anchor="ctr" anchorCtr="0">
                    <a:lnL w="9525" cap="flat" cmpd="sng">
                      <a:solidFill>
                        <a:srgbClr val="DDDDDD"/>
                      </a:solidFill>
                      <a:prstDash val="solid"/>
                      <a:headEnd type="none" w="med" len="med"/>
                      <a:tailEnd type="none" w="med" len="med"/>
                    </a:lnL>
                    <a:lnR w="9525" cap="flat" cmpd="sng">
                      <a:solidFill>
                        <a:srgbClr val="DDDDDD"/>
                      </a:solidFill>
                      <a:prstDash val="solid"/>
                      <a:headEnd type="none" w="med" len="med"/>
                      <a:tailEnd type="none" w="med" len="med"/>
                    </a:lnR>
                    <a:lnT w="9525" cap="flat" cmpd="sng">
                      <a:solidFill>
                        <a:srgbClr val="DDDDDD"/>
                      </a:solidFill>
                      <a:prstDash val="solid"/>
                      <a:headEnd type="none" w="med" len="med"/>
                      <a:tailEnd type="none" w="med" len="med"/>
                    </a:lnT>
                    <a:lnB w="9525" cap="flat" cmpd="sng">
                      <a:solidFill>
                        <a:srgbClr val="DDDDDD"/>
                      </a:solidFill>
                      <a:prstDash val="solid"/>
                      <a:headEnd type="none" w="med" len="med"/>
                      <a:tailEnd type="none" w="med" len="med"/>
                    </a:lnB>
                    <a:noFill/>
                  </a:tcPr>
                </a:tc>
              </a:tr>
            </a:tbl>
          </a:graphicData>
        </a:graphic>
      </p:graphicFrame>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468313" y="692468"/>
            <a:ext cx="8207375" cy="4641850"/>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rPr>
              <a:t>自顶向下封装过程示意</a:t>
            </a:r>
            <a:r>
              <a:rPr lang="zh-CN" altLang="en-US">
                <a:solidFill>
                  <a:schemeClr val="lt1"/>
                </a:solidFill>
                <a:latin typeface="微软雅黑" panose="020B0503020204020204" charset="-122"/>
                <a:ea typeface="微软雅黑" panose="020B0503020204020204" charset="-122"/>
              </a:rPr>
              <a:t>图</a:t>
            </a:r>
            <a:endParaRPr lang="zh-CN" altLang="en-US">
              <a:solidFill>
                <a:schemeClr val="lt1"/>
              </a:solidFill>
              <a:latin typeface="微软雅黑" panose="020B0503020204020204" charset="-122"/>
              <a:ea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endParaRPr>
          </a:p>
        </p:txBody>
      </p:sp>
      <p:sp>
        <p:nvSpPr>
          <p:cNvPr id="49" name="圆角矩形 48"/>
          <p:cNvSpPr/>
          <p:nvPr>
            <p:custDataLst>
              <p:tags r:id="rId4"/>
            </p:custDataLst>
          </p:nvPr>
        </p:nvSpPr>
        <p:spPr>
          <a:xfrm>
            <a:off x="7164070" y="1630680"/>
            <a:ext cx="1716405" cy="67437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dk1"/>
            </a:solidFill>
            <a:prstDash val="solid"/>
            <a:round/>
            <a:headEnd type="none" w="med" len="med"/>
            <a:tailEnd type="none" w="med" len="med"/>
          </a:ln>
        </p:spPr>
        <p:txBody>
          <a:bodyPr vert="horz" wrap="square" lIns="91440" tIns="45720" rIns="91440" bIns="45720" numCol="1" anchor="t" anchorCtr="0" compatLnSpc="1">
            <a:norm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rPr>
              <a:t>     </a:t>
            </a:r>
            <a:r>
              <a:rPr kumimoji="0" lang="en-US" altLang="zh-CN"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rPr>
              <a:t> </a:t>
            </a:r>
            <a:r>
              <a:rPr kumimoji="0" lang="zh-CN" altLang="en-US"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rPr>
              <a:t>应用层</a:t>
            </a:r>
            <a:endParaRPr kumimoji="0" lang="zh-CN" altLang="en-US"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endParaRPr>
          </a:p>
        </p:txBody>
      </p:sp>
      <p:sp>
        <p:nvSpPr>
          <p:cNvPr id="50" name="圆角矩形 49"/>
          <p:cNvSpPr/>
          <p:nvPr>
            <p:custDataLst>
              <p:tags r:id="rId5"/>
            </p:custDataLst>
          </p:nvPr>
        </p:nvSpPr>
        <p:spPr>
          <a:xfrm>
            <a:off x="7164070" y="2701925"/>
            <a:ext cx="1716405" cy="67437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dk1"/>
            </a:solidFill>
            <a:prstDash val="solid"/>
            <a:round/>
            <a:headEnd type="none" w="med" len="med"/>
            <a:tailEnd type="none" w="med" len="med"/>
          </a:ln>
        </p:spPr>
        <p:txBody>
          <a:bodyPr vert="horz" wrap="square" lIns="91440" tIns="45720" rIns="91440" bIns="45720" numCol="1" anchor="t" anchorCtr="0" compatLnSpc="1">
            <a:norm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rPr>
              <a:t>     </a:t>
            </a:r>
            <a:r>
              <a:rPr kumimoji="0" lang="zh-CN" altLang="en-US"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rPr>
              <a:t>传输层</a:t>
            </a:r>
            <a:endParaRPr kumimoji="0" lang="zh-CN" altLang="en-US"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endParaRPr>
          </a:p>
        </p:txBody>
      </p:sp>
      <p:sp>
        <p:nvSpPr>
          <p:cNvPr id="51" name="圆角矩形 50"/>
          <p:cNvSpPr/>
          <p:nvPr>
            <p:custDataLst>
              <p:tags r:id="rId6"/>
            </p:custDataLst>
          </p:nvPr>
        </p:nvSpPr>
        <p:spPr>
          <a:xfrm>
            <a:off x="7164070" y="3780155"/>
            <a:ext cx="1716405" cy="67437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dk1"/>
            </a:solidFill>
            <a:prstDash val="solid"/>
            <a:round/>
            <a:headEnd type="none" w="med" len="med"/>
            <a:tailEnd type="none" w="med" len="med"/>
          </a:ln>
        </p:spPr>
        <p:txBody>
          <a:bodyPr vert="horz" wrap="square" lIns="91440" tIns="45720" rIns="91440" bIns="45720" numCol="1" anchor="t" anchorCtr="0" compatLnSpc="1">
            <a:norm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rPr>
              <a:t>      </a:t>
            </a:r>
            <a:r>
              <a:rPr kumimoji="0" lang="zh-CN" altLang="en-US"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rPr>
              <a:t>网络层</a:t>
            </a:r>
            <a:endParaRPr kumimoji="0" lang="zh-CN" altLang="en-US"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endParaRPr>
          </a:p>
        </p:txBody>
      </p:sp>
      <p:sp>
        <p:nvSpPr>
          <p:cNvPr id="52" name="圆角矩形 51"/>
          <p:cNvSpPr/>
          <p:nvPr>
            <p:custDataLst>
              <p:tags r:id="rId7"/>
            </p:custDataLst>
          </p:nvPr>
        </p:nvSpPr>
        <p:spPr>
          <a:xfrm>
            <a:off x="7164070" y="4979035"/>
            <a:ext cx="1716405" cy="67437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w="9525" cap="flat" cmpd="sng" algn="ctr">
            <a:solidFill>
              <a:schemeClr val="dk1"/>
            </a:solidFill>
            <a:prstDash val="solid"/>
            <a:round/>
            <a:headEnd type="none" w="med" len="med"/>
            <a:tailEnd type="none" w="med" len="med"/>
          </a:ln>
        </p:spPr>
        <p:txBody>
          <a:bodyPr vert="horz" wrap="square" lIns="91440" tIns="45720" rIns="91440" bIns="45720" numCol="1" anchor="t" anchorCtr="0" compatLnSpc="1">
            <a:normAutofit/>
          </a:bodyPr>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rPr>
              <a:t>     </a:t>
            </a:r>
            <a:r>
              <a:rPr kumimoji="0" lang="zh-CN" altLang="en-US"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rPr>
              <a:t>数链层</a:t>
            </a:r>
            <a:endParaRPr kumimoji="0" lang="zh-CN" altLang="en-US" sz="1800" b="0" u="none" strike="noStrike" cap="none" normalizeH="0" baseline="0" smtClean="0">
              <a:ln>
                <a:noFill/>
              </a:ln>
              <a:solidFill>
                <a:schemeClr val="dk1"/>
              </a:solidFill>
              <a:effectLst/>
              <a:latin typeface="微软雅黑" panose="020B0503020204020204" charset="-122"/>
              <a:ea typeface="微软雅黑" panose="020B0503020204020204" charset="-122"/>
              <a:cs typeface="微软雅黑" panose="020B0503020204020204" charset="-122"/>
            </a:endParaRPr>
          </a:p>
        </p:txBody>
      </p:sp>
      <p:sp>
        <p:nvSpPr>
          <p:cNvPr id="53" name="下箭头 52"/>
          <p:cNvSpPr/>
          <p:nvPr>
            <p:custDataLst>
              <p:tags r:id="rId8"/>
            </p:custDataLst>
          </p:nvPr>
        </p:nvSpPr>
        <p:spPr>
          <a:xfrm>
            <a:off x="3420110" y="2157730"/>
            <a:ext cx="410845" cy="543560"/>
          </a:xfrm>
          <a:prstGeom prst="downArrow">
            <a:avLst/>
          </a:prstGeom>
          <a:solidFill>
            <a:schemeClr val="accent1"/>
          </a:solidFill>
          <a:ln w="9525" cap="flat" cmpd="sng" algn="ctr">
            <a:solidFill>
              <a:schemeClr val="dk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dk1"/>
              </a:solidFill>
              <a:effectLst/>
              <a:latin typeface="微软雅黑" panose="020B0503020204020204" charset="-122"/>
              <a:ea typeface="微软雅黑" panose="020B0503020204020204" charset="-122"/>
            </a:endParaRPr>
          </a:p>
        </p:txBody>
      </p:sp>
      <p:sp>
        <p:nvSpPr>
          <p:cNvPr id="54" name="下箭头 53"/>
          <p:cNvSpPr/>
          <p:nvPr>
            <p:custDataLst>
              <p:tags r:id="rId9"/>
            </p:custDataLst>
          </p:nvPr>
        </p:nvSpPr>
        <p:spPr>
          <a:xfrm>
            <a:off x="3420110" y="3204210"/>
            <a:ext cx="410845" cy="600710"/>
          </a:xfrm>
          <a:prstGeom prst="downArrow">
            <a:avLst/>
          </a:prstGeom>
          <a:solidFill>
            <a:schemeClr val="accent1"/>
          </a:solidFill>
          <a:ln w="9525" cap="flat" cmpd="sng" algn="ctr">
            <a:solidFill>
              <a:schemeClr val="dk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dk1"/>
              </a:solidFill>
              <a:effectLst/>
              <a:latin typeface="微软雅黑" panose="020B0503020204020204" charset="-122"/>
              <a:ea typeface="微软雅黑" panose="020B0503020204020204" charset="-122"/>
            </a:endParaRPr>
          </a:p>
        </p:txBody>
      </p:sp>
      <p:sp>
        <p:nvSpPr>
          <p:cNvPr id="56" name="下箭头 55"/>
          <p:cNvSpPr/>
          <p:nvPr>
            <p:custDataLst>
              <p:tags r:id="rId10"/>
            </p:custDataLst>
          </p:nvPr>
        </p:nvSpPr>
        <p:spPr>
          <a:xfrm>
            <a:off x="3420110" y="4377690"/>
            <a:ext cx="410845" cy="608965"/>
          </a:xfrm>
          <a:prstGeom prst="downArrow">
            <a:avLst/>
          </a:prstGeom>
          <a:solidFill>
            <a:schemeClr val="accent1"/>
          </a:solidFill>
          <a:ln w="9525" cap="flat" cmpd="sng" algn="ctr">
            <a:solidFill>
              <a:schemeClr val="dk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dk1"/>
              </a:solidFill>
              <a:effectLst/>
              <a:latin typeface="微软雅黑" panose="020B0503020204020204" charset="-122"/>
              <a:ea typeface="微软雅黑" panose="020B0503020204020204" charset="-122"/>
            </a:endParaRPr>
          </a:p>
        </p:txBody>
      </p:sp>
      <p:graphicFrame>
        <p:nvGraphicFramePr>
          <p:cNvPr id="69" name="表格 68"/>
          <p:cNvGraphicFramePr/>
          <p:nvPr>
            <p:custDataLst>
              <p:tags r:id="rId11"/>
            </p:custDataLst>
          </p:nvPr>
        </p:nvGraphicFramePr>
        <p:xfrm>
          <a:off x="1214120" y="3797935"/>
          <a:ext cx="4926330" cy="596265"/>
        </p:xfrm>
        <a:graphic>
          <a:graphicData uri="http://schemas.openxmlformats.org/drawingml/2006/table">
            <a:tbl>
              <a:tblPr firstRow="1" bandRow="1">
                <a:tableStyleId>{5C22544A-7EE6-4342-B048-85BDC9FD1C3A}</a:tableStyleId>
              </a:tblPr>
              <a:tblGrid>
                <a:gridCol w="1642110"/>
                <a:gridCol w="1642110"/>
                <a:gridCol w="1642110"/>
              </a:tblGrid>
              <a:tr h="596265">
                <a:tc>
                  <a:txBody>
                    <a:bodyPr/>
                    <a:p>
                      <a:pPr algn="ctr">
                        <a:buNone/>
                      </a:pPr>
                      <a:r>
                        <a:rPr lang="en-US" altLang="zh-CN" sz="1800" b="0" i="1"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  </a:t>
                      </a:r>
                      <a:r>
                        <a:rPr lang="en-US" altLang="zh-CN"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 IP</a:t>
                      </a:r>
                      <a:r>
                        <a:rPr lang="zh-CN" altLang="en-US"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包头</a:t>
                      </a:r>
                      <a:endParaRPr lang="zh-CN" altLang="en-US"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endParaRPr>
                    </a:p>
                  </a:txBody>
                  <a:tcPr>
                    <a:solidFill>
                      <a:schemeClr val="accent1"/>
                    </a:solidFill>
                  </a:tcPr>
                </a:tc>
                <a:tc>
                  <a:txBody>
                    <a:bodyPr/>
                    <a:p>
                      <a:pPr algn="ctr">
                        <a:buNone/>
                      </a:pPr>
                      <a:r>
                        <a:rPr lang="en-US" altLang="zh-CN"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TCP</a:t>
                      </a:r>
                      <a:r>
                        <a:rPr lang="zh-CN" altLang="en-US"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头</a:t>
                      </a:r>
                      <a:r>
                        <a:rPr lang="en-US" altLang="zh-CN"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    </a:t>
                      </a:r>
                      <a:endParaRPr lang="en-US" altLang="zh-CN"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endParaRPr>
                    </a:p>
                  </a:txBody>
                  <a:tcPr>
                    <a:gradFill>
                      <a:gsLst>
                        <a:gs pos="2000">
                          <a:schemeClr val="accent2"/>
                        </a:gs>
                        <a:gs pos="68000">
                          <a:schemeClr val="accent3"/>
                        </a:gs>
                        <a:gs pos="100000">
                          <a:schemeClr val="accent4"/>
                        </a:gs>
                      </a:gsLst>
                      <a:lin ang="16200000" scaled="1"/>
                    </a:gradFill>
                  </a:tcPr>
                </a:tc>
                <a:tc>
                  <a:txBody>
                    <a:bodyPr/>
                    <a:p>
                      <a:pPr algn="ctr">
                        <a:buNone/>
                      </a:pPr>
                      <a:r>
                        <a:rPr lang="en-US" altLang="zh-CN"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 </a:t>
                      </a:r>
                      <a:r>
                        <a:rPr lang="zh-CN" altLang="en-US"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应用数据</a:t>
                      </a:r>
                      <a:endParaRPr lang="zh-CN" altLang="en-US"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endParaRPr>
                    </a:p>
                  </a:txBody>
                  <a:tcPr>
                    <a:gradFill>
                      <a:gsLst>
                        <a:gs pos="6000">
                          <a:schemeClr val="accent5"/>
                        </a:gs>
                        <a:gs pos="100000">
                          <a:schemeClr val="accent6"/>
                        </a:gs>
                      </a:gsLst>
                      <a:lin ang="18900000" scaled="1"/>
                    </a:gradFill>
                  </a:tcPr>
                </a:tc>
              </a:tr>
            </a:tbl>
          </a:graphicData>
        </a:graphic>
      </p:graphicFrame>
      <p:graphicFrame>
        <p:nvGraphicFramePr>
          <p:cNvPr id="70" name="表格 69"/>
          <p:cNvGraphicFramePr/>
          <p:nvPr>
            <p:custDataLst>
              <p:tags r:id="rId12"/>
            </p:custDataLst>
          </p:nvPr>
        </p:nvGraphicFramePr>
        <p:xfrm>
          <a:off x="1389380" y="2708910"/>
          <a:ext cx="4318000" cy="570865"/>
        </p:xfrm>
        <a:graphic>
          <a:graphicData uri="http://schemas.openxmlformats.org/drawingml/2006/table">
            <a:tbl>
              <a:tblPr firstRow="1" bandRow="1">
                <a:tableStyleId>{5C22544A-7EE6-4342-B048-85BDC9FD1C3A}</a:tableStyleId>
              </a:tblPr>
              <a:tblGrid>
                <a:gridCol w="2159000"/>
                <a:gridCol w="2159000"/>
              </a:tblGrid>
              <a:tr h="570865">
                <a:tc>
                  <a:txBody>
                    <a:bodyPr/>
                    <a:p>
                      <a:pPr algn="ctr">
                        <a:buNone/>
                      </a:pPr>
                      <a:r>
                        <a:rPr lang="en-US" altLang="zh-CN"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rPr>
                        <a:t>  Tcp</a:t>
                      </a:r>
                      <a:r>
                        <a:rPr lang="zh-CN" altLang="en-US"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rPr>
                        <a:t>头</a:t>
                      </a:r>
                      <a:r>
                        <a:rPr lang="en-US" altLang="zh-CN"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rPr>
                        <a:t> </a:t>
                      </a:r>
                      <a:endParaRPr lang="en-US" altLang="zh-CN"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endParaRPr>
                    </a:p>
                  </a:txBody>
                  <a:tcPr>
                    <a:gradFill>
                      <a:gsLst>
                        <a:gs pos="2000">
                          <a:schemeClr val="accent1"/>
                        </a:gs>
                        <a:gs pos="68000">
                          <a:schemeClr val="accent2"/>
                        </a:gs>
                        <a:gs pos="100000">
                          <a:schemeClr val="accent3"/>
                        </a:gs>
                      </a:gsLst>
                      <a:lin ang="16200000" scaled="1"/>
                    </a:gradFill>
                  </a:tcPr>
                </a:tc>
                <a:tc>
                  <a:txBody>
                    <a:bodyPr/>
                    <a:p>
                      <a:pPr algn="ctr">
                        <a:buNone/>
                      </a:pPr>
                      <a:r>
                        <a:rPr lang="zh-CN" altLang="en-US" sz="1800" b="0" smtClean="0">
                          <a:ln>
                            <a:noFill/>
                          </a:ln>
                          <a:solidFill>
                            <a:schemeClr val="bg2"/>
                          </a:solidFill>
                          <a:effectLst/>
                          <a:latin typeface="微软雅黑" panose="020B0503020204020204" charset="-122"/>
                          <a:ea typeface="微软雅黑" panose="020B0503020204020204" charset="-122"/>
                          <a:sym typeface="+mn-ea"/>
                        </a:rPr>
                        <a:t>应用数据</a:t>
                      </a:r>
                      <a:endParaRPr lang="zh-CN" altLang="en-US" sz="1800" b="0" smtClean="0">
                        <a:ln>
                          <a:noFill/>
                        </a:ln>
                        <a:solidFill>
                          <a:schemeClr val="bg2"/>
                        </a:solidFill>
                        <a:effectLst/>
                        <a:latin typeface="微软雅黑" panose="020B0503020204020204" charset="-122"/>
                        <a:ea typeface="微软雅黑" panose="020B0503020204020204" charset="-122"/>
                        <a:sym typeface="+mn-ea"/>
                      </a:endParaRPr>
                    </a:p>
                  </a:txBody>
                  <a:tcPr>
                    <a:gradFill>
                      <a:gsLst>
                        <a:gs pos="6000">
                          <a:schemeClr val="accent4"/>
                        </a:gs>
                        <a:gs pos="100000">
                          <a:schemeClr val="accent5"/>
                        </a:gs>
                      </a:gsLst>
                      <a:lin ang="18900000" scaled="1"/>
                    </a:gradFill>
                  </a:tcPr>
                </a:tc>
              </a:tr>
            </a:tbl>
          </a:graphicData>
        </a:graphic>
      </p:graphicFrame>
      <p:graphicFrame>
        <p:nvGraphicFramePr>
          <p:cNvPr id="71" name="表格 70"/>
          <p:cNvGraphicFramePr/>
          <p:nvPr>
            <p:custDataLst>
              <p:tags r:id="rId13"/>
            </p:custDataLst>
          </p:nvPr>
        </p:nvGraphicFramePr>
        <p:xfrm>
          <a:off x="335280" y="4992370"/>
          <a:ext cx="6683375" cy="684530"/>
        </p:xfrm>
        <a:graphic>
          <a:graphicData uri="http://schemas.openxmlformats.org/drawingml/2006/table">
            <a:tbl>
              <a:tblPr firstRow="1" bandRow="1">
                <a:tableStyleId>{5C22544A-7EE6-4342-B048-85BDC9FD1C3A}</a:tableStyleId>
              </a:tblPr>
              <a:tblGrid>
                <a:gridCol w="1336675"/>
                <a:gridCol w="1336675"/>
                <a:gridCol w="1336675"/>
                <a:gridCol w="1336675"/>
                <a:gridCol w="1336675"/>
              </a:tblGrid>
              <a:tr h="684530">
                <a:tc>
                  <a:txBody>
                    <a:bodyPr/>
                    <a:p>
                      <a:pPr algn="ctr">
                        <a:buNone/>
                      </a:pPr>
                      <a:r>
                        <a:rPr lang="zh-CN" altLang="en-US"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rPr>
                        <a:t>帧头</a:t>
                      </a:r>
                      <a:r>
                        <a:rPr lang="en-US" altLang="zh-CN"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rPr>
                        <a:t> </a:t>
                      </a:r>
                      <a:endParaRPr lang="en-US" altLang="zh-CN"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endParaRPr>
                    </a:p>
                  </a:txBody>
                  <a:tcPr>
                    <a:gradFill>
                      <a:gsLst>
                        <a:gs pos="2000">
                          <a:schemeClr val="accent2"/>
                        </a:gs>
                        <a:gs pos="35000">
                          <a:schemeClr val="accent3"/>
                        </a:gs>
                        <a:gs pos="67000">
                          <a:schemeClr val="accent4"/>
                        </a:gs>
                        <a:gs pos="98000">
                          <a:schemeClr val="accent5"/>
                        </a:gs>
                      </a:gsLst>
                      <a:lin ang="16200000" scaled="0"/>
                    </a:gradFill>
                  </a:tcPr>
                </a:tc>
                <a:tc>
                  <a:txBody>
                    <a:bodyPr/>
                    <a:p>
                      <a:pPr algn="ctr">
                        <a:buNone/>
                      </a:pPr>
                      <a:r>
                        <a:rPr lang="en-US" altLang="zh-CN"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IP</a:t>
                      </a:r>
                      <a:r>
                        <a:rPr lang="zh-CN" altLang="en-US"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包头</a:t>
                      </a:r>
                      <a:endParaRPr lang="zh-CN" altLang="en-US"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endParaRPr>
                    </a:p>
                  </a:txBody>
                  <a:tcPr>
                    <a:gradFill>
                      <a:gsLst>
                        <a:gs pos="50000">
                          <a:schemeClr val="accent1"/>
                        </a:gs>
                        <a:gs pos="0">
                          <a:schemeClr val="accent1">
                            <a:lumMod val="25000"/>
                            <a:lumOff val="75000"/>
                          </a:schemeClr>
                        </a:gs>
                        <a:gs pos="100000">
                          <a:schemeClr val="accent1">
                            <a:lumMod val="85000"/>
                          </a:schemeClr>
                        </a:gs>
                      </a:gsLst>
                      <a:lin ang="5400000" scaled="1"/>
                    </a:gradFill>
                  </a:tcPr>
                </a:tc>
                <a:tc>
                  <a:txBody>
                    <a:bodyPr/>
                    <a:p>
                      <a:pPr algn="ctr">
                        <a:buNone/>
                      </a:pPr>
                      <a:r>
                        <a:rPr lang="en-US" altLang="zh-CN"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TCP</a:t>
                      </a:r>
                      <a:r>
                        <a:rPr lang="zh-CN" altLang="en-US" sz="1800" b="0" smtClean="0">
                          <a:ln>
                            <a:noFill/>
                          </a:ln>
                          <a:solidFill>
                            <a:schemeClr val="bg2"/>
                          </a:solidFill>
                          <a:effectLst/>
                          <a:latin typeface="微软雅黑" panose="020B0503020204020204" charset="-122"/>
                          <a:ea typeface="微软雅黑" panose="020B0503020204020204" charset="-122"/>
                          <a:cs typeface="微软雅黑" panose="020B0503020204020204" charset="-122"/>
                          <a:sym typeface="+mn-ea"/>
                        </a:rPr>
                        <a:t>包头</a:t>
                      </a:r>
                      <a:r>
                        <a:rPr lang="en-US" altLang="zh-CN" sz="1800" b="0" smtClean="0">
                          <a:ln>
                            <a:noFill/>
                          </a:ln>
                          <a:solidFill>
                            <a:schemeClr val="tx1"/>
                          </a:solidFill>
                          <a:effectLst/>
                          <a:latin typeface="微软雅黑" panose="020B0503020204020204" charset="-122"/>
                          <a:ea typeface="微软雅黑" panose="020B0503020204020204" charset="-122"/>
                          <a:cs typeface="微软雅黑" panose="020B0503020204020204" charset="-122"/>
                          <a:sym typeface="+mn-ea"/>
                        </a:rPr>
                        <a:t>    </a:t>
                      </a:r>
                      <a:endParaRPr lang="en-US" altLang="zh-CN" sz="1800" b="0" smtClean="0">
                        <a:ln>
                          <a:noFill/>
                        </a:ln>
                        <a:solidFill>
                          <a:schemeClr val="tx1"/>
                        </a:solidFill>
                        <a:effectLst/>
                        <a:latin typeface="微软雅黑" panose="020B0503020204020204" charset="-122"/>
                        <a:ea typeface="微软雅黑" panose="020B0503020204020204" charset="-122"/>
                        <a:cs typeface="微软雅黑" panose="020B0503020204020204" charset="-122"/>
                        <a:sym typeface="+mn-ea"/>
                      </a:endParaRPr>
                    </a:p>
                  </a:txBody>
                  <a:tcPr>
                    <a:gradFill>
                      <a:gsLst>
                        <a:gs pos="2000">
                          <a:schemeClr val="accent6"/>
                        </a:gs>
                        <a:gs pos="68000">
                          <a:schemeClr val="accent1"/>
                        </a:gs>
                        <a:gs pos="100000">
                          <a:schemeClr val="accent2"/>
                        </a:gs>
                      </a:gsLst>
                      <a:lin ang="16200000" scaled="1"/>
                    </a:gradFill>
                  </a:tcPr>
                </a:tc>
                <a:tc>
                  <a:txBody>
                    <a:bodyPr/>
                    <a:p>
                      <a:pPr algn="ctr">
                        <a:buNone/>
                      </a:pPr>
                      <a:r>
                        <a:rPr lang="en-US" altLang="zh-CN"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rPr>
                        <a:t> </a:t>
                      </a:r>
                      <a:r>
                        <a:rPr lang="zh-CN" altLang="en-US"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rPr>
                        <a:t>应用数据</a:t>
                      </a:r>
                      <a:endParaRPr lang="zh-CN" altLang="en-US"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endParaRPr>
                    </a:p>
                  </a:txBody>
                  <a:tcPr>
                    <a:gradFill>
                      <a:gsLst>
                        <a:gs pos="6000">
                          <a:schemeClr val="accent3"/>
                        </a:gs>
                        <a:gs pos="100000">
                          <a:schemeClr val="accent4"/>
                        </a:gs>
                      </a:gsLst>
                      <a:lin ang="18900000" scaled="1"/>
                    </a:gradFill>
                  </a:tcPr>
                </a:tc>
                <a:tc>
                  <a:txBody>
                    <a:bodyPr/>
                    <a:p>
                      <a:pPr algn="ctr">
                        <a:buNone/>
                      </a:pPr>
                      <a:r>
                        <a:rPr lang="en-US" altLang="zh-CN"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rPr>
                        <a:t> </a:t>
                      </a:r>
                      <a:r>
                        <a:rPr lang="zh-CN" altLang="en-US"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rPr>
                        <a:t>帧尾</a:t>
                      </a:r>
                      <a:endParaRPr lang="zh-CN" altLang="en-US" sz="1800" b="0" smtClean="0">
                        <a:ln>
                          <a:noFill/>
                        </a:ln>
                        <a:solidFill>
                          <a:schemeClr val="bg1"/>
                        </a:solidFill>
                        <a:effectLst/>
                        <a:latin typeface="微软雅黑" panose="020B0503020204020204" charset="-122"/>
                        <a:ea typeface="微软雅黑" panose="020B0503020204020204" charset="-122"/>
                        <a:cs typeface="微软雅黑" panose="020B0503020204020204" charset="-122"/>
                        <a:sym typeface="+mn-ea"/>
                      </a:endParaRPr>
                    </a:p>
                  </a:txBody>
                  <a:tcPr>
                    <a:gradFill>
                      <a:gsLst>
                        <a:gs pos="2000">
                          <a:schemeClr val="accent2"/>
                        </a:gs>
                        <a:gs pos="35000">
                          <a:schemeClr val="accent3"/>
                        </a:gs>
                        <a:gs pos="67000">
                          <a:schemeClr val="accent4"/>
                        </a:gs>
                        <a:gs pos="98000">
                          <a:schemeClr val="accent5"/>
                        </a:gs>
                      </a:gsLst>
                      <a:lin ang="16200000" scaled="0"/>
                    </a:gradFill>
                  </a:tcPr>
                </a:tc>
              </a:tr>
            </a:tbl>
          </a:graphicData>
        </a:graphic>
      </p:graphicFrame>
      <p:graphicFrame>
        <p:nvGraphicFramePr>
          <p:cNvPr id="72" name="表格 71"/>
          <p:cNvGraphicFramePr/>
          <p:nvPr>
            <p:custDataLst>
              <p:tags r:id="rId14"/>
            </p:custDataLst>
          </p:nvPr>
        </p:nvGraphicFramePr>
        <p:xfrm>
          <a:off x="1835785" y="1671955"/>
          <a:ext cx="3548380" cy="518795"/>
        </p:xfrm>
        <a:graphic>
          <a:graphicData uri="http://schemas.openxmlformats.org/drawingml/2006/table">
            <a:tbl>
              <a:tblPr firstRow="1" bandRow="1">
                <a:tableStyleId>{5C22544A-7EE6-4342-B048-85BDC9FD1C3A}</a:tableStyleId>
              </a:tblPr>
              <a:tblGrid>
                <a:gridCol w="3548380"/>
              </a:tblGrid>
              <a:tr h="518795">
                <a:tc>
                  <a:txBody>
                    <a:bodyPr/>
                    <a:p>
                      <a:pPr algn="ctr">
                        <a:buNone/>
                      </a:pPr>
                      <a:r>
                        <a:rPr lang="zh-CN" altLang="en-US" sz="1800" b="0" smtClean="0">
                          <a:ln>
                            <a:noFill/>
                          </a:ln>
                          <a:solidFill>
                            <a:schemeClr val="bg2"/>
                          </a:solidFill>
                          <a:effectLst/>
                          <a:latin typeface="微软雅黑" panose="020B0503020204020204" charset="-122"/>
                          <a:ea typeface="微软雅黑" panose="020B0503020204020204" charset="-122"/>
                          <a:sym typeface="+mn-ea"/>
                        </a:rPr>
                        <a:t>应用数据</a:t>
                      </a:r>
                      <a:endParaRPr lang="zh-CN" altLang="en-US" sz="1800" b="0" smtClean="0">
                        <a:ln>
                          <a:noFill/>
                        </a:ln>
                        <a:solidFill>
                          <a:schemeClr val="bg2"/>
                        </a:solidFill>
                        <a:effectLst/>
                        <a:latin typeface="微软雅黑" panose="020B0503020204020204" charset="-122"/>
                        <a:ea typeface="微软雅黑" panose="020B0503020204020204" charset="-122"/>
                        <a:sym typeface="+mn-ea"/>
                      </a:endParaRPr>
                    </a:p>
                  </a:txBody>
                  <a:tcPr>
                    <a:gradFill>
                      <a:gsLst>
                        <a:gs pos="6000">
                          <a:schemeClr val="accent1"/>
                        </a:gs>
                        <a:gs pos="100000">
                          <a:schemeClr val="accent2"/>
                        </a:gs>
                      </a:gsLst>
                      <a:lin ang="18900000" scaled="1"/>
                    </a:gradFill>
                  </a:tcPr>
                </a:tc>
              </a:tr>
            </a:tbl>
          </a:graphicData>
        </a:graphic>
      </p:graphicFrame>
    </p:spTree>
    <p:custDataLst>
      <p:tags r:id="rId1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strips(downLef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strips(downLeft)">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strips(downLeft)">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strips(downLeft)">
                                      <p:cBhvr>
                                        <p:cTn id="26" dur="500"/>
                                        <p:tgtEl>
                                          <p:spTgt spid="6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strips(downLeft)">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strips(downLeft)">
                                      <p:cBhvr>
                                        <p:cTn id="36" dur="500"/>
                                        <p:tgtEl>
                                          <p:spTgt spid="71"/>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strips(downLeft)">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strips(downLeft)">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strips(downLeft)">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strips(downLeft)">
                                      <p:cBhvr>
                                        <p:cTn id="5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animBg="1"/>
      <p:bldP spid="54" grpId="0" bldLvl="0" animBg="1"/>
      <p:bldP spid="54" grpId="1" animBg="1"/>
      <p:bldP spid="56" grpId="0" bldLvl="0" animBg="1"/>
      <p:bldP spid="56" grpId="1" animBg="1"/>
      <p:bldP spid="49" grpId="0" bldLvl="0" animBg="1"/>
      <p:bldP spid="49" grpId="1" animBg="1"/>
      <p:bldP spid="50" grpId="0" bldLvl="0" animBg="1"/>
      <p:bldP spid="50" grpId="1" animBg="1"/>
      <p:bldP spid="51" grpId="0" bldLvl="0" animBg="1"/>
      <p:bldP spid="51" grpId="1" animBg="1"/>
      <p:bldP spid="52" grpId="0" bldLvl="0" animBg="1"/>
      <p:bldP spid="5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9795" y="2925445"/>
            <a:ext cx="7763510" cy="589280"/>
          </a:xfrm>
        </p:spPr>
        <p:txBody>
          <a:bodyPr>
            <a:normAutofit fontScale="90000"/>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1、数据链路层协议前导内容</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5" name="标题 1"/>
          <p:cNvSpPr>
            <a:spLocks noGrp="1"/>
          </p:cNvSpPr>
          <p:nvPr>
            <p:custDataLst>
              <p:tags r:id="rId3"/>
            </p:custDataLst>
          </p:nvPr>
        </p:nvSpPr>
        <p:spPr>
          <a:xfrm>
            <a:off x="468313" y="215900"/>
            <a:ext cx="5832475" cy="692150"/>
          </a:xfrm>
          <a:prstGeom prst="rect">
            <a:avLst/>
          </a:prstGeom>
          <a:noFill/>
          <a:ln w="9525">
            <a:noFill/>
          </a:ln>
        </p:spPr>
        <p:txBody>
          <a:bodyPr anchor="ctr" anchorCtr="0"/>
          <a:lstStyle>
            <a:lvl1pPr algn="l" rtl="0" eaLnBrk="0" fontAlgn="base" hangingPunct="0">
              <a:spcBef>
                <a:spcPct val="0"/>
              </a:spcBef>
              <a:spcAft>
                <a:spcPct val="0"/>
              </a:spcAft>
              <a:defRPr sz="2400" b="1">
                <a:solidFill>
                  <a:schemeClr val="bg1"/>
                </a:solidFill>
                <a:latin typeface="+mj-lt"/>
                <a:ea typeface="华文细黑" panose="02010600040101010101" pitchFamily="2" charset="-122"/>
                <a:cs typeface="+mj-cs"/>
              </a:defRPr>
            </a:lvl1pPr>
            <a:lvl2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9pPr>
          </a:lstStyle>
          <a:p>
            <a:r>
              <a:rPr lang="zh-CN" altLang="en-US">
                <a:solidFill>
                  <a:schemeClr val="lt1"/>
                </a:solidFill>
                <a:latin typeface="汉仪旗黑-85S" charset="0"/>
                <a:ea typeface="汉仪旗黑-85S" charset="0"/>
                <a:sym typeface="+mn-ea"/>
              </a:rPr>
              <a:t> </a:t>
            </a:r>
            <a:endParaRPr lang="zh-CN" altLang="en-US">
              <a:solidFill>
                <a:schemeClr val="lt1"/>
              </a:solidFill>
              <a:latin typeface="汉仪旗黑-85S" charset="0"/>
              <a:ea typeface="汉仪旗黑-85S" charset="0"/>
              <a:sym typeface="+mn-ea"/>
            </a:endParaRPr>
          </a:p>
        </p:txBody>
      </p:sp>
      <p:sp>
        <p:nvSpPr>
          <p:cNvPr id="4" name="内容占位符 2"/>
          <p:cNvSpPr>
            <a:spLocks noGrp="1"/>
          </p:cNvSpPr>
          <p:nvPr>
            <p:custDataLst>
              <p:tags r:id="rId4"/>
            </p:custDataLst>
          </p:nvPr>
        </p:nvSpPr>
        <p:spPr>
          <a:xfrm>
            <a:off x="468630" y="1235075"/>
            <a:ext cx="8371205" cy="4641850"/>
          </a:xfrm>
          <a:prstGeom prst="rect">
            <a:avLst/>
          </a:prstGeom>
          <a:noFill/>
          <a:ln w="9525">
            <a:noFill/>
          </a:ln>
        </p:spPr>
        <p:txBody>
          <a:bodyPr wrap="square">
            <a:no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sz="2400">
                <a:solidFill>
                  <a:schemeClr val="lt1"/>
                </a:solidFill>
                <a:latin typeface="微软雅黑" panose="020B0503020204020204" charset="-122"/>
                <a:ea typeface="微软雅黑" panose="020B0503020204020204" charset="-122"/>
                <a:cs typeface="微软雅黑" panose="020B0503020204020204" charset="-122"/>
              </a:rPr>
              <a:t>进一步熟悉网络协议栈的分层结构；以太网数据包格式与收发模式与数据链路层数据帧的格式及帧的收发过程。流量控制、差错控制、帧头，帧尾，帧定界符，帧同步的概念。MAC地址、MAC表的作用</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400">
                <a:solidFill>
                  <a:schemeClr val="lt1"/>
                </a:solidFill>
                <a:latin typeface="微软雅黑" panose="020B0503020204020204" charset="-122"/>
                <a:ea typeface="微软雅黑" panose="020B0503020204020204" charset="-122"/>
                <a:cs typeface="微软雅黑" panose="020B0503020204020204" charset="-122"/>
              </a:rPr>
              <a:t>以太网协议（</a:t>
            </a:r>
            <a:r>
              <a:rPr lang="en-US" altLang="zh-CN" sz="2400">
                <a:solidFill>
                  <a:schemeClr val="lt1"/>
                </a:solidFill>
                <a:latin typeface="微软雅黑" panose="020B0503020204020204" charset="-122"/>
                <a:ea typeface="微软雅黑" panose="020B0503020204020204" charset="-122"/>
                <a:cs typeface="微软雅黑" panose="020B0503020204020204" charset="-122"/>
              </a:rPr>
              <a:t>802.3</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封装）的实现流程，IP地址和MAC地址之间的对应关系，分析ARP报文和其他报文。对数据链路层的帧进行分析且能识别帧中的各个字段的含义，还能</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根据帧的内容推断相关信息，如源设备和目的设备的 MAC 地址、数据类型等</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2400">
                <a:solidFill>
                  <a:schemeClr val="lt1"/>
                </a:solidFill>
                <a:latin typeface="微软雅黑" panose="020B0503020204020204" charset="-122"/>
                <a:ea typeface="微软雅黑" panose="020B0503020204020204" charset="-122"/>
                <a:cs typeface="微软雅黑" panose="020B0503020204020204" charset="-122"/>
              </a:rPr>
              <a:t>理解以太网协议的传输实现过程。引入Wireshark等</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工具软件侦听并保存文件，分析网络数据包，理解不同字段的含义</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trips(down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467360" y="1412875"/>
            <a:ext cx="8371205" cy="4641850"/>
          </a:xfrm>
          <a:prstGeom prst="rect">
            <a:avLst/>
          </a:prstGeom>
          <a:noFill/>
          <a:ln w="9525">
            <a:noFill/>
          </a:ln>
        </p:spPr>
        <p:txBody>
          <a:bodyPr wrap="square">
            <a:no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en-US" altLang="zh-CN" sz="2400">
                <a:solidFill>
                  <a:schemeClr val="lt1"/>
                </a:solidFill>
                <a:latin typeface="微软雅黑" panose="020B0503020204020204" charset="-122"/>
                <a:ea typeface="微软雅黑" panose="020B0503020204020204" charset="-122"/>
                <a:cs typeface="微软雅黑" panose="020B0503020204020204" charset="-122"/>
              </a:rPr>
              <a:t>1</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、封装与</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解封</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24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发送方：将网络层数据包封装成数据帧，添加</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地址和校验信息</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18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接收方：剥离帧头和帧尾，提取数据载荷并交给上层协议处理</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lt1"/>
                </a:solidFill>
                <a:latin typeface="微软雅黑" panose="020B0503020204020204" charset="-122"/>
                <a:ea typeface="微软雅黑" panose="020B0503020204020204" charset="-122"/>
                <a:cs typeface="微软雅黑" panose="020B0503020204020204" charset="-122"/>
              </a:rPr>
              <a:t>2</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、物理</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寻址</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24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通过</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MAC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地址唯一标识网络中的设备，确保数据帧准确到达目标节点</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lt1"/>
                </a:solidFill>
                <a:latin typeface="微软雅黑" panose="020B0503020204020204" charset="-122"/>
                <a:ea typeface="微软雅黑" panose="020B0503020204020204" charset="-122"/>
                <a:cs typeface="微软雅黑" panose="020B0503020204020204" charset="-122"/>
              </a:rPr>
              <a:t>3</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、差错</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控制</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24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利用</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 CRC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校验检测传输错误：若校验失败，接收方丢弃该帧，依赖上层协议（</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如</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 TCP</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）重传</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400">
                <a:solidFill>
                  <a:schemeClr val="lt1"/>
                </a:solidFill>
                <a:latin typeface="微软雅黑" panose="020B0503020204020204" charset="-122"/>
                <a:ea typeface="微软雅黑" panose="020B0503020204020204" charset="-122"/>
                <a:cs typeface="微软雅黑" panose="020B0503020204020204" charset="-122"/>
              </a:rPr>
              <a:t>4</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、流量</a:t>
            </a:r>
            <a:r>
              <a:rPr lang="zh-CN" altLang="en-US" sz="2400">
                <a:solidFill>
                  <a:schemeClr val="lt1"/>
                </a:solidFill>
                <a:latin typeface="微软雅黑" panose="020B0503020204020204" charset="-122"/>
                <a:ea typeface="微软雅黑" panose="020B0503020204020204" charset="-122"/>
                <a:cs typeface="微软雅黑" panose="020B0503020204020204" charset="-122"/>
              </a:rPr>
              <a:t>控制</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24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8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800">
                <a:solidFill>
                  <a:schemeClr val="lt1"/>
                </a:solidFill>
                <a:latin typeface="微软雅黑" panose="020B0503020204020204" charset="-122"/>
                <a:ea typeface="微软雅黑" panose="020B0503020204020204" charset="-122"/>
                <a:cs typeface="微软雅黑" panose="020B0503020204020204" charset="-122"/>
              </a:rPr>
              <a:t>通过滑动窗口机制防止发送方速率过快导致接收方缓冲区溢出</a:t>
            </a:r>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sz="24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27405" y="836930"/>
            <a:ext cx="3048000" cy="460375"/>
          </a:xfrm>
          <a:prstGeom prst="rect">
            <a:avLst/>
          </a:prstGeom>
          <a:noFill/>
        </p:spPr>
        <p:txBody>
          <a:bodyPr wrap="square" rtlCol="0">
            <a:spAutoFit/>
          </a:bodyPr>
          <a:p>
            <a:r>
              <a:rPr lang="zh-CN" altLang="en-US" sz="2400">
                <a:solidFill>
                  <a:schemeClr val="bg1"/>
                </a:solidFill>
                <a:latin typeface="+mj-ea"/>
                <a:ea typeface="+mj-ea"/>
              </a:rPr>
              <a:t>数据帧的主要功能</a:t>
            </a:r>
            <a:r>
              <a:rPr lang="zh-CN" altLang="en-US" sz="2400">
                <a:solidFill>
                  <a:schemeClr val="bg1"/>
                </a:solidFill>
              </a:rPr>
              <a:t>：</a:t>
            </a:r>
            <a:endParaRPr lang="zh-CN" altLang="en-US" sz="2400">
              <a:solidFill>
                <a:schemeClr val="bg1"/>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trips(down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trips(down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strips(down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strips(down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strips(down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strips(down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strips(down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100330" y="928370"/>
            <a:ext cx="4878705" cy="4860290"/>
          </a:xfrm>
          <a:prstGeom prst="rect">
            <a:avLst/>
          </a:prstGeom>
          <a:noFill/>
          <a:ln w="9525">
            <a:noFill/>
          </a:ln>
        </p:spPr>
        <p:txBody>
          <a:bodyPr wrap="square">
            <a:no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sz="1700">
                <a:solidFill>
                  <a:schemeClr val="lt1"/>
                </a:solidFill>
                <a:latin typeface="微软雅黑" panose="020B0503020204020204" charset="-122"/>
                <a:ea typeface="微软雅黑" panose="020B0503020204020204" charset="-122"/>
                <a:cs typeface="微软雅黑" panose="020B0503020204020204" charset="-122"/>
              </a:rPr>
              <a:t>目的</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地址（</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6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字节）：</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这是数据帧要发送到的目标设备的物理地址。在以太网网络中，</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MAC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地址用于在局域网内唯一标识一个网络接口。例如，当计算机</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PC0</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要向计算机</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PC1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发送数据时，数据帧的目的</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地址字段就会填写计算机</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B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的网卡</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地址。</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MAC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地址的格式是</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48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位（</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6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字节），通常用十六进制表示，如</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00 - 05 - 5e- 0d - e7 - 67</a:t>
            </a:r>
            <a:endParaRPr lang="en-US" altLang="zh-CN" sz="1700">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源</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地址（</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6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字节）：</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表示发送数据帧的设备的物理地址。在前面的例子中，计算机</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发送数据帧，这个字段就会填写计算机</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的网卡</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地址</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类型</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长度（</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2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字节）：</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这个字段有两种用途。当值小于等于</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1500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时，表示数据字段的长度；当值大于</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1500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时，表示数据帧中封装的上层协议类型。例如，</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0x0800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表示上层是</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IP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协议，</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0x0806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表示上层是</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协议。</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sz="11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25696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cs typeface="汉仪旗黑-85S" charset="0"/>
                <a:sym typeface="+mn-ea"/>
              </a:rPr>
              <a:t>1）以太网数据帧结构（以太网 II 帧为例）</a:t>
            </a:r>
            <a:endParaRPr lang="zh-CN" altLang="en-US" dirty="0">
              <a:solidFill>
                <a:schemeClr val="lt1"/>
              </a:solidFill>
              <a:latin typeface="汉仪旗黑-85S" charset="0"/>
              <a:ea typeface="汉仪旗黑-85S" charset="0"/>
              <a:cs typeface="汉仪旗黑-85S" charset="0"/>
              <a:sym typeface="+mn-ea"/>
            </a:endParaRPr>
          </a:p>
        </p:txBody>
      </p:sp>
      <p:pic>
        <p:nvPicPr>
          <p:cNvPr id="2" name="图片 1" descr="mac地址-1"/>
          <p:cNvPicPr>
            <a:picLocks noChangeAspect="1"/>
          </p:cNvPicPr>
          <p:nvPr/>
        </p:nvPicPr>
        <p:blipFill>
          <a:blip r:embed="rId5"/>
          <a:stretch>
            <a:fillRect/>
          </a:stretch>
        </p:blipFill>
        <p:spPr>
          <a:xfrm>
            <a:off x="4979035" y="1750060"/>
            <a:ext cx="3642995" cy="1184910"/>
          </a:xfrm>
          <a:prstGeom prst="rect">
            <a:avLst/>
          </a:prstGeom>
        </p:spPr>
      </p:pic>
      <p:pic>
        <p:nvPicPr>
          <p:cNvPr id="3" name="图片 2" descr="mac地址-2"/>
          <p:cNvPicPr>
            <a:picLocks noChangeAspect="1"/>
          </p:cNvPicPr>
          <p:nvPr/>
        </p:nvPicPr>
        <p:blipFill>
          <a:blip r:embed="rId6"/>
          <a:stretch>
            <a:fillRect/>
          </a:stretch>
        </p:blipFill>
        <p:spPr>
          <a:xfrm>
            <a:off x="5104130" y="4127500"/>
            <a:ext cx="3143250" cy="35242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strips(downLeft)">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strips(downLeft)">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strips(downLeft)">
                                      <p:cBhvr>
                                        <p:cTn id="21" dur="500"/>
                                        <p:tgtEl>
                                          <p:spTgt spid="4">
                                            <p:txEl>
                                              <p:pRg st="6" end="6"/>
                                            </p:txEl>
                                          </p:spTgt>
                                        </p:tgtEl>
                                      </p:cBhvr>
                                    </p:animEffect>
                                  </p:childTnLst>
                                </p:cTn>
                              </p:par>
                              <p:par>
                                <p:cTn id="22" presetID="18" presetClass="entr" presetSubtype="12" fill="hold" nodeType="with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strips(downLeft)">
                                      <p:cBhvr>
                                        <p:cTn id="2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2" name="内容占位符 2"/>
          <p:cNvSpPr>
            <a:spLocks noGrp="1"/>
          </p:cNvSpPr>
          <p:nvPr>
            <p:custDataLst>
              <p:tags r:id="rId3"/>
            </p:custDataLst>
          </p:nvPr>
        </p:nvSpPr>
        <p:spPr>
          <a:xfrm>
            <a:off x="468313" y="1146493"/>
            <a:ext cx="8207375" cy="4641850"/>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数据（</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46 - 1500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字节）：</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这是帧的有效载荷部分，包含了</a:t>
            </a:r>
            <a:r>
              <a:rPr lang="zh-CN" altLang="en-US" u="sng">
                <a:solidFill>
                  <a:schemeClr val="lt1"/>
                </a:solidFill>
                <a:latin typeface="微软雅黑" panose="020B0503020204020204" charset="-122"/>
                <a:ea typeface="微软雅黑" panose="020B0503020204020204" charset="-122"/>
                <a:cs typeface="微软雅黑" panose="020B0503020204020204" charset="-122"/>
                <a:sym typeface="+mn-ea"/>
              </a:rPr>
              <a:t>上层协议</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（如</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协议、</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ARP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协议等）的数据。其长度范围是</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46 - 1500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字节</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帧校验序列（</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FCS</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4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字节）：</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用于接收方验证数据帧在传输过程中是否发生错误。发送方在发送数据帧时，会根据目的</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地址、源</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MAC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地址、类型</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长度和数据字段的内容计算出一个</a:t>
            </a:r>
            <a:r>
              <a:rPr lang="zh-CN" altLang="en-US" u="sng">
                <a:solidFill>
                  <a:schemeClr val="lt1"/>
                </a:solidFill>
                <a:latin typeface="微软雅黑" panose="020B0503020204020204" charset="-122"/>
                <a:ea typeface="微软雅黑" panose="020B0503020204020204" charset="-122"/>
                <a:cs typeface="微软雅黑" panose="020B0503020204020204" charset="-122"/>
                <a:sym typeface="+mn-ea"/>
              </a:rPr>
              <a:t>循环冗余校验</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CRC</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）值，并填充在</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FCS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字段。接收方收到数据帧后，会用相同的算法计算</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CRC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值，并与</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FCS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字段中的值进行比较</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p:cTn id="2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K_DARK_LIGHT" val="1"/>
  <p:tag name="KSO_WM_UNIT_BK_DARK_LIGHT" val="1"/>
</p:tagLst>
</file>

<file path=ppt/tags/tag10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UNIT_BK_DARK_LIGHT" val="1"/>
</p:tagLst>
</file>

<file path=ppt/tags/tag112.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UNIT_BK_DARK_LIGHT" val="1"/>
</p:tagLst>
</file>

<file path=ppt/tags/tag12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3.xml><?xml version="1.0" encoding="utf-8"?>
<p:tagLst xmlns:p="http://schemas.openxmlformats.org/presentationml/2006/main">
  <p:tag name="KSO_WM_TEMPLATE_SUBCATEGORY" val="0"/>
  <p:tag name="KSO_WM_TEMPLATE_COLOR_TYPE" val="1"/>
  <p:tag name="KSO_WM_TAG_VERSION" val="1.0"/>
  <p:tag name="KSO_WM_BEAUTIFY_FLAG" val="#wm#"/>
  <p:tag name="KSO_WM_TEMPLATE_CATEGORY" val="custom"/>
  <p:tag name="KSO_WM_TEMPLATE_INDEX" val="20205291"/>
  <p:tag name="KSO_WM_TEMPLATE_MASTER_TYPE" val="1"/>
  <p:tag name="KSO_WM_TEMPLATE_THUMBS_INDEX" val="1、4、7、8、9、12、15、16、17、18、19、20、21、22、24"/>
  <p:tag name="KSO_WM_TEMPLATE_MASTER_THUMB_INDEX" val="1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8.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UNIT_BK_DARK_LIGHT" val="1"/>
</p:tagLst>
</file>

<file path=ppt/tags/tag21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9.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UNIT_BK_DARK_LIGHT"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2.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3.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4.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5.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6.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7.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UNIT_BK_DARK_LIGHT" val="1"/>
</p:tagLst>
</file>

<file path=ppt/tags/tag228.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9.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1.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2.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3.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4.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K_DARK_LIGHT" val="1"/>
  <p:tag name="KSO_WM_UNIT_BK_DARK_LIGHT" val="1"/>
</p:tagLst>
</file>

<file path=ppt/tags/tag23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3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3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3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3.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4.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UNIT_BK_DARK_LIGHT" val="1"/>
</p:tagLst>
</file>

<file path=ppt/tags/tag245.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6.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7.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8.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9.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1.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2.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UNIT_BK_DARK_LIGHT" val="1"/>
</p:tagLst>
</file>

<file path=ppt/tags/tag2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6.xml><?xml version="1.0" encoding="utf-8"?>
<p:tagLst xmlns:p="http://schemas.openxmlformats.org/presentationml/2006/main">
  <p:tag name="KSO_WM_TEMPLATE_SUBCATEGORY" val="0"/>
  <p:tag name="KSO_WM_TEMPLATE_COLOR_TYPE" val="1"/>
  <p:tag name="KSO_WM_TAG_VERSION" val="1.0"/>
  <p:tag name="KSO_WM_BEAUTIFY_FLAG" val="#wm#"/>
  <p:tag name="KSO_WM_TEMPLATE_CATEGORY" val="custom"/>
  <p:tag name="KSO_WM_TEMPLATE_INDEX" val="20205291"/>
  <p:tag name="KSO_WM_TEMPLATE_MASTER_TYPE" val="1"/>
  <p:tag name="KSO_WM_TEMPLATE_THUMBS_INDEX" val="1、4、7、8、9、12、15、16、17、18、19、20、21、22、24"/>
  <p:tag name="KSO_WM_TEMPLATE_MASTER_THUMB_INDEX" val="12"/>
</p:tagLst>
</file>

<file path=ppt/tags/tag26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5291_7*a*1"/>
  <p:tag name="KSO_WM_TEMPLATE_CATEGORY" val="custom"/>
  <p:tag name="KSO_WM_TEMPLATE_INDEX" val="20205291"/>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268.xml><?xml version="1.0" encoding="utf-8"?>
<p:tagLst xmlns:p="http://schemas.openxmlformats.org/presentationml/2006/main">
  <p:tag name="KSO_WM_SLIDE_TYPE" val="sectionTitle"/>
  <p:tag name="KSO_WM_TEMPLATE_SUBCATEGORY" val="0"/>
  <p:tag name="KSO_WM_TEMPLATE_COLOR_TYPE" val="1"/>
  <p:tag name="KSO_WM_TAG_VERSION" val="1.0"/>
  <p:tag name="KSO_WM_SLIDE_SUBTYPE" val="pureTxt"/>
  <p:tag name="KSO_WM_SLIDE_ITEM_CNT" val="0"/>
  <p:tag name="KSO_WM_BEAUTIFY_FLAG" val="#wm#"/>
  <p:tag name="KSO_WM_TEMPLATE_INDEX" val="20205291"/>
  <p:tag name="KSO_WM_TEMPLATE_CATEGORY" val="custom"/>
  <p:tag name="KSO_WM_SLIDE_INDEX" val="7"/>
  <p:tag name="KSO_WM_SLIDE_ID" val="custom20205291_7"/>
  <p:tag name="KSO_WM_TEMPLATE_MASTER_TYPE" val="1"/>
  <p:tag name="KSO_WM_SLIDE_LAYOUT" val="a_b_e"/>
  <p:tag name="KSO_WM_SLIDE_LAYOUT_CNT" val="1_1_1"/>
  <p:tag name="KSO_WM_SLIDE_THEME_ID" val="3331175"/>
  <p:tag name="KSO_WM_SLIDE_THEME_NAME" val="蓝色透明玻璃职场办公简约风主题"/>
</p:tagLst>
</file>

<file path=ppt/tags/tag269.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INDEX" val="2"/>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271.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72.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3.xml><?xml version="1.0" encoding="utf-8"?>
<p:tagLst xmlns:p="http://schemas.openxmlformats.org/presentationml/2006/main">
  <p:tag name="KSO_WM_UNIT_INDEX" val="2"/>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274.xml><?xml version="1.0" encoding="utf-8"?>
<p:tagLst xmlns:p="http://schemas.openxmlformats.org/presentationml/2006/main">
  <p:tag name="KSO_WM_UNIT_SUBTYPE" val="a"/>
  <p:tag name="KSO_WM_UNIT_FILL_FORE_SCHEMECOLOR_INDEX_1_BRIGHTNESS" val="0.95"/>
  <p:tag name="KSO_WM_UNIT_FILL_FORE_SCHEMECOLOR_INDEX_1" val="5"/>
  <p:tag name="KSO_WM_UNIT_FILL_FORE_SCHEMECOLOR_INDEX_1_POS" val="0"/>
  <p:tag name="KSO_WM_UNIT_FILL_FORE_SCHEMECOLOR_INDEX_1_TRANS" val="0"/>
  <p:tag name="KSO_WM_UNIT_FILL_FORE_SCHEMECOLOR_INDEX_2_BRIGHTNESS" val="0.55"/>
  <p:tag name="KSO_WM_UNIT_FILL_FORE_SCHEMECOLOR_INDEX_2" val="5"/>
  <p:tag name="KSO_WM_UNIT_FILL_FORE_SCHEMECOLOR_INDEX_2_POS" val="0.74"/>
  <p:tag name="KSO_WM_UNIT_FILL_FORE_SCHEMECOLOR_INDEX_2_TRANS" val="0"/>
  <p:tag name="KSO_WM_UNIT_FILL_FORE_SCHEMECOLOR_INDEX_3_BRIGHTNESS" val="0.55"/>
  <p:tag name="KSO_WM_UNIT_FILL_FORE_SCHEMECOLOR_INDEX_3" val="5"/>
  <p:tag name="KSO_WM_UNIT_FILL_FORE_SCHEMECOLOR_INDEX_3_POS" val="0.83"/>
  <p:tag name="KSO_WM_UNIT_FILL_FORE_SCHEMECOLOR_INDEX_3_TRANS" val="0"/>
  <p:tag name="KSO_WM_UNIT_FILL_FORE_SCHEMECOLOR_INDEX_4_BRIGHTNESS" val="0.7"/>
  <p:tag name="KSO_WM_UNIT_FILL_FORE_SCHEMECOLOR_INDEX_4" val="5"/>
  <p:tag name="KSO_WM_UNIT_FILL_FORE_SCHEMECOLOR_INDEX_4_POS" val="1"/>
  <p:tag name="KSO_WM_UNIT_FILL_FORE_SCHEMECOLOR_INDEX_4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5.xml><?xml version="1.0" encoding="utf-8"?>
<p:tagLst xmlns:p="http://schemas.openxmlformats.org/presentationml/2006/main">
  <p:tag name="KSO_WM_UNIT_SUBTYPE" val="a"/>
  <p:tag name="KSO_WM_UNIT_FILL_FORE_SCHEMECOLOR_INDEX_1_BRIGHTNESS" val="0.95"/>
  <p:tag name="KSO_WM_UNIT_FILL_FORE_SCHEMECOLOR_INDEX_1" val="5"/>
  <p:tag name="KSO_WM_UNIT_FILL_FORE_SCHEMECOLOR_INDEX_1_POS" val="0"/>
  <p:tag name="KSO_WM_UNIT_FILL_FORE_SCHEMECOLOR_INDEX_1_TRANS" val="0"/>
  <p:tag name="KSO_WM_UNIT_FILL_FORE_SCHEMECOLOR_INDEX_2_BRIGHTNESS" val="0.55"/>
  <p:tag name="KSO_WM_UNIT_FILL_FORE_SCHEMECOLOR_INDEX_2" val="5"/>
  <p:tag name="KSO_WM_UNIT_FILL_FORE_SCHEMECOLOR_INDEX_2_POS" val="0.74"/>
  <p:tag name="KSO_WM_UNIT_FILL_FORE_SCHEMECOLOR_INDEX_2_TRANS" val="0"/>
  <p:tag name="KSO_WM_UNIT_FILL_FORE_SCHEMECOLOR_INDEX_3_BRIGHTNESS" val="0.55"/>
  <p:tag name="KSO_WM_UNIT_FILL_FORE_SCHEMECOLOR_INDEX_3" val="5"/>
  <p:tag name="KSO_WM_UNIT_FILL_FORE_SCHEMECOLOR_INDEX_3_POS" val="0.83"/>
  <p:tag name="KSO_WM_UNIT_FILL_FORE_SCHEMECOLOR_INDEX_3_TRANS" val="0"/>
  <p:tag name="KSO_WM_UNIT_FILL_FORE_SCHEMECOLOR_INDEX_4_BRIGHTNESS" val="0.7"/>
  <p:tag name="KSO_WM_UNIT_FILL_FORE_SCHEMECOLOR_INDEX_4" val="5"/>
  <p:tag name="KSO_WM_UNIT_FILL_FORE_SCHEMECOLOR_INDEX_4_POS" val="1"/>
  <p:tag name="KSO_WM_UNIT_FILL_FORE_SCHEMECOLOR_INDEX_4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6.xml><?xml version="1.0" encoding="utf-8"?>
<p:tagLst xmlns:p="http://schemas.openxmlformats.org/presentationml/2006/main">
  <p:tag name="KSO_WM_UNIT_SUBTYPE" val="a"/>
  <p:tag name="KSO_WM_UNIT_FILL_FORE_SCHEMECOLOR_INDEX_1_BRIGHTNESS" val="0.95"/>
  <p:tag name="KSO_WM_UNIT_FILL_FORE_SCHEMECOLOR_INDEX_1" val="5"/>
  <p:tag name="KSO_WM_UNIT_FILL_FORE_SCHEMECOLOR_INDEX_1_POS" val="0"/>
  <p:tag name="KSO_WM_UNIT_FILL_FORE_SCHEMECOLOR_INDEX_1_TRANS" val="0"/>
  <p:tag name="KSO_WM_UNIT_FILL_FORE_SCHEMECOLOR_INDEX_2_BRIGHTNESS" val="0.55"/>
  <p:tag name="KSO_WM_UNIT_FILL_FORE_SCHEMECOLOR_INDEX_2" val="5"/>
  <p:tag name="KSO_WM_UNIT_FILL_FORE_SCHEMECOLOR_INDEX_2_POS" val="0.74"/>
  <p:tag name="KSO_WM_UNIT_FILL_FORE_SCHEMECOLOR_INDEX_2_TRANS" val="0"/>
  <p:tag name="KSO_WM_UNIT_FILL_FORE_SCHEMECOLOR_INDEX_3_BRIGHTNESS" val="0.55"/>
  <p:tag name="KSO_WM_UNIT_FILL_FORE_SCHEMECOLOR_INDEX_3" val="5"/>
  <p:tag name="KSO_WM_UNIT_FILL_FORE_SCHEMECOLOR_INDEX_3_POS" val="0.83"/>
  <p:tag name="KSO_WM_UNIT_FILL_FORE_SCHEMECOLOR_INDEX_3_TRANS" val="0"/>
  <p:tag name="KSO_WM_UNIT_FILL_FORE_SCHEMECOLOR_INDEX_4_BRIGHTNESS" val="0.7"/>
  <p:tag name="KSO_WM_UNIT_FILL_FORE_SCHEMECOLOR_INDEX_4" val="5"/>
  <p:tag name="KSO_WM_UNIT_FILL_FORE_SCHEMECOLOR_INDEX_4_POS" val="1"/>
  <p:tag name="KSO_WM_UNIT_FILL_FORE_SCHEMECOLOR_INDEX_4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UNIT_SUBTYPE" val="a"/>
  <p:tag name="KSO_WM_UNIT_FILL_FORE_SCHEMECOLOR_INDEX_1_BRIGHTNESS" val="0.95"/>
  <p:tag name="KSO_WM_UNIT_FILL_FORE_SCHEMECOLOR_INDEX_1" val="5"/>
  <p:tag name="KSO_WM_UNIT_FILL_FORE_SCHEMECOLOR_INDEX_1_POS" val="0"/>
  <p:tag name="KSO_WM_UNIT_FILL_FORE_SCHEMECOLOR_INDEX_1_TRANS" val="0"/>
  <p:tag name="KSO_WM_UNIT_FILL_FORE_SCHEMECOLOR_INDEX_2_BRIGHTNESS" val="0.55"/>
  <p:tag name="KSO_WM_UNIT_FILL_FORE_SCHEMECOLOR_INDEX_2" val="5"/>
  <p:tag name="KSO_WM_UNIT_FILL_FORE_SCHEMECOLOR_INDEX_2_POS" val="0.74"/>
  <p:tag name="KSO_WM_UNIT_FILL_FORE_SCHEMECOLOR_INDEX_2_TRANS" val="0"/>
  <p:tag name="KSO_WM_UNIT_FILL_FORE_SCHEMECOLOR_INDEX_3_BRIGHTNESS" val="0.55"/>
  <p:tag name="KSO_WM_UNIT_FILL_FORE_SCHEMECOLOR_INDEX_3" val="5"/>
  <p:tag name="KSO_WM_UNIT_FILL_FORE_SCHEMECOLOR_INDEX_3_POS" val="0.83"/>
  <p:tag name="KSO_WM_UNIT_FILL_FORE_SCHEMECOLOR_INDEX_3_TRANS" val="0"/>
  <p:tag name="KSO_WM_UNIT_FILL_FORE_SCHEMECOLOR_INDEX_4_BRIGHTNESS" val="0.7"/>
  <p:tag name="KSO_WM_UNIT_FILL_FORE_SCHEMECOLOR_INDEX_4" val="5"/>
  <p:tag name="KSO_WM_UNIT_FILL_FORE_SCHEMECOLOR_INDEX_4_POS" val="1"/>
  <p:tag name="KSO_WM_UNIT_FILL_FORE_SCHEMECOLOR_INDEX_4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8.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9.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TABLE_ENDDRAG_ORIGIN_RECT" val="387*46"/>
  <p:tag name="TABLE_ENDDRAG_RECT" val="95*344*387*46"/>
</p:tagLst>
</file>

<file path=ppt/tags/tag282.xml><?xml version="1.0" encoding="utf-8"?>
<p:tagLst xmlns:p="http://schemas.openxmlformats.org/presentationml/2006/main">
  <p:tag name="TABLE_ENDDRAG_ORIGIN_RECT" val="339*44"/>
  <p:tag name="TABLE_ENDDRAG_RECT" val="109*258*339*44"/>
</p:tagLst>
</file>

<file path=ppt/tags/tag283.xml><?xml version="1.0" encoding="utf-8"?>
<p:tagLst xmlns:p="http://schemas.openxmlformats.org/presentationml/2006/main">
  <p:tag name="TABLE_ENDDRAG_ORIGIN_RECT" val="526*53"/>
  <p:tag name="TABLE_ENDDRAG_RECT" val="26*438*526*53"/>
</p:tagLst>
</file>

<file path=ppt/tags/tag284.xml><?xml version="1.0" encoding="utf-8"?>
<p:tagLst xmlns:p="http://schemas.openxmlformats.org/presentationml/2006/main">
  <p:tag name="TABLE_ENDDRAG_ORIGIN_RECT" val="279*40"/>
  <p:tag name="TABLE_ENDDRAG_RECT" val="119*176*279*40"/>
</p:tagLst>
</file>

<file path=ppt/tags/tag285.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86.xml><?xml version="1.0" encoding="utf-8"?>
<p:tagLst xmlns:p="http://schemas.openxmlformats.org/presentationml/2006/main">
  <p:tag name="KSO_WM_BEAUTIFY_FLAG" val="#wm#"/>
  <p:tag name="KSO_WM_TEMPLATE_CATEGORY" val="custom"/>
  <p:tag name="KSO_WM_TEMPLATE_INDEX" val="20235974"/>
</p:tagLst>
</file>

<file path=ppt/tags/tag28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8.xml><?xml version="1.0" encoding="utf-8"?>
<p:tagLst xmlns:p="http://schemas.openxmlformats.org/presentationml/2006/main">
  <p:tag name="KSO_WM_UNIT_INDEX" val="1"/>
  <p:tag name="KSO_WM_UNIT_TYPE" val="a"/>
  <p:tag name="KSO_WM_BEAUTIFY_FLAG" val="#wm#"/>
</p:tagLst>
</file>

<file path=ppt/tags/tag289.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9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2.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9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5.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96.xml><?xml version="1.0" encoding="utf-8"?>
<p:tagLst xmlns:p="http://schemas.openxmlformats.org/presentationml/2006/main">
  <p:tag name="KSO_WM_UNIT_INDEX" val="1"/>
  <p:tag name="KSO_WM_UNIT_TYPE" val="a"/>
  <p:tag name="KSO_WM_BEAUTIFY_FLAG" val="#wm#"/>
</p:tagLst>
</file>

<file path=ppt/tags/tag297.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98.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9.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0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2.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03.xml><?xml version="1.0" encoding="utf-8"?>
<p:tagLst xmlns:p="http://schemas.openxmlformats.org/presentationml/2006/main">
  <p:tag name="KSO_WM_UNIT_INDEX" val="1"/>
  <p:tag name="KSO_WM_UNIT_TYPE" val="a"/>
  <p:tag name="KSO_WM_BEAUTIFY_FLAG" val="#wm#"/>
</p:tagLst>
</file>

<file path=ppt/tags/tag30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05.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6.xml><?xml version="1.0" encoding="utf-8"?>
<p:tagLst xmlns:p="http://schemas.openxmlformats.org/presentationml/2006/main">
  <p:tag name="KSO_WM_UNIT_INDEX" val="3"/>
  <p:tag name="KSO_WM_UNIT_TYPE" val="β"/>
  <p:tag name="KSO_WM_BEAUTIFY_FLAG" val="#wm#"/>
  <p:tag name="KSO_WM_UNIT_TABLE_BEAUTIFY" val="smartTable{04129f25-c100-45a6-ae9b-3e5b233327a3}"/>
</p:tagLst>
</file>

<file path=ppt/tags/tag307.xml><?xml version="1.0" encoding="utf-8"?>
<p:tagLst xmlns:p="http://schemas.openxmlformats.org/presentationml/2006/main">
  <p:tag name="KSO_WM_UNIT_INDEX" val="2"/>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08.xml><?xml version="1.0" encoding="utf-8"?>
<p:tagLst xmlns:p="http://schemas.openxmlformats.org/presentationml/2006/main">
  <p:tag name="KSO_WM_UNIT_INDEX" val="4"/>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09.xml><?xml version="1.0" encoding="utf-8"?>
<p:tagLst xmlns:p="http://schemas.openxmlformats.org/presentationml/2006/main">
  <p:tag name="TABLE_ENDDRAG_ORIGIN_RECT" val="673*84"/>
  <p:tag name="TABLE_ENDDRAG_RECT" val="31*261*673*84"/>
  <p:tag name="KSO_WM_UNIT_INDEX" val="5"/>
  <p:tag name="KSO_WM_UNIT_TYPE" val="β"/>
  <p:tag name="KSO_WM_BEAUTIFY_FLAG" val="#wm#"/>
  <p:tag name="KSO_WM_UNIT_TABLE_BEAUTIFY" val="smartTable{6bef8026-8258-49dd-ae25-c6a610f758bb}"/>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INDEX" val="6"/>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UNIT_INDEX" val="1"/>
  <p:tag name="KSO_WM_UNIT_TYPE" val="a"/>
  <p:tag name="KSO_WM_BEAUTIFY_FLAG" val="#wm#"/>
</p:tagLst>
</file>

<file path=ppt/tags/tag312.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13.xml><?xml version="1.0" encoding="utf-8"?>
<p:tagLst xmlns:p="http://schemas.openxmlformats.org/presentationml/2006/main">
  <p:tag name="KSO_WM_BEAUTIFY_FLAG" val="#wm#"/>
  <p:tag name="KSO_WM_TEMPLATE_CATEGORY" val="custom"/>
  <p:tag name="KSO_WM_TEMPLATE_INDEX" val="20235974"/>
</p:tagLst>
</file>

<file path=ppt/tags/tag31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5.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 name="resource_record_key" val="{&quot;10&quot;:[20211663,3633156],&quot;65&quot;:[20205291]}"/>
</p:tagLst>
</file>

<file path=ppt/tags/tag31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7.xml><?xml version="1.0" encoding="utf-8"?>
<p:tagLst xmlns:p="http://schemas.openxmlformats.org/presentationml/2006/main">
  <p:tag name="KSO_WM_UNIT_TABLE_BEAUTIFY" val="smartTable{76ab639c-c13c-4d31-bec7-5516c9cf2e29}"/>
</p:tagLst>
</file>

<file path=ppt/tags/tag318.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UNIT_INDEX" val="1"/>
  <p:tag name="KSO_WM_UNIT_TYPE" val="a"/>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2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2.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UNIT_INDEX" val="1"/>
  <p:tag name="KSO_WM_UNIT_TYPE" val="a"/>
  <p:tag name="KSO_WM_BEAUTIFY_FLAG" val="#wm#"/>
</p:tagLst>
</file>

<file path=ppt/tags/tag32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 name="resource_record_key" val="{&quot;10&quot;:[19968879,4394274,50001574,21572381],&quot;65&quot;:[20205291]}"/>
</p:tagLst>
</file>

<file path=ppt/tags/tag325.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6.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28.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9.xml><?xml version="1.0" encoding="utf-8"?>
<p:tagLst xmlns:p="http://schemas.openxmlformats.org/presentationml/2006/main">
  <p:tag name="KSO_WM_UNIT_INDEX" val="2"/>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INDEX" val="3"/>
  <p:tag name="KSO_WM_UNIT_TYPE" val="j"/>
  <p:tag name="KSO_WM_BEAUTIFY_FLAG" val="#wm#"/>
</p:tagLst>
</file>

<file path=ppt/tags/tag331.xml><?xml version="1.0" encoding="utf-8"?>
<p:tagLst xmlns:p="http://schemas.openxmlformats.org/presentationml/2006/main">
  <p:tag name="KSO_WM_UNIT_INDEX" val="6"/>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32.xml><?xml version="1.0" encoding="utf-8"?>
<p:tagLst xmlns:p="http://schemas.openxmlformats.org/presentationml/2006/main">
  <p:tag name="KSO_WM_UNIT_INDEX" val="7"/>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33.xml><?xml version="1.0" encoding="utf-8"?>
<p:tagLst xmlns:p="http://schemas.openxmlformats.org/presentationml/2006/main">
  <p:tag name="KSO_WM_UNIT_INDEX" val="1"/>
  <p:tag name="KSO_WM_UNIT_TYPE" val="a"/>
  <p:tag name="KSO_WM_BEAUTIFY_FLAG" val="#wm#"/>
</p:tagLst>
</file>

<file path=ppt/tags/tag334.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35.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6.xml><?xml version="1.0" encoding="utf-8"?>
<p:tagLst xmlns:p="http://schemas.openxmlformats.org/presentationml/2006/main">
  <p:tag name="KSO_WM_UNIT_INDEX" val="12"/>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37.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38.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9.xml><?xml version="1.0" encoding="utf-8"?>
<p:tagLst xmlns:p="http://schemas.openxmlformats.org/presentationml/2006/main">
  <p:tag name="KSO_WM_UNIT_INDEX" val="6"/>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41.xml><?xml version="1.0" encoding="utf-8"?>
<p:tagLst xmlns:p="http://schemas.openxmlformats.org/presentationml/2006/main">
  <p:tag name="COMMONDATA" val="eyJoZGlkIjoiMmYyMDBiMzFjMDQ3Yzc4NDM1ZDBiYTliMGI3YmM5MzcifQ=="/>
  <p:tag name="commondata" val="eyJoZGlkIjoiNjUzNzhhYTVjNmIwNGFjOTIzMjQ0YzdlNjI3ZjNjZDUifQ=="/>
  <p:tag name="resource_record_key" val="{&quot;10&quot;:[19968879,4394274,50001574,21572381,20211663,3633156,19983988],&quot;13&quot;:[4680684,4650186,4364974,19951196,19951231],&quot;65&quot;:[20205291],&quot;70&quot;:[3318865]}"/>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UNIT_BK_DARK_LIGHT" val="1"/>
</p:tagLst>
</file>

<file path=ppt/tags/tag7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UNIT_BK_DARK_LIGHT" val="1"/>
</p:tagLst>
</file>

<file path=ppt/tags/tag87.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UNIT_BK_DARK_LIGHT" val="1"/>
</p:tagLst>
</file>

<file path=ppt/tags/tag95.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
  <a:themeElements>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45527B"/>
      </a:dk2>
      <a:lt2>
        <a:srgbClr val="FFFFFF"/>
      </a:lt2>
      <a:accent1>
        <a:srgbClr val="4F68AC"/>
      </a:accent1>
      <a:accent2>
        <a:srgbClr val="4E76A8"/>
      </a:accent2>
      <a:accent3>
        <a:srgbClr val="4D84A4"/>
      </a:accent3>
      <a:accent4>
        <a:srgbClr val="4D939F"/>
      </a:accent4>
      <a:accent5>
        <a:srgbClr val="4CA19B"/>
      </a:accent5>
      <a:accent6>
        <a:srgbClr val="EDB1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9">
      <a:dk1>
        <a:sysClr val="windowText" lastClr="000000"/>
      </a:dk1>
      <a:lt1>
        <a:sysClr val="window" lastClr="FFFFFF"/>
      </a:lt1>
      <a:dk2>
        <a:srgbClr val="45527B"/>
      </a:dk2>
      <a:lt2>
        <a:srgbClr val="FFFFFF"/>
      </a:lt2>
      <a:accent1>
        <a:srgbClr val="4F68AC"/>
      </a:accent1>
      <a:accent2>
        <a:srgbClr val="4E76A8"/>
      </a:accent2>
      <a:accent3>
        <a:srgbClr val="4D84A4"/>
      </a:accent3>
      <a:accent4>
        <a:srgbClr val="4D939F"/>
      </a:accent4>
      <a:accent5>
        <a:srgbClr val="4CA19B"/>
      </a:accent5>
      <a:accent6>
        <a:srgbClr val="EDB1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店铺陈列</Template>
  <TotalTime>0</TotalTime>
  <Words>3821</Words>
  <Application>WPS 演示</Application>
  <PresentationFormat>全屏显示(4:3)</PresentationFormat>
  <Paragraphs>322</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19</vt:i4>
      </vt:variant>
    </vt:vector>
  </HeadingPairs>
  <TitlesOfParts>
    <vt:vector size="34" baseType="lpstr">
      <vt:lpstr>Arial</vt:lpstr>
      <vt:lpstr>宋体</vt:lpstr>
      <vt:lpstr>Wingdings</vt:lpstr>
      <vt:lpstr>华文细黑</vt:lpstr>
      <vt:lpstr>微软雅黑</vt:lpstr>
      <vt:lpstr>黑体</vt:lpstr>
      <vt:lpstr>汉仪旗黑-85S</vt:lpstr>
      <vt:lpstr>汉仪旗黑-85S</vt:lpstr>
      <vt:lpstr>Arial Unicode MS</vt:lpstr>
      <vt:lpstr>Calibri</vt:lpstr>
      <vt:lpstr>-apple-system</vt:lpstr>
      <vt:lpstr>Segoe Print</vt:lpstr>
      <vt:lpstr>1</vt:lpstr>
      <vt:lpstr>3_Office 主题​​</vt:lpstr>
      <vt:lpstr>1_Office 主题​​</vt:lpstr>
      <vt:lpstr>计算机网络综合实验</vt:lpstr>
      <vt:lpstr>第二讲  数据链路层协议实验</vt:lpstr>
      <vt:lpstr>PowerPoint 演示文稿</vt:lpstr>
      <vt:lpstr>PowerPoint 演示文稿</vt:lpstr>
      <vt:lpstr>1、数据链路层协议前导内容</vt:lpstr>
      <vt:lpstr>PowerPoint 演示文稿</vt:lpstr>
      <vt:lpstr>PowerPoint 演示文稿</vt:lpstr>
      <vt:lpstr>PowerPoint 演示文稿</vt:lpstr>
      <vt:lpstr>PowerPoint 演示文稿</vt:lpstr>
      <vt:lpstr>PowerPoint 演示文稿</vt:lpstr>
      <vt:lpstr>PowerPoint 演示文稿</vt:lpstr>
      <vt:lpstr>2、ARP协议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class</dc:creator>
  <cp:lastModifiedBy>CF</cp:lastModifiedBy>
  <cp:revision>554</cp:revision>
  <dcterms:created xsi:type="dcterms:W3CDTF">2013-08-28T05:13:00Z</dcterms:created>
  <dcterms:modified xsi:type="dcterms:W3CDTF">2025-05-15T09:37:03Z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272872765DE44EF39E759946BD1C69EA_13</vt:lpwstr>
  </property>
  <property fmtid="{D5CDD505-2E9C-101B-9397-08002B2CF9AE}" pid="3" name="KSOProductBuildVer">
    <vt:lpwstr>2052-12.1.0.20784</vt:lpwstr>
  </property>
</Properties>
</file>