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4" r:id="rId4"/>
    <p:sldId id="265" r:id="rId5"/>
    <p:sldId id="257" r:id="rId6"/>
    <p:sldId id="259" r:id="rId7"/>
    <p:sldId id="260" r:id="rId8"/>
    <p:sldId id="261" r:id="rId9"/>
    <p:sldId id="267" r:id="rId10"/>
    <p:sldId id="269" r:id="rId11"/>
    <p:sldId id="271" r:id="rId12"/>
    <p:sldId id="262" r:id="rId13"/>
    <p:sldId id="270" r:id="rId14"/>
    <p:sldId id="26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08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 Zyzsdy" userId="f0be18eaaed95ce3" providerId="LiveId" clId="{E02DCADC-A03F-4887-8939-63ACB5F48F2F}"/>
    <pc:docChg chg="undo custSel addSld delSld modSld sldOrd">
      <pc:chgData name="Ted Zyzsdy" userId="f0be18eaaed95ce3" providerId="LiveId" clId="{E02DCADC-A03F-4887-8939-63ACB5F48F2F}" dt="2018-01-04T11:58:58.037" v="1635" actId="20577"/>
      <pc:docMkLst>
        <pc:docMk/>
      </pc:docMkLst>
      <pc:sldChg chg="modSp ord modNotesTx">
        <pc:chgData name="Ted Zyzsdy" userId="f0be18eaaed95ce3" providerId="LiveId" clId="{E02DCADC-A03F-4887-8939-63ACB5F48F2F}" dt="2018-01-04T08:15:06.077" v="484" actId="20577"/>
        <pc:sldMkLst>
          <pc:docMk/>
          <pc:sldMk cId="1126667060" sldId="260"/>
        </pc:sldMkLst>
        <pc:spChg chg="mod">
          <ac:chgData name="Ted Zyzsdy" userId="f0be18eaaed95ce3" providerId="LiveId" clId="{E02DCADC-A03F-4887-8939-63ACB5F48F2F}" dt="2018-01-04T08:14:40.279" v="464" actId="20577"/>
          <ac:spMkLst>
            <pc:docMk/>
            <pc:sldMk cId="1126667060" sldId="260"/>
            <ac:spMk id="2" creationId="{FA8227A9-CC39-4F3D-9C04-8EBA20F74934}"/>
          </ac:spMkLst>
        </pc:spChg>
      </pc:sldChg>
      <pc:sldChg chg="modSp">
        <pc:chgData name="Ted Zyzsdy" userId="f0be18eaaed95ce3" providerId="LiveId" clId="{E02DCADC-A03F-4887-8939-63ACB5F48F2F}" dt="2018-01-04T08:14:34.026" v="459" actId="20577"/>
        <pc:sldMkLst>
          <pc:docMk/>
          <pc:sldMk cId="1402392761" sldId="261"/>
        </pc:sldMkLst>
        <pc:spChg chg="mod">
          <ac:chgData name="Ted Zyzsdy" userId="f0be18eaaed95ce3" providerId="LiveId" clId="{E02DCADC-A03F-4887-8939-63ACB5F48F2F}" dt="2018-01-04T08:14:34.026" v="459" actId="20577"/>
          <ac:spMkLst>
            <pc:docMk/>
            <pc:sldMk cId="1402392761" sldId="261"/>
            <ac:spMk id="3" creationId="{1C9617D7-6A50-4C36-AA74-5ABC57AB2FEC}"/>
          </ac:spMkLst>
        </pc:spChg>
      </pc:sldChg>
      <pc:sldChg chg="ord">
        <pc:chgData name="Ted Zyzsdy" userId="f0be18eaaed95ce3" providerId="LiveId" clId="{E02DCADC-A03F-4887-8939-63ACB5F48F2F}" dt="2018-01-04T08:35:02.247" v="554" actId="20577"/>
        <pc:sldMkLst>
          <pc:docMk/>
          <pc:sldMk cId="356515175" sldId="262"/>
        </pc:sldMkLst>
      </pc:sldChg>
      <pc:sldChg chg="addSp delSp modSp">
        <pc:chgData name="Ted Zyzsdy" userId="f0be18eaaed95ce3" providerId="LiveId" clId="{E02DCADC-A03F-4887-8939-63ACB5F48F2F}" dt="2018-01-04T08:37:09.207" v="563" actId="1076"/>
        <pc:sldMkLst>
          <pc:docMk/>
          <pc:sldMk cId="2006243869" sldId="263"/>
        </pc:sldMkLst>
        <pc:spChg chg="mod">
          <ac:chgData name="Ted Zyzsdy" userId="f0be18eaaed95ce3" providerId="LiveId" clId="{E02DCADC-A03F-4887-8939-63ACB5F48F2F}" dt="2018-01-03T15:46:09.259" v="2" actId="1076"/>
          <ac:spMkLst>
            <pc:docMk/>
            <pc:sldMk cId="2006243869" sldId="263"/>
            <ac:spMk id="5" creationId="{2E516257-6036-4F5D-AD81-BBDE759C181D}"/>
          </ac:spMkLst>
        </pc:spChg>
        <pc:spChg chg="add del mod">
          <ac:chgData name="Ted Zyzsdy" userId="f0be18eaaed95ce3" providerId="LiveId" clId="{E02DCADC-A03F-4887-8939-63ACB5F48F2F}" dt="2018-01-04T08:37:02.614" v="559" actId="1076"/>
          <ac:spMkLst>
            <pc:docMk/>
            <pc:sldMk cId="2006243869" sldId="263"/>
            <ac:spMk id="7" creationId="{8CCC01F2-19D5-4681-B29E-80C429883BC6}"/>
          </ac:spMkLst>
        </pc:spChg>
        <pc:picChg chg="del mod">
          <ac:chgData name="Ted Zyzsdy" userId="f0be18eaaed95ce3" providerId="LiveId" clId="{E02DCADC-A03F-4887-8939-63ACB5F48F2F}" dt="2018-01-04T08:36:52.835" v="558" actId="478"/>
          <ac:picMkLst>
            <pc:docMk/>
            <pc:sldMk cId="2006243869" sldId="263"/>
            <ac:picMk id="4" creationId="{631C30EE-612D-44C9-BF1A-136B622A2CEC}"/>
          </ac:picMkLst>
        </pc:picChg>
        <pc:picChg chg="add mod">
          <ac:chgData name="Ted Zyzsdy" userId="f0be18eaaed95ce3" providerId="LiveId" clId="{E02DCADC-A03F-4887-8939-63ACB5F48F2F}" dt="2018-01-04T08:37:09.207" v="563" actId="1076"/>
          <ac:picMkLst>
            <pc:docMk/>
            <pc:sldMk cId="2006243869" sldId="263"/>
            <ac:picMk id="8" creationId="{F28D8784-3BBD-4D4B-BBDF-4E12C2B7C28D}"/>
          </ac:picMkLst>
        </pc:picChg>
      </pc:sldChg>
      <pc:sldChg chg="addSp delSp modSp add modNotesTx">
        <pc:chgData name="Ted Zyzsdy" userId="f0be18eaaed95ce3" providerId="LiveId" clId="{E02DCADC-A03F-4887-8939-63ACB5F48F2F}" dt="2018-01-04T08:09:05.459" v="287" actId="20577"/>
        <pc:sldMkLst>
          <pc:docMk/>
          <pc:sldMk cId="2550618225" sldId="264"/>
        </pc:sldMkLst>
        <pc:spChg chg="mod">
          <ac:chgData name="Ted Zyzsdy" userId="f0be18eaaed95ce3" providerId="LiveId" clId="{E02DCADC-A03F-4887-8939-63ACB5F48F2F}" dt="2018-01-04T07:55:24.097" v="24" actId="20577"/>
          <ac:spMkLst>
            <pc:docMk/>
            <pc:sldMk cId="2550618225" sldId="264"/>
            <ac:spMk id="2" creationId="{07F0161C-051C-4FB5-8EC4-AD9359675257}"/>
          </ac:spMkLst>
        </pc:spChg>
        <pc:spChg chg="del">
          <ac:chgData name="Ted Zyzsdy" userId="f0be18eaaed95ce3" providerId="LiveId" clId="{E02DCADC-A03F-4887-8939-63ACB5F48F2F}" dt="2018-01-04T07:58:45.553" v="25" actId="20577"/>
          <ac:spMkLst>
            <pc:docMk/>
            <pc:sldMk cId="2550618225" sldId="264"/>
            <ac:spMk id="3" creationId="{DFA89D95-0F23-401A-B9A6-4D6DB6D46B23}"/>
          </ac:spMkLst>
        </pc:spChg>
        <pc:picChg chg="add mod">
          <ac:chgData name="Ted Zyzsdy" userId="f0be18eaaed95ce3" providerId="LiveId" clId="{E02DCADC-A03F-4887-8939-63ACB5F48F2F}" dt="2018-01-04T07:58:54.165" v="28" actId="1076"/>
          <ac:picMkLst>
            <pc:docMk/>
            <pc:sldMk cId="2550618225" sldId="264"/>
            <ac:picMk id="4" creationId="{20829B61-77E0-467C-A234-05434DFF5C52}"/>
          </ac:picMkLst>
        </pc:picChg>
      </pc:sldChg>
      <pc:sldChg chg="addSp delSp modSp add modNotesTx">
        <pc:chgData name="Ted Zyzsdy" userId="f0be18eaaed95ce3" providerId="LiveId" clId="{E02DCADC-A03F-4887-8939-63ACB5F48F2F}" dt="2018-01-04T08:08:56.514" v="278" actId="20577"/>
        <pc:sldMkLst>
          <pc:docMk/>
          <pc:sldMk cId="3498576721" sldId="265"/>
        </pc:sldMkLst>
        <pc:spChg chg="add mod">
          <ac:chgData name="Ted Zyzsdy" userId="f0be18eaaed95ce3" providerId="LiveId" clId="{E02DCADC-A03F-4887-8939-63ACB5F48F2F}" dt="2018-01-04T07:58:59.846" v="30" actId="478"/>
          <ac:spMkLst>
            <pc:docMk/>
            <pc:sldMk cId="3498576721" sldId="265"/>
            <ac:spMk id="5" creationId="{58E53A37-2E46-43B4-B5C8-895DD5DA4BA5}"/>
          </ac:spMkLst>
        </pc:spChg>
        <pc:spChg chg="add mod">
          <ac:chgData name="Ted Zyzsdy" userId="f0be18eaaed95ce3" providerId="LiveId" clId="{E02DCADC-A03F-4887-8939-63ACB5F48F2F}" dt="2018-01-04T08:08:28.881" v="212" actId="1076"/>
          <ac:spMkLst>
            <pc:docMk/>
            <pc:sldMk cId="3498576721" sldId="265"/>
            <ac:spMk id="7" creationId="{DE7C9CA0-621C-4F98-9447-3A1A9C05E0A8}"/>
          </ac:spMkLst>
        </pc:spChg>
        <pc:graphicFrameChg chg="mod modGraphic">
          <ac:chgData name="Ted Zyzsdy" userId="f0be18eaaed95ce3" providerId="LiveId" clId="{E02DCADC-A03F-4887-8939-63ACB5F48F2F}" dt="2018-01-04T08:02:22.611" v="112" actId="1076"/>
          <ac:graphicFrameMkLst>
            <pc:docMk/>
            <pc:sldMk cId="3498576721" sldId="265"/>
            <ac:graphicFrameMk id="6" creationId="{870ED633-9B66-46AA-92DE-C0A4786BA1B3}"/>
          </ac:graphicFrameMkLst>
        </pc:graphicFrameChg>
        <pc:picChg chg="del">
          <ac:chgData name="Ted Zyzsdy" userId="f0be18eaaed95ce3" providerId="LiveId" clId="{E02DCADC-A03F-4887-8939-63ACB5F48F2F}" dt="2018-01-04T07:58:59.846" v="30" actId="478"/>
          <ac:picMkLst>
            <pc:docMk/>
            <pc:sldMk cId="3498576721" sldId="265"/>
            <ac:picMk id="4" creationId="{20829B61-77E0-467C-A234-05434DFF5C52}"/>
          </ac:picMkLst>
        </pc:picChg>
      </pc:sldChg>
      <pc:sldChg chg="addSp delSp modSp add">
        <pc:chgData name="Ted Zyzsdy" userId="f0be18eaaed95ce3" providerId="LiveId" clId="{E02DCADC-A03F-4887-8939-63ACB5F48F2F}" dt="2018-01-04T08:12:59.932" v="407" actId="20577"/>
        <pc:sldMkLst>
          <pc:docMk/>
          <pc:sldMk cId="622205716" sldId="266"/>
        </pc:sldMkLst>
        <pc:spChg chg="add mod">
          <ac:chgData name="Ted Zyzsdy" userId="f0be18eaaed95ce3" providerId="LiveId" clId="{E02DCADC-A03F-4887-8939-63ACB5F48F2F}" dt="2018-01-04T08:04:01.591" v="141" actId="1076"/>
          <ac:spMkLst>
            <pc:docMk/>
            <pc:sldMk cId="622205716" sldId="266"/>
            <ac:spMk id="2" creationId="{C9322C1A-E8F6-4A69-A56E-8EF41E6DF42A}"/>
          </ac:spMkLst>
        </pc:spChg>
        <pc:spChg chg="add mod">
          <ac:chgData name="Ted Zyzsdy" userId="f0be18eaaed95ce3" providerId="LiveId" clId="{E02DCADC-A03F-4887-8939-63ACB5F48F2F}" dt="2018-01-04T08:05:16.337" v="166" actId="1076"/>
          <ac:spMkLst>
            <pc:docMk/>
            <pc:sldMk cId="622205716" sldId="266"/>
            <ac:spMk id="3" creationId="{07176D77-4CA1-4E50-BA50-B5A88426FEF0}"/>
          </ac:spMkLst>
        </pc:spChg>
        <pc:spChg chg="add mod">
          <ac:chgData name="Ted Zyzsdy" userId="f0be18eaaed95ce3" providerId="LiveId" clId="{E02DCADC-A03F-4887-8939-63ACB5F48F2F}" dt="2018-01-04T08:09:12.090" v="299" actId="20577"/>
          <ac:spMkLst>
            <pc:docMk/>
            <pc:sldMk cId="622205716" sldId="266"/>
            <ac:spMk id="4" creationId="{5D099FF5-D142-462D-B3E2-B8FEE63FD430}"/>
          </ac:spMkLst>
        </pc:spChg>
        <pc:spChg chg="add mod">
          <ac:chgData name="Ted Zyzsdy" userId="f0be18eaaed95ce3" providerId="LiveId" clId="{E02DCADC-A03F-4887-8939-63ACB5F48F2F}" dt="2018-01-04T08:09:32.791" v="302" actId="13822"/>
          <ac:spMkLst>
            <pc:docMk/>
            <pc:sldMk cId="622205716" sldId="266"/>
            <ac:spMk id="5" creationId="{0D90F63F-0B12-4DCA-AFFA-861A8889FD3E}"/>
          </ac:spMkLst>
        </pc:spChg>
        <pc:spChg chg="add mod">
          <ac:chgData name="Ted Zyzsdy" userId="f0be18eaaed95ce3" providerId="LiveId" clId="{E02DCADC-A03F-4887-8939-63ACB5F48F2F}" dt="2018-01-04T08:09:36.667" v="304" actId="1076"/>
          <ac:spMkLst>
            <pc:docMk/>
            <pc:sldMk cId="622205716" sldId="266"/>
            <ac:spMk id="6" creationId="{A1293821-81FE-4E91-9106-87304AACC4C3}"/>
          </ac:spMkLst>
        </pc:spChg>
        <pc:spChg chg="add mod">
          <ac:chgData name="Ted Zyzsdy" userId="f0be18eaaed95ce3" providerId="LiveId" clId="{E02DCADC-A03F-4887-8939-63ACB5F48F2F}" dt="2018-01-04T08:09:42.032" v="306" actId="1076"/>
          <ac:spMkLst>
            <pc:docMk/>
            <pc:sldMk cId="622205716" sldId="266"/>
            <ac:spMk id="7" creationId="{B4A1CB58-2563-4DFB-9CF4-D28B108294DD}"/>
          </ac:spMkLst>
        </pc:spChg>
        <pc:spChg chg="add mod">
          <ac:chgData name="Ted Zyzsdy" userId="f0be18eaaed95ce3" providerId="LiveId" clId="{E02DCADC-A03F-4887-8939-63ACB5F48F2F}" dt="2018-01-04T08:12:59.932" v="407" actId="20577"/>
          <ac:spMkLst>
            <pc:docMk/>
            <pc:sldMk cId="622205716" sldId="266"/>
            <ac:spMk id="8" creationId="{16A0E65F-0A13-41FD-A780-8161C10395CA}"/>
          </ac:spMkLst>
        </pc:spChg>
        <pc:spChg chg="add mod">
          <ac:chgData name="Ted Zyzsdy" userId="f0be18eaaed95ce3" providerId="LiveId" clId="{E02DCADC-A03F-4887-8939-63ACB5F48F2F}" dt="2018-01-04T08:12:17.311" v="369" actId="1076"/>
          <ac:spMkLst>
            <pc:docMk/>
            <pc:sldMk cId="622205716" sldId="266"/>
            <ac:spMk id="9" creationId="{58B832C3-A41C-4BF7-9EE5-BCD83AA23ACE}"/>
          </ac:spMkLst>
        </pc:spChg>
        <pc:spChg chg="add mod">
          <ac:chgData name="Ted Zyzsdy" userId="f0be18eaaed95ce3" providerId="LiveId" clId="{E02DCADC-A03F-4887-8939-63ACB5F48F2F}" dt="2018-01-04T08:12:34.941" v="393" actId="1076"/>
          <ac:spMkLst>
            <pc:docMk/>
            <pc:sldMk cId="622205716" sldId="266"/>
            <ac:spMk id="10" creationId="{337350A0-6ADE-4A5B-A9CF-3165743B68F9}"/>
          </ac:spMkLst>
        </pc:spChg>
        <pc:spChg chg="add del mod">
          <ac:chgData name="Ted Zyzsdy" userId="f0be18eaaed95ce3" providerId="LiveId" clId="{E02DCADC-A03F-4887-8939-63ACB5F48F2F}" dt="2018-01-04T08:12:48.641" v="396" actId="478"/>
          <ac:spMkLst>
            <pc:docMk/>
            <pc:sldMk cId="622205716" sldId="266"/>
            <ac:spMk id="11" creationId="{56E34E33-6758-4832-A99D-92B0D2C77D95}"/>
          </ac:spMkLst>
        </pc:spChg>
      </pc:sldChg>
      <pc:sldChg chg="add del">
        <pc:chgData name="Ted Zyzsdy" userId="f0be18eaaed95ce3" providerId="LiveId" clId="{E02DCADC-A03F-4887-8939-63ACB5F48F2F}" dt="2018-01-04T08:03:31.363" v="114" actId="2696"/>
        <pc:sldMkLst>
          <pc:docMk/>
          <pc:sldMk cId="1991647578" sldId="266"/>
        </pc:sldMkLst>
      </pc:sldChg>
      <pc:sldChg chg="addSp delSp modSp add modNotesTx">
        <pc:chgData name="Ted Zyzsdy" userId="f0be18eaaed95ce3" providerId="LiveId" clId="{E02DCADC-A03F-4887-8939-63ACB5F48F2F}" dt="2018-01-04T09:54:35.966" v="1594" actId="20577"/>
        <pc:sldMkLst>
          <pc:docMk/>
          <pc:sldMk cId="48322086" sldId="267"/>
        </pc:sldMkLst>
        <pc:spChg chg="mod">
          <ac:chgData name="Ted Zyzsdy" userId="f0be18eaaed95ce3" providerId="LiveId" clId="{E02DCADC-A03F-4887-8939-63ACB5F48F2F}" dt="2018-01-04T08:33:07.076" v="499" actId="20577"/>
          <ac:spMkLst>
            <pc:docMk/>
            <pc:sldMk cId="48322086" sldId="267"/>
            <ac:spMk id="2" creationId="{D6EA1AC8-955F-494E-B232-ED2E525E7E8F}"/>
          </ac:spMkLst>
        </pc:spChg>
        <pc:spChg chg="del">
          <ac:chgData name="Ted Zyzsdy" userId="f0be18eaaed95ce3" providerId="LiveId" clId="{E02DCADC-A03F-4887-8939-63ACB5F48F2F}" dt="2018-01-04T08:33:49.816" v="500" actId="20577"/>
          <ac:spMkLst>
            <pc:docMk/>
            <pc:sldMk cId="48322086" sldId="267"/>
            <ac:spMk id="3" creationId="{C9258176-B23E-4F0D-B600-96F6C64FD64F}"/>
          </ac:spMkLst>
        </pc:spChg>
        <pc:spChg chg="add del mod">
          <ac:chgData name="Ted Zyzsdy" userId="f0be18eaaed95ce3" providerId="LiveId" clId="{E02DCADC-A03F-4887-8939-63ACB5F48F2F}" dt="2018-01-04T08:33:52.079" v="502" actId="20577"/>
          <ac:spMkLst>
            <pc:docMk/>
            <pc:sldMk cId="48322086" sldId="267"/>
            <ac:spMk id="4" creationId="{F6B39474-807A-4A96-B0A0-B2FF9D6C7C2F}"/>
          </ac:spMkLst>
        </pc:spChg>
        <pc:spChg chg="add del mod">
          <ac:chgData name="Ted Zyzsdy" userId="f0be18eaaed95ce3" providerId="LiveId" clId="{E02DCADC-A03F-4887-8939-63ACB5F48F2F}" dt="2018-01-04T08:33:53.048" v="503" actId="20577"/>
          <ac:spMkLst>
            <pc:docMk/>
            <pc:sldMk cId="48322086" sldId="267"/>
            <ac:spMk id="5" creationId="{C1727F9E-4CD6-46A9-B73F-08E8CEE16E94}"/>
          </ac:spMkLst>
        </pc:spChg>
        <pc:spChg chg="add del mod">
          <ac:chgData name="Ted Zyzsdy" userId="f0be18eaaed95ce3" providerId="LiveId" clId="{E02DCADC-A03F-4887-8939-63ACB5F48F2F}" dt="2018-01-04T08:34:01.341" v="504" actId="20577"/>
          <ac:spMkLst>
            <pc:docMk/>
            <pc:sldMk cId="48322086" sldId="267"/>
            <ac:spMk id="6" creationId="{83170308-C6A6-4B6C-88D3-D39ED382D32F}"/>
          </ac:spMkLst>
        </pc:spChg>
        <pc:spChg chg="add del mod">
          <ac:chgData name="Ted Zyzsdy" userId="f0be18eaaed95ce3" providerId="LiveId" clId="{E02DCADC-A03F-4887-8939-63ACB5F48F2F}" dt="2018-01-04T08:34:03.968" v="505" actId="20577"/>
          <ac:spMkLst>
            <pc:docMk/>
            <pc:sldMk cId="48322086" sldId="267"/>
            <ac:spMk id="7" creationId="{E3F2E960-EAAF-495E-99EA-D4B3F6F5FF76}"/>
          </ac:spMkLst>
        </pc:spChg>
        <pc:picChg chg="add mod">
          <ac:chgData name="Ted Zyzsdy" userId="f0be18eaaed95ce3" providerId="LiveId" clId="{E02DCADC-A03F-4887-8939-63ACB5F48F2F}" dt="2018-01-04T08:34:10.264" v="507" actId="1076"/>
          <ac:picMkLst>
            <pc:docMk/>
            <pc:sldMk cId="48322086" sldId="267"/>
            <ac:picMk id="4106" creationId="{F55FFD31-4371-466A-AB75-B918103E478F}"/>
          </ac:picMkLst>
        </pc:picChg>
      </pc:sldChg>
      <pc:sldChg chg="addSp delSp modSp add modNotesTx">
        <pc:chgData name="Ted Zyzsdy" userId="f0be18eaaed95ce3" providerId="LiveId" clId="{E02DCADC-A03F-4887-8939-63ACB5F48F2F}" dt="2018-01-04T11:58:58.037" v="1635" actId="20577"/>
        <pc:sldMkLst>
          <pc:docMk/>
          <pc:sldMk cId="273613804" sldId="268"/>
        </pc:sldMkLst>
        <pc:spChg chg="del">
          <ac:chgData name="Ted Zyzsdy" userId="f0be18eaaed95ce3" providerId="LiveId" clId="{E02DCADC-A03F-4887-8939-63ACB5F48F2F}" dt="2018-01-04T08:37:14.691" v="564" actId="478"/>
          <ac:spMkLst>
            <pc:docMk/>
            <pc:sldMk cId="273613804" sldId="268"/>
            <ac:spMk id="2" creationId="{76475622-7E13-4D4F-9EF7-71F545C77AF8}"/>
          </ac:spMkLst>
        </pc:spChg>
        <pc:spChg chg="add del mod">
          <ac:chgData name="Ted Zyzsdy" userId="f0be18eaaed95ce3" providerId="LiveId" clId="{E02DCADC-A03F-4887-8939-63ACB5F48F2F}" dt="2018-01-04T08:36:49.975" v="557" actId="1076"/>
          <ac:spMkLst>
            <pc:docMk/>
            <pc:sldMk cId="273613804" sldId="268"/>
            <ac:spMk id="3" creationId="{DAC4FD20-20C0-41DA-BD51-DB51B869A76B}"/>
          </ac:spMkLst>
        </pc:spChg>
        <pc:spChg chg="del">
          <ac:chgData name="Ted Zyzsdy" userId="f0be18eaaed95ce3" providerId="LiveId" clId="{E02DCADC-A03F-4887-8939-63ACB5F48F2F}" dt="2018-01-04T08:37:19.893" v="568" actId="478"/>
          <ac:spMkLst>
            <pc:docMk/>
            <pc:sldMk cId="273613804" sldId="268"/>
            <ac:spMk id="5" creationId="{2E516257-6036-4F5D-AD81-BBDE759C181D}"/>
          </ac:spMkLst>
        </pc:spChg>
        <pc:spChg chg="add del mod">
          <ac:chgData name="Ted Zyzsdy" userId="f0be18eaaed95ce3" providerId="LiveId" clId="{E02DCADC-A03F-4887-8939-63ACB5F48F2F}" dt="2018-01-04T08:37:18.387" v="567" actId="478"/>
          <ac:spMkLst>
            <pc:docMk/>
            <pc:sldMk cId="273613804" sldId="268"/>
            <ac:spMk id="7" creationId="{9B5EA9B9-CC2C-4044-BE11-175625E5736C}"/>
          </ac:spMkLst>
        </pc:spChg>
        <pc:spChg chg="add del mod">
          <ac:chgData name="Ted Zyzsdy" userId="f0be18eaaed95ce3" providerId="LiveId" clId="{E02DCADC-A03F-4887-8939-63ACB5F48F2F}" dt="2018-01-04T08:37:16.566" v="566" actId="478"/>
          <ac:spMkLst>
            <pc:docMk/>
            <pc:sldMk cId="273613804" sldId="268"/>
            <ac:spMk id="9" creationId="{3E9EBE8C-D83E-4FC6-ADD4-CA4CD84CEBE3}"/>
          </ac:spMkLst>
        </pc:spChg>
        <pc:picChg chg="add del mod">
          <ac:chgData name="Ted Zyzsdy" userId="f0be18eaaed95ce3" providerId="LiveId" clId="{E02DCADC-A03F-4887-8939-63ACB5F48F2F}" dt="2018-01-04T08:37:29.923" v="573" actId="1076"/>
          <ac:picMkLst>
            <pc:docMk/>
            <pc:sldMk cId="273613804" sldId="268"/>
            <ac:picMk id="4" creationId="{631C30EE-612D-44C9-BF1A-136B622A2CEC}"/>
          </ac:picMkLst>
        </pc:picChg>
      </pc:sldChg>
      <pc:sldChg chg="addSp delSp modSp add modNotesTx">
        <pc:chgData name="Ted Zyzsdy" userId="f0be18eaaed95ce3" providerId="LiveId" clId="{E02DCADC-A03F-4887-8939-63ACB5F48F2F}" dt="2018-01-04T09:45:59.217" v="973" actId="20577"/>
        <pc:sldMkLst>
          <pc:docMk/>
          <pc:sldMk cId="3437704945" sldId="269"/>
        </pc:sldMkLst>
        <pc:spChg chg="mod">
          <ac:chgData name="Ted Zyzsdy" userId="f0be18eaaed95ce3" providerId="LiveId" clId="{E02DCADC-A03F-4887-8939-63ACB5F48F2F}" dt="2018-01-04T09:39:57.014" v="587" actId="20577"/>
          <ac:spMkLst>
            <pc:docMk/>
            <pc:sldMk cId="3437704945" sldId="269"/>
            <ac:spMk id="2" creationId="{9FA8C9CA-0A63-4920-84FC-A6CA0EDB9EB8}"/>
          </ac:spMkLst>
        </pc:spChg>
        <pc:spChg chg="del">
          <ac:chgData name="Ted Zyzsdy" userId="f0be18eaaed95ce3" providerId="LiveId" clId="{E02DCADC-A03F-4887-8939-63ACB5F48F2F}" dt="2018-01-04T09:40:07.578" v="588" actId="478"/>
          <ac:spMkLst>
            <pc:docMk/>
            <pc:sldMk cId="3437704945" sldId="269"/>
            <ac:spMk id="3" creationId="{E1C8C63F-043D-426C-85C6-FAA4A41E0B6A}"/>
          </ac:spMkLst>
        </pc:spChg>
        <pc:spChg chg="add mod">
          <ac:chgData name="Ted Zyzsdy" userId="f0be18eaaed95ce3" providerId="LiveId" clId="{E02DCADC-A03F-4887-8939-63ACB5F48F2F}" dt="2018-01-04T09:44:25.641" v="792" actId="1076"/>
          <ac:spMkLst>
            <pc:docMk/>
            <pc:sldMk cId="3437704945" sldId="269"/>
            <ac:spMk id="4" creationId="{B544049E-585D-41E7-8C2A-CC1887051B43}"/>
          </ac:spMkLst>
        </pc:spChg>
        <pc:spChg chg="add del mod">
          <ac:chgData name="Ted Zyzsdy" userId="f0be18eaaed95ce3" providerId="LiveId" clId="{E02DCADC-A03F-4887-8939-63ACB5F48F2F}" dt="2018-01-04T09:41:59.898" v="636" actId="478"/>
          <ac:spMkLst>
            <pc:docMk/>
            <pc:sldMk cId="3437704945" sldId="269"/>
            <ac:spMk id="5" creationId="{A4982BBD-E5F1-47D3-A54C-FDF297729CA7}"/>
          </ac:spMkLst>
        </pc:spChg>
        <pc:spChg chg="add mod">
          <ac:chgData name="Ted Zyzsdy" userId="f0be18eaaed95ce3" providerId="LiveId" clId="{E02DCADC-A03F-4887-8939-63ACB5F48F2F}" dt="2018-01-04T09:44:25.641" v="792" actId="1076"/>
          <ac:spMkLst>
            <pc:docMk/>
            <pc:sldMk cId="3437704945" sldId="269"/>
            <ac:spMk id="6" creationId="{F103600B-7CD0-4129-826F-47B1AAF299BB}"/>
          </ac:spMkLst>
        </pc:spChg>
        <pc:spChg chg="add mod">
          <ac:chgData name="Ted Zyzsdy" userId="f0be18eaaed95ce3" providerId="LiveId" clId="{E02DCADC-A03F-4887-8939-63ACB5F48F2F}" dt="2018-01-04T09:44:25.641" v="792" actId="1076"/>
          <ac:spMkLst>
            <pc:docMk/>
            <pc:sldMk cId="3437704945" sldId="269"/>
            <ac:spMk id="7" creationId="{6DC5BB04-A391-4194-8E06-2C5D653FA9D2}"/>
          </ac:spMkLst>
        </pc:spChg>
        <pc:spChg chg="add mod">
          <ac:chgData name="Ted Zyzsdy" userId="f0be18eaaed95ce3" providerId="LiveId" clId="{E02DCADC-A03F-4887-8939-63ACB5F48F2F}" dt="2018-01-04T09:44:25.641" v="792" actId="1076"/>
          <ac:spMkLst>
            <pc:docMk/>
            <pc:sldMk cId="3437704945" sldId="269"/>
            <ac:spMk id="8" creationId="{1B92D93E-B80F-4E2D-81F0-5DA8EE714BE5}"/>
          </ac:spMkLst>
        </pc:spChg>
        <pc:spChg chg="add del mod">
          <ac:chgData name="Ted Zyzsdy" userId="f0be18eaaed95ce3" providerId="LiveId" clId="{E02DCADC-A03F-4887-8939-63ACB5F48F2F}" dt="2018-01-04T09:43:05.455" v="675" actId="478"/>
          <ac:spMkLst>
            <pc:docMk/>
            <pc:sldMk cId="3437704945" sldId="269"/>
            <ac:spMk id="9" creationId="{D7ACB56D-715B-4459-914B-FB8CB58EA31F}"/>
          </ac:spMkLst>
        </pc:spChg>
        <pc:spChg chg="add mod">
          <ac:chgData name="Ted Zyzsdy" userId="f0be18eaaed95ce3" providerId="LiveId" clId="{E02DCADC-A03F-4887-8939-63ACB5F48F2F}" dt="2018-01-04T09:45:12.749" v="902" actId="20577"/>
          <ac:spMkLst>
            <pc:docMk/>
            <pc:sldMk cId="3437704945" sldId="269"/>
            <ac:spMk id="10" creationId="{8E47C188-D608-4CF6-A07E-4B5DC3157692}"/>
          </ac:spMkLst>
        </pc:spChg>
      </pc:sldChg>
      <pc:sldChg chg="addSp delSp modSp add">
        <pc:chgData name="Ted Zyzsdy" userId="f0be18eaaed95ce3" providerId="LiveId" clId="{E02DCADC-A03F-4887-8939-63ACB5F48F2F}" dt="2018-01-04T09:41:15.822" v="595" actId="1076"/>
        <pc:sldMkLst>
          <pc:docMk/>
          <pc:sldMk cId="439815257" sldId="270"/>
        </pc:sldMkLst>
        <pc:spChg chg="del">
          <ac:chgData name="Ted Zyzsdy" userId="f0be18eaaed95ce3" providerId="LiveId" clId="{E02DCADC-A03F-4887-8939-63ACB5F48F2F}" dt="2018-01-04T09:41:12.526" v="592" actId="478"/>
          <ac:spMkLst>
            <pc:docMk/>
            <pc:sldMk cId="439815257" sldId="270"/>
            <ac:spMk id="2" creationId="{7A281FC8-3992-4708-A0D7-791D6761E5D6}"/>
          </ac:spMkLst>
        </pc:spChg>
        <pc:spChg chg="del">
          <ac:chgData name="Ted Zyzsdy" userId="f0be18eaaed95ce3" providerId="LiveId" clId="{E02DCADC-A03F-4887-8939-63ACB5F48F2F}" dt="2018-01-04T09:41:10.006" v="590" actId="1076"/>
          <ac:spMkLst>
            <pc:docMk/>
            <pc:sldMk cId="439815257" sldId="270"/>
            <ac:spMk id="3" creationId="{5B38F004-6D49-4E38-8716-3CCB3536CC2B}"/>
          </ac:spMkLst>
        </pc:spChg>
        <pc:picChg chg="add mod">
          <ac:chgData name="Ted Zyzsdy" userId="f0be18eaaed95ce3" providerId="LiveId" clId="{E02DCADC-A03F-4887-8939-63ACB5F48F2F}" dt="2018-01-04T09:41:15.822" v="595" actId="1076"/>
          <ac:picMkLst>
            <pc:docMk/>
            <pc:sldMk cId="439815257" sldId="270"/>
            <ac:picMk id="4" creationId="{BA1FDA87-355C-42D4-B0ED-A7C9CB5718B4}"/>
          </ac:picMkLst>
        </pc:picChg>
      </pc:sldChg>
      <pc:sldChg chg="modSp add">
        <pc:chgData name="Ted Zyzsdy" userId="f0be18eaaed95ce3" providerId="LiveId" clId="{E02DCADC-A03F-4887-8939-63ACB5F48F2F}" dt="2018-01-04T09:52:03.638" v="1576" actId="20577"/>
        <pc:sldMkLst>
          <pc:docMk/>
          <pc:sldMk cId="323107703" sldId="271"/>
        </pc:sldMkLst>
        <pc:spChg chg="mod">
          <ac:chgData name="Ted Zyzsdy" userId="f0be18eaaed95ce3" providerId="LiveId" clId="{E02DCADC-A03F-4887-8939-63ACB5F48F2F}" dt="2018-01-04T09:51:38.723" v="1541" actId="1076"/>
          <ac:spMkLst>
            <pc:docMk/>
            <pc:sldMk cId="323107703" sldId="271"/>
            <ac:spMk id="2" creationId="{BEF5C9F5-EC83-47ED-9ECD-C7C4A5913D89}"/>
          </ac:spMkLst>
        </pc:spChg>
        <pc:spChg chg="mod">
          <ac:chgData name="Ted Zyzsdy" userId="f0be18eaaed95ce3" providerId="LiveId" clId="{E02DCADC-A03F-4887-8939-63ACB5F48F2F}" dt="2018-01-04T09:52:03.638" v="1576" actId="20577"/>
          <ac:spMkLst>
            <pc:docMk/>
            <pc:sldMk cId="323107703" sldId="271"/>
            <ac:spMk id="3" creationId="{7AA54688-CDEB-47FA-9AEC-2A77603F66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C5AAA-C727-4C63-BBDF-2A4C4F8256BC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CC02-4656-4A58-8EE3-8EEEEEB49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C02-4656-4A58-8EE3-8EEEEEB493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这三个东西分别是</a:t>
            </a:r>
            <a:r>
              <a:rPr lang="en-US" altLang="zh-CN" dirty="0"/>
              <a:t>Google</a:t>
            </a:r>
            <a:r>
              <a:rPr lang="zh-CN" altLang="en-US" dirty="0"/>
              <a:t>、</a:t>
            </a:r>
            <a:r>
              <a:rPr lang="en-US" altLang="zh-CN" dirty="0"/>
              <a:t>Stanford NLP</a:t>
            </a:r>
            <a:r>
              <a:rPr lang="zh-CN" altLang="en-US" dirty="0"/>
              <a:t>、</a:t>
            </a:r>
            <a:r>
              <a:rPr lang="en-US" altLang="zh-CN" dirty="0"/>
              <a:t>Facebook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C02-4656-4A58-8EE3-8EEEEEB493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9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分类器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C02-4656-4A58-8EE3-8EEEEEB493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8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C02-4656-4A58-8EE3-8EEEEEB493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0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输入压缩到隐藏层，然后预测自身</a:t>
            </a:r>
            <a:endParaRPr lang="en-US" altLang="zh-CN" dirty="0"/>
          </a:p>
          <a:p>
            <a:r>
              <a:rPr lang="en-US" altLang="zh-CN" dirty="0"/>
              <a:t>seq2seq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C02-4656-4A58-8EE3-8EEEEEB493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3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优点：直接做聚类的话可以直接得到最终结果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C02-4656-4A58-8EE3-8EEEEEB493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2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C02-4656-4A58-8EE3-8EEEEEB493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2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C02-4656-4A58-8EE3-8EEEEEB493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6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9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9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0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9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1E67-0E10-4D50-907E-40614C701646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994D-0994-4181-A0EC-9457B0330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77A8B-9BDC-417A-B6F3-2C8C97717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基于深度学习的文本特征提取方法简介</a:t>
            </a:r>
          </a:p>
        </p:txBody>
      </p:sp>
    </p:spTree>
    <p:extLst>
      <p:ext uri="{BB962C8B-B14F-4D97-AF65-F5344CB8AC3E}">
        <p14:creationId xmlns:p14="http://schemas.microsoft.com/office/powerpoint/2010/main" val="325361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8C9CA-0A63-4920-84FC-A6CA0EDB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44049E-585D-41E7-8C2A-CC1887051B43}"/>
              </a:ext>
            </a:extLst>
          </p:cNvPr>
          <p:cNvSpPr/>
          <p:nvPr/>
        </p:nvSpPr>
        <p:spPr>
          <a:xfrm>
            <a:off x="2197100" y="1441450"/>
            <a:ext cx="1224986" cy="331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深度神经网络的特征输出</a:t>
            </a:r>
            <a:endParaRPr lang="en-US" altLang="zh-CN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103600B-7CD0-4129-826F-47B1AAF299BB}"/>
              </a:ext>
            </a:extLst>
          </p:cNvPr>
          <p:cNvSpPr/>
          <p:nvPr/>
        </p:nvSpPr>
        <p:spPr>
          <a:xfrm>
            <a:off x="3759200" y="3092450"/>
            <a:ext cx="1473200" cy="2413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C5BB04-A391-4194-8E06-2C5D653FA9D2}"/>
              </a:ext>
            </a:extLst>
          </p:cNvPr>
          <p:cNvSpPr/>
          <p:nvPr/>
        </p:nvSpPr>
        <p:spPr>
          <a:xfrm>
            <a:off x="5477156" y="2247900"/>
            <a:ext cx="1968500" cy="1701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聚类结果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92D93E-B80F-4E2D-81F0-5DA8EE714BE5}"/>
              </a:ext>
            </a:extLst>
          </p:cNvPr>
          <p:cNvSpPr txBox="1"/>
          <p:nvPr/>
        </p:nvSpPr>
        <p:spPr>
          <a:xfrm>
            <a:off x="3990693" y="27294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47C188-D608-4CF6-A07E-4B5DC3157692}"/>
              </a:ext>
            </a:extLst>
          </p:cNvPr>
          <p:cNvSpPr txBox="1"/>
          <p:nvPr/>
        </p:nvSpPr>
        <p:spPr>
          <a:xfrm>
            <a:off x="1257300" y="5047218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通过损失函数衡量聚类结果的好坏，然后通过反向传播训练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缺点：模型速度缓慢，训练效果可能不好</a:t>
            </a:r>
          </a:p>
        </p:txBody>
      </p:sp>
    </p:spTree>
    <p:extLst>
      <p:ext uri="{BB962C8B-B14F-4D97-AF65-F5344CB8AC3E}">
        <p14:creationId xmlns:p14="http://schemas.microsoft.com/office/powerpoint/2010/main" val="343770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5C9F5-EC83-47ED-9ECD-C7C4A591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350"/>
            <a:ext cx="7886700" cy="1325563"/>
          </a:xfrm>
        </p:spPr>
        <p:txBody>
          <a:bodyPr/>
          <a:lstStyle/>
          <a:p>
            <a:r>
              <a:rPr lang="zh-CN" altLang="en-US" dirty="0"/>
              <a:t>生成式模型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54688-CDEB-47FA-9AEC-2A77603F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（生成对抗网络）：</a:t>
            </a:r>
            <a:endParaRPr lang="en-US" altLang="zh-CN" dirty="0"/>
          </a:p>
          <a:p>
            <a:pPr lvl="1"/>
            <a:r>
              <a:rPr lang="zh-CN" altLang="en-US" dirty="0"/>
              <a:t>由一个判别器和一个生成器组成，生成器通过噪音输入模拟训练集，判别器判断输入是真实训练集还是生成器产生的。</a:t>
            </a:r>
            <a:endParaRPr lang="en-US" altLang="zh-CN" dirty="0"/>
          </a:p>
          <a:p>
            <a:pPr lvl="1"/>
            <a:r>
              <a:rPr lang="zh-CN" altLang="en-US" dirty="0"/>
              <a:t>如果作为特征提取使用，特征向量在判别器分类之前导出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贝叶斯概率生成式模型</a:t>
            </a:r>
          </a:p>
        </p:txBody>
      </p:sp>
    </p:spTree>
    <p:extLst>
      <p:ext uri="{BB962C8B-B14F-4D97-AF65-F5344CB8AC3E}">
        <p14:creationId xmlns:p14="http://schemas.microsoft.com/office/powerpoint/2010/main" val="32310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5F2CA-748E-4A71-A72E-102CE1A7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Topically Driven Neural Language Model </a:t>
            </a:r>
            <a:br>
              <a:rPr lang="en-US" altLang="zh-CN" sz="3600" dirty="0"/>
            </a:br>
            <a:r>
              <a:rPr lang="en-US" altLang="zh-CN" sz="3600" dirty="0"/>
              <a:t>2017 ACL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8B0E89-DFAC-4B54-9479-8E7C7D96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887" y="1690689"/>
            <a:ext cx="7534492" cy="50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1FDA87-355C-42D4-B0ED-A7C9CB571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38" y="1616862"/>
            <a:ext cx="8438273" cy="34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5622-7E13-4D4F-9EF7-71F545C7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err="1"/>
              <a:t>TopicRNN</a:t>
            </a:r>
            <a:r>
              <a:rPr lang="en-US" altLang="zh-CN" sz="3600" dirty="0"/>
              <a:t>: A Recurrent Neural Network</a:t>
            </a:r>
            <a:br>
              <a:rPr lang="en-US" altLang="zh-CN" sz="3600" dirty="0"/>
            </a:br>
            <a:r>
              <a:rPr lang="en-US" altLang="zh-CN" sz="3600" dirty="0"/>
              <a:t>With Long-Range Semantic Dependency</a:t>
            </a:r>
            <a:br>
              <a:rPr lang="en-US" altLang="zh-CN" sz="3600" dirty="0"/>
            </a:br>
            <a:r>
              <a:rPr lang="en-US" altLang="zh-CN" sz="3600" dirty="0"/>
              <a:t>2017 ICLR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516257-6036-4F5D-AD81-BBDE759C181D}"/>
              </a:ext>
            </a:extLst>
          </p:cNvPr>
          <p:cNvSpPr txBox="1"/>
          <p:nvPr/>
        </p:nvSpPr>
        <p:spPr>
          <a:xfrm>
            <a:off x="628650" y="5302510"/>
            <a:ext cx="504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概率生成模型，通过</a:t>
            </a:r>
            <a:r>
              <a:rPr lang="en-US" altLang="zh-CN" dirty="0"/>
              <a:t>RNN</a:t>
            </a:r>
            <a:r>
              <a:rPr lang="zh-CN" altLang="en-US" dirty="0"/>
              <a:t>（</a:t>
            </a:r>
            <a:r>
              <a:rPr lang="en-US" altLang="zh-CN" dirty="0"/>
              <a:t>LSTM</a:t>
            </a:r>
            <a:r>
              <a:rPr lang="zh-CN" altLang="en-US" dirty="0"/>
              <a:t>）提供隐藏状态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28D8784-3BBD-4D4B-BBDF-4E12C2B7C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258216"/>
            <a:ext cx="8249824" cy="23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1C30EE-612D-44C9-BF1A-136B622A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79" y="1743226"/>
            <a:ext cx="9179856" cy="35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322C1A-E8F6-4A69-A56E-8EF41E6DF42A}"/>
              </a:ext>
            </a:extLst>
          </p:cNvPr>
          <p:cNvSpPr/>
          <p:nvPr/>
        </p:nvSpPr>
        <p:spPr>
          <a:xfrm>
            <a:off x="569230" y="1744020"/>
            <a:ext cx="448116" cy="306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176D77-4CA1-4E50-BA50-B5A88426FEF0}"/>
              </a:ext>
            </a:extLst>
          </p:cNvPr>
          <p:cNvSpPr/>
          <p:nvPr/>
        </p:nvSpPr>
        <p:spPr>
          <a:xfrm>
            <a:off x="2022580" y="2077079"/>
            <a:ext cx="2628143" cy="239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99FF5-D142-462D-B3E2-B8FEE63FD430}"/>
              </a:ext>
            </a:extLst>
          </p:cNvPr>
          <p:cNvSpPr/>
          <p:nvPr/>
        </p:nvSpPr>
        <p:spPr>
          <a:xfrm>
            <a:off x="5655957" y="2077079"/>
            <a:ext cx="1513907" cy="242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输出层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D90F63F-0B12-4DCA-AFFA-861A8889FD3E}"/>
              </a:ext>
            </a:extLst>
          </p:cNvPr>
          <p:cNvSpPr/>
          <p:nvPr/>
        </p:nvSpPr>
        <p:spPr>
          <a:xfrm>
            <a:off x="1206500" y="2971800"/>
            <a:ext cx="622300" cy="5842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293821-81FE-4E91-9106-87304AACC4C3}"/>
              </a:ext>
            </a:extLst>
          </p:cNvPr>
          <p:cNvSpPr/>
          <p:nvPr/>
        </p:nvSpPr>
        <p:spPr>
          <a:xfrm>
            <a:off x="4902200" y="2983993"/>
            <a:ext cx="622300" cy="5842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A1CB58-2563-4DFB-9CF4-D28B108294DD}"/>
              </a:ext>
            </a:extLst>
          </p:cNvPr>
          <p:cNvSpPr/>
          <p:nvPr/>
        </p:nvSpPr>
        <p:spPr>
          <a:xfrm>
            <a:off x="7301321" y="2996105"/>
            <a:ext cx="622300" cy="5842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6A0E65F-0A13-41FD-A780-8161C10395CA}"/>
              </a:ext>
            </a:extLst>
          </p:cNvPr>
          <p:cNvSpPr/>
          <p:nvPr/>
        </p:nvSpPr>
        <p:spPr>
          <a:xfrm>
            <a:off x="8055078" y="1722151"/>
            <a:ext cx="448116" cy="306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58B832C3-A41C-4BF7-9EE5-BCD83AA23ACE}"/>
              </a:ext>
            </a:extLst>
          </p:cNvPr>
          <p:cNvSpPr/>
          <p:nvPr/>
        </p:nvSpPr>
        <p:spPr>
          <a:xfrm rot="8385556">
            <a:off x="374438" y="-5308165"/>
            <a:ext cx="10715856" cy="10839488"/>
          </a:xfrm>
          <a:prstGeom prst="arc">
            <a:avLst>
              <a:gd name="adj1" fmla="val 17216381"/>
              <a:gd name="adj2" fmla="val 20018231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7350A0-6ADE-4A5B-A9CF-3165743B68F9}"/>
              </a:ext>
            </a:extLst>
          </p:cNvPr>
          <p:cNvSpPr txBox="1"/>
          <p:nvPr/>
        </p:nvSpPr>
        <p:spPr>
          <a:xfrm>
            <a:off x="5003800" y="54543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反向传播训练</a:t>
            </a:r>
          </a:p>
        </p:txBody>
      </p:sp>
    </p:spTree>
    <p:extLst>
      <p:ext uri="{BB962C8B-B14F-4D97-AF65-F5344CB8AC3E}">
        <p14:creationId xmlns:p14="http://schemas.microsoft.com/office/powerpoint/2010/main" val="62220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0161C-051C-4FB5-8EC4-AD935967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829B61-77E0-467C-A234-05434DFF5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791" y="1947969"/>
            <a:ext cx="7322418" cy="33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1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0161C-051C-4FB5-8EC4-AD935967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70ED633-9B66-46AA-92DE-C0A4786BA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696185"/>
              </p:ext>
            </p:extLst>
          </p:nvPr>
        </p:nvGraphicFramePr>
        <p:xfrm>
          <a:off x="872011" y="1874070"/>
          <a:ext cx="7534316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0936">
                  <a:extLst>
                    <a:ext uri="{9D8B030D-6E8A-4147-A177-3AD203B41FA5}">
                      <a16:colId xmlns:a16="http://schemas.microsoft.com/office/drawing/2014/main" val="3880194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1429228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530608633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1628302768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4242511907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2534047294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1452059177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2280878229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3751579962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1165722362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2836989708"/>
                    </a:ext>
                  </a:extLst>
                </a:gridCol>
                <a:gridCol w="243814">
                  <a:extLst>
                    <a:ext uri="{9D8B030D-6E8A-4147-A177-3AD203B41FA5}">
                      <a16:colId xmlns:a16="http://schemas.microsoft.com/office/drawing/2014/main" val="2440422229"/>
                    </a:ext>
                  </a:extLst>
                </a:gridCol>
                <a:gridCol w="275794">
                  <a:extLst>
                    <a:ext uri="{9D8B030D-6E8A-4147-A177-3AD203B41FA5}">
                      <a16:colId xmlns:a16="http://schemas.microsoft.com/office/drawing/2014/main" val="2202306093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1792488811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2859046772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4255028219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3861499254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2586201695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3289796721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1169177285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318381067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2044579997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3599262402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2738131984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1848193245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2306662832"/>
                    </a:ext>
                  </a:extLst>
                </a:gridCol>
                <a:gridCol w="259804">
                  <a:extLst>
                    <a:ext uri="{9D8B030D-6E8A-4147-A177-3AD203B41FA5}">
                      <a16:colId xmlns:a16="http://schemas.microsoft.com/office/drawing/2014/main" val="17860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/>
                        <a:t>the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quick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jumps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over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lazy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0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dog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903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E7C9CA0-621C-4F98-9447-3A1A9C05E0A8}"/>
              </a:ext>
            </a:extLst>
          </p:cNvPr>
          <p:cNvSpPr txBox="1"/>
          <p:nvPr/>
        </p:nvSpPr>
        <p:spPr>
          <a:xfrm>
            <a:off x="1665298" y="5904238"/>
            <a:ext cx="323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Word2Vec</a:t>
            </a:r>
            <a:r>
              <a:rPr lang="zh-CN" altLang="en-US" dirty="0"/>
              <a:t>、</a:t>
            </a:r>
            <a:r>
              <a:rPr lang="en-US" altLang="zh-CN" dirty="0" err="1"/>
              <a:t>GloVe</a:t>
            </a:r>
            <a:r>
              <a:rPr lang="zh-CN" altLang="en-US" dirty="0"/>
              <a:t>、</a:t>
            </a:r>
            <a:r>
              <a:rPr lang="en-US" altLang="zh-CN" dirty="0" err="1"/>
              <a:t>FastText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857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1FF6-95D4-46E4-A8C1-EFCB01CC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文本分类</a:t>
            </a:r>
          </a:p>
        </p:txBody>
      </p:sp>
      <p:pic>
        <p:nvPicPr>
          <p:cNvPr id="1026" name="Picture 2" descr="http://img.blog.csdn.net/20160517152602957">
            <a:extLst>
              <a:ext uri="{FF2B5EF4-FFF2-40B4-BE49-F238E27FC236}">
                <a16:creationId xmlns:a16="http://schemas.microsoft.com/office/drawing/2014/main" id="{5C61E545-CC3C-488F-8032-C15BD8EECC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9" y="1690689"/>
            <a:ext cx="7886700" cy="36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2DFDFC-3C82-4869-8B1D-B9B3E168170D}"/>
              </a:ext>
            </a:extLst>
          </p:cNvPr>
          <p:cNvSpPr/>
          <p:nvPr/>
        </p:nvSpPr>
        <p:spPr>
          <a:xfrm>
            <a:off x="796314" y="5939869"/>
            <a:ext cx="698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Kim Y. Convolutional Neural Networks for Sentence Classification.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2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9C8D0-7922-4BBB-A891-A9B9142B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语言模型</a:t>
            </a:r>
          </a:p>
        </p:txBody>
      </p:sp>
      <p:pic>
        <p:nvPicPr>
          <p:cNvPr id="2050" name="Picture 2" descr="https://images2015.cnblogs.com/blog/61573/201512/61573-20151216201813896-1468978233.png">
            <a:extLst>
              <a:ext uri="{FF2B5EF4-FFF2-40B4-BE49-F238E27FC236}">
                <a16:creationId xmlns:a16="http://schemas.microsoft.com/office/drawing/2014/main" id="{6CE4A32C-3184-4417-852A-5B7B8AC8E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t="21230" r="8921" b="7935"/>
          <a:stretch/>
        </p:blipFill>
        <p:spPr bwMode="auto">
          <a:xfrm>
            <a:off x="502616" y="1938420"/>
            <a:ext cx="8337587" cy="343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0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227A9-CC39-4F3D-9C04-8EBA20F7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分类器</a:t>
            </a:r>
          </a:p>
        </p:txBody>
      </p:sp>
      <p:pic>
        <p:nvPicPr>
          <p:cNvPr id="3074" name="Picture 2" descr="rnn">
            <a:extLst>
              <a:ext uri="{FF2B5EF4-FFF2-40B4-BE49-F238E27FC236}">
                <a16:creationId xmlns:a16="http://schemas.microsoft.com/office/drawing/2014/main" id="{C79FCD85-D624-4E54-B70D-1176EBDD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46" y="1489369"/>
            <a:ext cx="6400762" cy="33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3884EA-04A8-4484-8174-9F9A7087211F}"/>
              </a:ext>
            </a:extLst>
          </p:cNvPr>
          <p:cNvSpPr/>
          <p:nvPr/>
        </p:nvSpPr>
        <p:spPr>
          <a:xfrm>
            <a:off x="571450" y="5292545"/>
            <a:ext cx="819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 Young Lee, Franck </a:t>
            </a:r>
            <a:r>
              <a:rPr lang="en-US" altLang="zh-CN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Dernoncourt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Sequential Short-Text Classification with Recurrent and Convolutional Neural Networks.</a:t>
            </a:r>
          </a:p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6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64F45-F10B-477A-9EF4-BE10E44E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基于深度学习的短文本无监督学习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617D7-6A50-4C36-AA74-5ABC57AB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自动编码机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聚类模型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生成式模型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239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A1AC8-955F-494E-B232-ED2E525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autoencoder</a:t>
            </a:r>
            <a:endParaRPr lang="zh-CN" altLang="en-US" dirty="0"/>
          </a:p>
        </p:txBody>
      </p:sp>
      <p:pic>
        <p:nvPicPr>
          <p:cNvPr id="4106" name="Picture 10" descr="https://sfault-image.b0.upaiyun.com/179/978/1799786325-562f77d55d649_articlex">
            <a:extLst>
              <a:ext uri="{FF2B5EF4-FFF2-40B4-BE49-F238E27FC236}">
                <a16:creationId xmlns:a16="http://schemas.microsoft.com/office/drawing/2014/main" id="{F55FFD31-4371-466A-AB75-B918103E47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766889"/>
            <a:ext cx="3810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249</Words>
  <Application>Microsoft Office PowerPoint</Application>
  <PresentationFormat>全屏显示(4:3)</PresentationFormat>
  <Paragraphs>63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microsoft yahei</vt:lpstr>
      <vt:lpstr>等线</vt:lpstr>
      <vt:lpstr>等线 Light</vt:lpstr>
      <vt:lpstr>Arial</vt:lpstr>
      <vt:lpstr>Calibri</vt:lpstr>
      <vt:lpstr>Calibri Light</vt:lpstr>
      <vt:lpstr>Office 主题​​</vt:lpstr>
      <vt:lpstr>基于深度学习的文本特征提取方法简介</vt:lpstr>
      <vt:lpstr>PowerPoint 演示文稿</vt:lpstr>
      <vt:lpstr>Word Embedding</vt:lpstr>
      <vt:lpstr>Word Embedding</vt:lpstr>
      <vt:lpstr>CNN文本分类</vt:lpstr>
      <vt:lpstr>LSTM语言模型</vt:lpstr>
      <vt:lpstr>LSTM分类器</vt:lpstr>
      <vt:lpstr>基于深度学习的短文本无监督学习</vt:lpstr>
      <vt:lpstr>autoencoder</vt:lpstr>
      <vt:lpstr>聚类模型</vt:lpstr>
      <vt:lpstr>生成式模型</vt:lpstr>
      <vt:lpstr>Topically Driven Neural Language Model  2017 ACL</vt:lpstr>
      <vt:lpstr>PowerPoint 演示文稿</vt:lpstr>
      <vt:lpstr>TopicRNN: A Recurrent Neural Network With Long-Range Semantic Dependency 2017 ICLR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基于深度学习的文本特征提取方法简介</dc:title>
  <dc:creator>Ted Zyzsdy</dc:creator>
  <cp:lastModifiedBy>Ted Zyzsdy</cp:lastModifiedBy>
  <cp:revision>7</cp:revision>
  <dcterms:created xsi:type="dcterms:W3CDTF">2018-01-03T13:22:30Z</dcterms:created>
  <dcterms:modified xsi:type="dcterms:W3CDTF">2018-01-04T12:22:14Z</dcterms:modified>
</cp:coreProperties>
</file>