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6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C0AA7-2514-8316-9DCE-6354EBEF5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27A378-DF56-C1BE-CCDE-8FF6497BD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6EC6A-066A-C177-D26C-DBFD0863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75A3-4F52-4633-83BE-BF37A56DD04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E6681-60C8-141D-94D4-4D4CDA516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F5D12-07E1-134C-8922-162419E8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C622-9D7E-45A9-98A1-26EE07AEA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21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43CFF-1834-8739-F1BA-A5F322E9E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B3CAEC-C924-F29E-A275-5A4D1C686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5033D1-FC21-FE5E-F94B-696A0CE8B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75A3-4F52-4633-83BE-BF37A56DD04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B803E6-04D2-329F-3F28-96478659F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9470AC-178D-C5F3-597B-7A3BADD0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C622-9D7E-45A9-98A1-26EE07AEA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87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31686F-6A96-D735-66E7-342E40D24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E82D05-C886-EA4C-26B4-2635323A1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E6E6C-6BBA-2597-259D-CC33FD261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75A3-4F52-4633-83BE-BF37A56DD04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A8D4C-3E28-6447-89A2-7BDC264F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201B40-D557-7CDD-83B5-79DBC3C7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C622-9D7E-45A9-98A1-26EE07AEA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06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06080-61F6-684D-62EC-E0D8AC24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DDA7CD-91D1-C7F8-10EE-A822C6BE9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EE50A9-545E-2E35-014F-469AAFCD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75A3-4F52-4633-83BE-BF37A56DD04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D5E349-3E1E-5C33-E8CD-495D0F69A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A2BE99-85FA-FDCD-7347-9FF541D5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C622-9D7E-45A9-98A1-26EE07AEA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96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1D30F-FB0A-7527-CC93-6C68E150D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427EE7-B0EC-D7F1-076E-AF59B9938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C4552F-7D71-0D92-8016-FC1847710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75A3-4F52-4633-83BE-BF37A56DD04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D6D95-6F33-0068-BFEF-C35192320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9CEEB8-AC65-D61B-26C8-5D32978F2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C622-9D7E-45A9-98A1-26EE07AEA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04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3280A-39A1-BFA9-6E9A-FDB535F2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68F2B-BFDD-A4F4-5392-FAA82CE5A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D67752-79C1-440D-FB59-19C9B833E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73AE00-3665-201A-8C6F-FD299F156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75A3-4F52-4633-83BE-BF37A56DD04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8F00BF-DB97-B7BE-6D32-063E458E8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3F3877-BD89-D393-9639-F7BA951F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C622-9D7E-45A9-98A1-26EE07AEA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16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B4A6D-2523-A6FD-BB46-D5C3B99D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6B7BDA-80A1-C91D-07F6-2CC374CF7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CBF602-90B6-4C08-4454-A9135C12C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822E62-AF0D-D8DC-DFEE-CEFE3C5C7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59239F-F107-CB6C-4E6A-A1F21F4B5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027DB4-3770-87B5-DBD0-28038909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75A3-4F52-4633-83BE-BF37A56DD04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8EC471-BA80-0397-C8A9-2F233576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7D732B-5A85-76F5-A9E1-B5092D70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C622-9D7E-45A9-98A1-26EE07AEA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96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5EE79-E10C-980C-0AE8-CE2BD7AD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07C763-02DF-1A70-9D26-CC4E1F456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75A3-4F52-4633-83BE-BF37A56DD04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FB1E51-0F3A-29C2-48F7-98E84D552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EDDA43-6468-7CD3-DC21-0E6832C1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C622-9D7E-45A9-98A1-26EE07AEA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42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3F45E2-DCE5-A7E8-01E6-04834290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75A3-4F52-4633-83BE-BF37A56DD04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F9B62D-930C-75BB-55A7-2947A8CBA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C31854-7DBB-2295-D56A-747385FA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C622-9D7E-45A9-98A1-26EE07AEA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61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53751-10C6-51D8-F56D-13BB81E00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7464A-E357-35CA-B471-93F8BB654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7D3BD-A7FF-8E2E-F211-C2C3A7293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D2EDBB-ED18-C5CE-E5E1-84789571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75A3-4F52-4633-83BE-BF37A56DD04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F6C19F-4FDB-3E63-1FFD-B3DE405DB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7844A1-394B-9773-69DD-6D0D28D51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C622-9D7E-45A9-98A1-26EE07AEA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2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FF875-456B-A009-F20E-ADD328FCD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38D432-347F-16DF-CE8C-41D3D434D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2F6204-5E12-2E4C-3E1E-DFAB31546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49EB2F-4A37-6946-E467-A7D4E166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75A3-4F52-4633-83BE-BF37A56DD04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6ECA44-0CDA-E7CB-5111-8E7931085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FE8AA2-94C0-9FA4-BE5B-AA1C7F706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BC622-9D7E-45A9-98A1-26EE07AEA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9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4CA1AA-DCE4-FFC7-762D-2CFF1E203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F75DC4-983A-4FAD-6BC2-54C22D1CB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AF05E9-4177-63DF-A2A0-E9734CB7E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175A3-4F52-4633-83BE-BF37A56DD04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59C741-6F31-3242-6B50-C00D90B72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C10956-F7E0-B0BB-852D-50FFF33E1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BC622-9D7E-45A9-98A1-26EE07AEA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15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A1B0F-288F-5CED-4BAD-138E1D56C3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영웅</a:t>
            </a:r>
            <a:r>
              <a:rPr lang="en-US" altLang="ko-KR" dirty="0"/>
              <a:t>, </a:t>
            </a:r>
            <a:r>
              <a:rPr lang="ko-KR" altLang="en-US" dirty="0"/>
              <a:t>영화들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F96335-959F-A91A-6A16-47CD4BDBFC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앞</a:t>
            </a:r>
            <a:r>
              <a:rPr lang="en-US" altLang="ko-KR" dirty="0"/>
              <a:t>: </a:t>
            </a:r>
            <a:r>
              <a:rPr lang="ko-KR" altLang="en-US" dirty="0"/>
              <a:t>이우현</a:t>
            </a:r>
            <a:endParaRPr lang="en-US" altLang="ko-KR" dirty="0"/>
          </a:p>
          <a:p>
            <a:r>
              <a:rPr lang="ko-KR" altLang="en-US" dirty="0"/>
              <a:t>뒤</a:t>
            </a:r>
            <a:r>
              <a:rPr lang="en-US" altLang="ko-KR" dirty="0"/>
              <a:t>: </a:t>
            </a:r>
            <a:r>
              <a:rPr lang="ko-KR" altLang="en-US" dirty="0"/>
              <a:t>김민식</a:t>
            </a:r>
          </a:p>
        </p:txBody>
      </p:sp>
    </p:spTree>
    <p:extLst>
      <p:ext uri="{BB962C8B-B14F-4D97-AF65-F5344CB8AC3E}">
        <p14:creationId xmlns:p14="http://schemas.microsoft.com/office/powerpoint/2010/main" val="46997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56B06-F661-E3D5-A043-841F2345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D3362E-2173-510D-8351-62284A7DB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히어로 무비 분류 및 추천</a:t>
            </a:r>
            <a:endParaRPr lang="en-US" altLang="ko-KR" dirty="0"/>
          </a:p>
          <a:p>
            <a:pPr lvl="1"/>
            <a:r>
              <a:rPr lang="ko-KR" altLang="en-US" dirty="0"/>
              <a:t>마블</a:t>
            </a:r>
            <a:r>
              <a:rPr lang="en-US" altLang="ko-KR" dirty="0"/>
              <a:t>, </a:t>
            </a:r>
            <a:r>
              <a:rPr lang="ko-KR" altLang="en-US" dirty="0" err="1"/>
              <a:t>디씨</a:t>
            </a:r>
            <a:r>
              <a:rPr lang="en-US" altLang="ko-KR" dirty="0"/>
              <a:t>, </a:t>
            </a:r>
            <a:r>
              <a:rPr lang="ko-KR" altLang="en-US" dirty="0"/>
              <a:t>소니 유니버스를 기준으로 분류</a:t>
            </a:r>
            <a:endParaRPr lang="en-US" altLang="ko-KR" dirty="0"/>
          </a:p>
          <a:p>
            <a:pPr lvl="1"/>
            <a:r>
              <a:rPr lang="ko-KR" altLang="en-US" dirty="0"/>
              <a:t>사용자의 선호도</a:t>
            </a:r>
            <a:r>
              <a:rPr lang="en-US" altLang="ko-KR" dirty="0"/>
              <a:t>(</a:t>
            </a:r>
            <a:r>
              <a:rPr lang="ko-KR" altLang="en-US" dirty="0"/>
              <a:t>좋아요</a:t>
            </a:r>
            <a:r>
              <a:rPr lang="en-US" altLang="ko-KR" dirty="0"/>
              <a:t>) </a:t>
            </a:r>
            <a:r>
              <a:rPr lang="ko-KR" altLang="en-US" dirty="0"/>
              <a:t>및 리뷰한 영화를 기준으로 영화 추천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각 사용자 별 좋아요</a:t>
            </a:r>
            <a:r>
              <a:rPr lang="en-US" altLang="ko-KR" dirty="0"/>
              <a:t> </a:t>
            </a:r>
            <a:r>
              <a:rPr lang="ko-KR" altLang="en-US" dirty="0"/>
              <a:t>및 리뷰한 영화 저장</a:t>
            </a:r>
            <a:endParaRPr lang="en-US" altLang="ko-KR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ko-KR" altLang="en-US" dirty="0"/>
              <a:t>사용자가 준 평점은 가중치를 계산해서</a:t>
            </a:r>
            <a:r>
              <a:rPr lang="en-US" altLang="ko-KR" dirty="0"/>
              <a:t>, </a:t>
            </a:r>
            <a:r>
              <a:rPr lang="ko-KR" altLang="en-US" dirty="0"/>
              <a:t>높은 평점을 준 영화에 더 가까운 영화를 추천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가로 슬라이드</a:t>
            </a:r>
            <a:r>
              <a:rPr lang="en-US" altLang="ko-KR" dirty="0"/>
              <a:t>, </a:t>
            </a:r>
            <a:r>
              <a:rPr lang="ko-KR" altLang="en-US" dirty="0"/>
              <a:t>영화 정보</a:t>
            </a:r>
            <a:r>
              <a:rPr lang="en-US" altLang="ko-KR" dirty="0"/>
              <a:t>(</a:t>
            </a:r>
            <a:r>
              <a:rPr lang="ko-KR" altLang="en-US" dirty="0" err="1"/>
              <a:t>모달</a:t>
            </a:r>
            <a:r>
              <a:rPr lang="en-US" altLang="ko-KR" dirty="0"/>
              <a:t>), </a:t>
            </a:r>
            <a:r>
              <a:rPr lang="ko-KR" altLang="en-US" dirty="0"/>
              <a:t>좋아요</a:t>
            </a:r>
            <a:r>
              <a:rPr lang="en-US" altLang="ko-KR" dirty="0"/>
              <a:t>(</a:t>
            </a:r>
            <a:r>
              <a:rPr lang="ko-KR" altLang="en-US" dirty="0"/>
              <a:t>하트</a:t>
            </a:r>
            <a:r>
              <a:rPr lang="en-US" altLang="ko-KR"/>
              <a:t>), </a:t>
            </a:r>
            <a:r>
              <a:rPr lang="ko-KR" altLang="en-US"/>
              <a:t>평점 반영</a:t>
            </a:r>
            <a:r>
              <a:rPr lang="en-US" altLang="ko-KR"/>
              <a:t> </a:t>
            </a:r>
            <a:r>
              <a:rPr lang="ko-KR" altLang="en-US" dirty="0"/>
              <a:t>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377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2A727-54AA-7ADF-31A3-05546DD3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 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333926-6761-987A-C247-09B4E9AD3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뒷단</a:t>
            </a:r>
            <a:r>
              <a:rPr lang="en-US" altLang="ko-KR" dirty="0"/>
              <a:t>: </a:t>
            </a:r>
            <a:r>
              <a:rPr lang="ko-KR" altLang="en-US" dirty="0"/>
              <a:t>김민식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i="1" dirty="0"/>
              <a:t>(</a:t>
            </a:r>
            <a:r>
              <a:rPr lang="ko-KR" altLang="en-US" i="1" dirty="0"/>
              <a:t>장고나무 </a:t>
            </a:r>
            <a:r>
              <a:rPr lang="en-US" altLang="ko-KR" i="1" dirty="0"/>
              <a:t>DB</a:t>
            </a:r>
            <a:r>
              <a:rPr lang="ko-KR" altLang="en-US" i="1" dirty="0"/>
              <a:t>걸렸네</a:t>
            </a:r>
            <a:r>
              <a:rPr lang="en-US" altLang="ko-KR" i="1" dirty="0"/>
              <a:t>,</a:t>
            </a:r>
          </a:p>
          <a:p>
            <a:pPr marL="457200" lvl="1" indent="0">
              <a:buNone/>
            </a:pPr>
            <a:r>
              <a:rPr lang="ko-KR" altLang="en-US" i="1" dirty="0"/>
              <a:t>장고 </a:t>
            </a:r>
            <a:r>
              <a:rPr lang="ko-KR" altLang="en-US" i="1" dirty="0" err="1"/>
              <a:t>장고</a:t>
            </a:r>
            <a:r>
              <a:rPr lang="ko-KR" altLang="en-US" i="1" dirty="0"/>
              <a:t> </a:t>
            </a:r>
            <a:r>
              <a:rPr lang="ko-KR" altLang="en-US" i="1" dirty="0" err="1"/>
              <a:t>장고</a:t>
            </a:r>
            <a:r>
              <a:rPr lang="ko-KR" altLang="en-US" i="1" dirty="0"/>
              <a:t> 밖에 난 몰라</a:t>
            </a:r>
            <a:r>
              <a:rPr lang="en-US" altLang="ko-KR" i="1" dirty="0"/>
              <a:t>, </a:t>
            </a:r>
          </a:p>
          <a:p>
            <a:pPr marL="457200" lvl="1" indent="0">
              <a:buNone/>
            </a:pPr>
            <a:r>
              <a:rPr lang="ko-KR" altLang="en-US" i="1" dirty="0"/>
              <a:t>데이터 자판기</a:t>
            </a:r>
            <a:r>
              <a:rPr lang="en-US" altLang="ko-KR" i="1" dirty="0"/>
              <a:t>,</a:t>
            </a:r>
          </a:p>
          <a:p>
            <a:pPr marL="457200" lvl="1" indent="0">
              <a:buNone/>
            </a:pPr>
            <a:r>
              <a:rPr lang="ko-KR" altLang="en-US" i="1" dirty="0"/>
              <a:t>사실 누구보다 데이터를 사랑하는 남자</a:t>
            </a:r>
            <a:r>
              <a:rPr lang="en-US" altLang="ko-KR" i="1" dirty="0"/>
              <a:t>,</a:t>
            </a:r>
          </a:p>
          <a:p>
            <a:pPr marL="457200" lvl="1" indent="0">
              <a:buNone/>
            </a:pPr>
            <a:r>
              <a:rPr lang="ko-KR" altLang="en-US" i="1" dirty="0"/>
              <a:t>난 데이터에 살아</a:t>
            </a:r>
            <a:endParaRPr lang="en-US" altLang="ko-KR" i="1" dirty="0"/>
          </a:p>
          <a:p>
            <a:pPr marL="457200" lvl="1" indent="0">
              <a:buNone/>
            </a:pPr>
            <a:r>
              <a:rPr lang="ko-KR" altLang="en-US" i="1" dirty="0" err="1"/>
              <a:t>김장고</a:t>
            </a:r>
            <a:r>
              <a:rPr lang="ko-KR" altLang="en-US" i="1" dirty="0"/>
              <a:t> 그는 민식인가</a:t>
            </a:r>
            <a:r>
              <a:rPr lang="en-US" altLang="ko-KR" i="1" dirty="0"/>
              <a:t>?)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 err="1"/>
              <a:t>앞단</a:t>
            </a:r>
            <a:r>
              <a:rPr lang="en-US" altLang="ko-KR" dirty="0"/>
              <a:t>: </a:t>
            </a:r>
            <a:r>
              <a:rPr lang="ko-KR" altLang="en-US" dirty="0"/>
              <a:t>이우현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511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64C74-A91D-AD12-9C5E-E605BCF8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D678C3-AE0F-50E5-8D96-7FAFB9756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5/19(</a:t>
            </a:r>
            <a:r>
              <a:rPr lang="ko-KR" altLang="en-US" dirty="0"/>
              <a:t>목</a:t>
            </a:r>
            <a:r>
              <a:rPr lang="en-US" altLang="ko-KR" dirty="0"/>
              <a:t>) ~ 5/23(</a:t>
            </a:r>
            <a:r>
              <a:rPr lang="ko-KR" altLang="en-US" dirty="0"/>
              <a:t>월</a:t>
            </a:r>
            <a:r>
              <a:rPr lang="en-US" altLang="ko-KR" dirty="0"/>
              <a:t>): </a:t>
            </a:r>
            <a:r>
              <a:rPr lang="ko-KR" altLang="en-US" dirty="0"/>
              <a:t>데이터 모델링 및 레이아웃 구상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5/24(</a:t>
            </a:r>
            <a:r>
              <a:rPr lang="ko-KR" altLang="en-US" dirty="0"/>
              <a:t>화</a:t>
            </a:r>
            <a:r>
              <a:rPr lang="en-US" altLang="ko-KR" dirty="0"/>
              <a:t>) ~ 5/27(</a:t>
            </a:r>
            <a:r>
              <a:rPr lang="ko-KR" altLang="en-US" dirty="0"/>
              <a:t>금</a:t>
            </a:r>
            <a:r>
              <a:rPr lang="en-US" altLang="ko-KR" dirty="0"/>
              <a:t>): </a:t>
            </a:r>
            <a:r>
              <a:rPr lang="ko-KR" altLang="en-US" dirty="0"/>
              <a:t>앞</a:t>
            </a:r>
            <a:r>
              <a:rPr lang="en-US" altLang="ko-KR" dirty="0"/>
              <a:t>/</a:t>
            </a:r>
            <a:r>
              <a:rPr lang="ko-KR" altLang="en-US" dirty="0" err="1"/>
              <a:t>뒷단</a:t>
            </a:r>
            <a:r>
              <a:rPr lang="ko-KR" altLang="en-US" dirty="0"/>
              <a:t> 데이터 연동 및 구현</a:t>
            </a:r>
          </a:p>
        </p:txBody>
      </p:sp>
    </p:spTree>
    <p:extLst>
      <p:ext uri="{BB962C8B-B14F-4D97-AF65-F5344CB8AC3E}">
        <p14:creationId xmlns:p14="http://schemas.microsoft.com/office/powerpoint/2010/main" val="24947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8BAEA-963B-6CC2-47D6-07728DFA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ERD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E2E084B-68B6-A757-AF58-6FDD04799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698" y="1561666"/>
            <a:ext cx="7990604" cy="4708286"/>
          </a:xfrm>
        </p:spPr>
      </p:pic>
    </p:spTree>
    <p:extLst>
      <p:ext uri="{BB962C8B-B14F-4D97-AF65-F5344CB8AC3E}">
        <p14:creationId xmlns:p14="http://schemas.microsoft.com/office/powerpoint/2010/main" val="25578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EE1EE-134F-07D0-7490-9F97DCD0FD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시연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8C393A-5F9B-D4A9-F28C-A806B4FB9C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19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73805-4B89-6971-F40D-AFF3891DD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아쉬운 부분</a:t>
            </a:r>
            <a:r>
              <a:rPr lang="en-US" altLang="ko-KR" dirty="0"/>
              <a:t>(</a:t>
            </a:r>
            <a:r>
              <a:rPr lang="ko-KR" altLang="en-US" dirty="0"/>
              <a:t>팩트만 나열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8C0FDE-36CA-DD8C-B961-7AF7FCA74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200" dirty="0"/>
              <a:t>기획에서 일을 크게 </a:t>
            </a:r>
            <a:r>
              <a:rPr lang="ko-KR" altLang="en-US" sz="3200" dirty="0" err="1"/>
              <a:t>벌여놨으나</a:t>
            </a:r>
            <a:r>
              <a:rPr lang="en-US" altLang="ko-KR" sz="3200" dirty="0"/>
              <a:t>, </a:t>
            </a:r>
            <a:r>
              <a:rPr lang="ko-KR" altLang="en-US" sz="3200" dirty="0"/>
              <a:t>절대적인 시간 부족으로 기획한 기능의 절반 정도 구현</a:t>
            </a:r>
            <a:endParaRPr lang="en-US" altLang="ko-KR" sz="32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프로필 이미지 업로드</a:t>
            </a:r>
            <a:r>
              <a:rPr lang="en-US" altLang="ko-KR" sz="2000" dirty="0"/>
              <a:t> – </a:t>
            </a:r>
            <a:r>
              <a:rPr lang="ko-KR" altLang="en-US" sz="2000" dirty="0"/>
              <a:t>파일 인코딩</a:t>
            </a:r>
            <a:r>
              <a:rPr lang="en-US" altLang="ko-KR" sz="2000" dirty="0"/>
              <a:t>(?) </a:t>
            </a:r>
            <a:r>
              <a:rPr lang="ko-KR" altLang="en-US" sz="2000" dirty="0"/>
              <a:t>문제인 것 같은데</a:t>
            </a:r>
            <a:r>
              <a:rPr lang="en-US" altLang="ko-KR" sz="2000" dirty="0"/>
              <a:t>… </a:t>
            </a:r>
            <a:r>
              <a:rPr lang="ko-KR" altLang="en-US" sz="2000" dirty="0"/>
              <a:t>어제 새벽 하다가 포기</a:t>
            </a:r>
            <a:endParaRPr lang="en-US" altLang="ko-KR" sz="2000" dirty="0"/>
          </a:p>
          <a:p>
            <a:pPr lvl="1"/>
            <a:r>
              <a:rPr lang="ko-KR" altLang="en-US" sz="2000" dirty="0"/>
              <a:t>게시판 스타일링 </a:t>
            </a:r>
            <a:r>
              <a:rPr lang="en-US" altLang="ko-KR" sz="2000" dirty="0"/>
              <a:t>– </a:t>
            </a:r>
            <a:r>
              <a:rPr lang="ko-KR" altLang="en-US" sz="2000" dirty="0"/>
              <a:t>영화 목록 스타일링에 집중하느라</a:t>
            </a:r>
            <a:r>
              <a:rPr lang="en-US" altLang="ko-KR" sz="2000" dirty="0"/>
              <a:t>, </a:t>
            </a:r>
            <a:r>
              <a:rPr lang="ko-KR" altLang="en-US" sz="2000" dirty="0"/>
              <a:t>이쪽에는 신경을 너무 못씀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대댓글</a:t>
            </a:r>
            <a:r>
              <a:rPr lang="ko-KR" altLang="en-US" sz="2000" dirty="0"/>
              <a:t> </a:t>
            </a:r>
            <a:r>
              <a:rPr lang="en-US" altLang="ko-KR" sz="2000" dirty="0"/>
              <a:t>– </a:t>
            </a:r>
            <a:r>
              <a:rPr lang="ko-KR" altLang="en-US" sz="2000" dirty="0"/>
              <a:t>어쩔 수 없이 후순위로 밀린 기능</a:t>
            </a:r>
            <a:endParaRPr lang="en-US" altLang="ko-KR" sz="2000" dirty="0"/>
          </a:p>
          <a:p>
            <a:pPr lvl="1"/>
            <a:r>
              <a:rPr lang="ko-KR" altLang="en-US" sz="2000" dirty="0"/>
              <a:t>영화 별 리뷰 게시판 </a:t>
            </a:r>
            <a:r>
              <a:rPr lang="en-US" altLang="ko-KR" sz="2000" dirty="0"/>
              <a:t>– </a:t>
            </a:r>
            <a:r>
              <a:rPr lang="ko-KR" altLang="en-US" sz="2000" dirty="0"/>
              <a:t>영화 정보에서 구현하려 했으나</a:t>
            </a:r>
            <a:r>
              <a:rPr lang="en-US" altLang="ko-KR" sz="2000" dirty="0"/>
              <a:t>, </a:t>
            </a:r>
            <a:r>
              <a:rPr lang="ko-KR" altLang="en-US" sz="2000" dirty="0"/>
              <a:t>역시 시간 부족</a:t>
            </a:r>
            <a:endParaRPr lang="en-US" altLang="ko-KR" sz="2000" dirty="0"/>
          </a:p>
          <a:p>
            <a:pPr lvl="1"/>
            <a:r>
              <a:rPr lang="ko-KR" altLang="en-US" sz="2000" dirty="0"/>
              <a:t>더 많은 영화 분류 </a:t>
            </a:r>
            <a:r>
              <a:rPr lang="en-US" altLang="ko-KR" sz="2000" dirty="0"/>
              <a:t>– </a:t>
            </a:r>
            <a:r>
              <a:rPr lang="ko-KR" altLang="en-US" sz="2000" dirty="0" err="1"/>
              <a:t>인피니트</a:t>
            </a:r>
            <a:r>
              <a:rPr lang="ko-KR" altLang="en-US" sz="2000" dirty="0"/>
              <a:t> 스크롤 </a:t>
            </a:r>
            <a:r>
              <a:rPr lang="en-US" altLang="ko-KR" sz="2000" dirty="0"/>
              <a:t>+ </a:t>
            </a:r>
            <a:r>
              <a:rPr lang="ko-KR" altLang="en-US" sz="2000" dirty="0"/>
              <a:t>키워드 분류</a:t>
            </a:r>
            <a:r>
              <a:rPr lang="en-US" altLang="ko-KR" sz="2000" dirty="0"/>
              <a:t>, </a:t>
            </a:r>
            <a:r>
              <a:rPr lang="ko-KR" altLang="en-US" sz="2000" dirty="0"/>
              <a:t>시간 부족</a:t>
            </a:r>
            <a:endParaRPr lang="en-US" altLang="ko-KR" sz="2000" dirty="0"/>
          </a:p>
          <a:p>
            <a:pPr lvl="1"/>
            <a:r>
              <a:rPr lang="ko-KR" altLang="en-US" sz="2000" dirty="0"/>
              <a:t>회원가입 시</a:t>
            </a:r>
            <a:r>
              <a:rPr lang="en-US" altLang="ko-KR" sz="2000" dirty="0"/>
              <a:t>, </a:t>
            </a:r>
            <a:r>
              <a:rPr lang="ko-KR" altLang="en-US" sz="2000" dirty="0"/>
              <a:t>선호 영화 선택 </a:t>
            </a:r>
            <a:r>
              <a:rPr lang="en-US" altLang="ko-KR" sz="2000" dirty="0"/>
              <a:t>– </a:t>
            </a:r>
            <a:r>
              <a:rPr lang="ko-KR" altLang="en-US" sz="2000" dirty="0"/>
              <a:t>그저 시간 부족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8197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6947B-9E1D-E2CC-ED32-662D7840B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배운점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D0053-EB2F-E568-B428-2F26E0E6A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</a:t>
            </a:r>
            <a:r>
              <a:rPr lang="en-US" altLang="ko-KR" dirty="0"/>
              <a:t>/</a:t>
            </a:r>
            <a:r>
              <a:rPr lang="ko-KR" altLang="en-US" dirty="0" err="1"/>
              <a:t>뒷단</a:t>
            </a:r>
            <a:r>
              <a:rPr lang="en-US" altLang="ko-KR" dirty="0"/>
              <a:t>, </a:t>
            </a:r>
            <a:r>
              <a:rPr lang="ko-KR" altLang="en-US" dirty="0"/>
              <a:t>서로 입장 바꿔 생각하기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소통의 중요성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시간 생각하고 기획하기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</a:t>
            </a:r>
            <a:r>
              <a:rPr lang="en-US" altLang="ko-KR" dirty="0"/>
              <a:t>… </a:t>
            </a:r>
            <a:r>
              <a:rPr lang="ko-KR" altLang="en-US" dirty="0" err="1"/>
              <a:t>쉽</a:t>
            </a:r>
            <a:r>
              <a:rPr lang="en-US" altLang="ko-KR" dirty="0"/>
              <a:t>… </a:t>
            </a:r>
            <a:r>
              <a:rPr lang="ko-KR" altLang="en-US" dirty="0"/>
              <a:t>다</a:t>
            </a:r>
            <a:r>
              <a:rPr lang="en-US" altLang="ko-KR"/>
              <a:t>…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3957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07E95-8FDA-16E9-AFD3-E2120F2ED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7ADB6E-6EA8-81BB-D9BC-FA902808D0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502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251</Words>
  <Application>Microsoft Office PowerPoint</Application>
  <PresentationFormat>와이드스크린</PresentationFormat>
  <Paragraphs>49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Symbol</vt:lpstr>
      <vt:lpstr>Office 테마</vt:lpstr>
      <vt:lpstr>영웅, 영화들</vt:lpstr>
      <vt:lpstr>기획</vt:lpstr>
      <vt:lpstr>역할 분담</vt:lpstr>
      <vt:lpstr>일정</vt:lpstr>
      <vt:lpstr>ERD</vt:lpstr>
      <vt:lpstr>시연</vt:lpstr>
      <vt:lpstr>아쉬운 부분(팩트만 나열)</vt:lpstr>
      <vt:lpstr>배운점</vt:lpstr>
      <vt:lpstr>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영웅, 영화들</dc:title>
  <dc:creator>Woohree</dc:creator>
  <cp:lastModifiedBy>Woohree</cp:lastModifiedBy>
  <cp:revision>28</cp:revision>
  <dcterms:created xsi:type="dcterms:W3CDTF">2022-05-26T16:30:04Z</dcterms:created>
  <dcterms:modified xsi:type="dcterms:W3CDTF">2022-05-26T23:33:34Z</dcterms:modified>
</cp:coreProperties>
</file>