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98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313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8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1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9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0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15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9C8239-A4BE-58C3-53FB-6485A739E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641" y="418635"/>
            <a:ext cx="9176717" cy="2138400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회사 출입관리 체계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5D6BD6-5AA6-1F58-E184-E124F631B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3313" y="4015650"/>
            <a:ext cx="6125372" cy="1655762"/>
          </a:xfrm>
        </p:spPr>
        <p:txBody>
          <a:bodyPr>
            <a:normAutofit/>
          </a:bodyPr>
          <a:lstStyle/>
          <a:p>
            <a:r>
              <a:rPr lang="en-US" altLang="ko-KR" dirty="0"/>
              <a:t>2021136114</a:t>
            </a:r>
          </a:p>
          <a:p>
            <a:r>
              <a:rPr lang="ko-KR" altLang="en-US" dirty="0"/>
              <a:t>장우혁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0BA22E-75C5-1B94-1D37-51902688CD4F}"/>
              </a:ext>
            </a:extLst>
          </p:cNvPr>
          <p:cNvSpPr/>
          <p:nvPr/>
        </p:nvSpPr>
        <p:spPr>
          <a:xfrm>
            <a:off x="7212805" y="3469343"/>
            <a:ext cx="1661319" cy="443056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C8239-A4BE-58C3-53FB-6485A739E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657" y="134223"/>
            <a:ext cx="4588359" cy="79534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프로젝트 개요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0BA22E-75C5-1B94-1D37-51902688CD4F}"/>
              </a:ext>
            </a:extLst>
          </p:cNvPr>
          <p:cNvSpPr/>
          <p:nvPr/>
        </p:nvSpPr>
        <p:spPr>
          <a:xfrm>
            <a:off x="7065671" y="3540884"/>
            <a:ext cx="1661319" cy="443056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C3EED0-EF59-4DB7-D325-F8CA9F62781D}"/>
              </a:ext>
            </a:extLst>
          </p:cNvPr>
          <p:cNvSpPr/>
          <p:nvPr/>
        </p:nvSpPr>
        <p:spPr>
          <a:xfrm>
            <a:off x="9853698" y="4501189"/>
            <a:ext cx="1773443" cy="1555662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314123-741B-54F7-68F3-96C2F34C3710}"/>
              </a:ext>
            </a:extLst>
          </p:cNvPr>
          <p:cNvSpPr/>
          <p:nvPr/>
        </p:nvSpPr>
        <p:spPr>
          <a:xfrm>
            <a:off x="5761270" y="3404981"/>
            <a:ext cx="740197" cy="50429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4322F2-47A7-4C61-9D0B-820343CA77E4}"/>
              </a:ext>
            </a:extLst>
          </p:cNvPr>
          <p:cNvCxnSpPr/>
          <p:nvPr/>
        </p:nvCxnSpPr>
        <p:spPr>
          <a:xfrm>
            <a:off x="-5175" y="989901"/>
            <a:ext cx="4683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327337-1530-F681-BC95-B9BB52D858BD}"/>
              </a:ext>
            </a:extLst>
          </p:cNvPr>
          <p:cNvSpPr txBox="1"/>
          <p:nvPr/>
        </p:nvSpPr>
        <p:spPr>
          <a:xfrm>
            <a:off x="305093" y="2883249"/>
            <a:ext cx="1156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•</a:t>
            </a:r>
            <a:r>
              <a:rPr lang="ko-KR" altLang="en-US" dirty="0"/>
              <a:t> 회사 출입 시 </a:t>
            </a:r>
            <a:r>
              <a:rPr lang="en-US" altLang="ko-KR" dirty="0"/>
              <a:t>ID</a:t>
            </a:r>
            <a:r>
              <a:rPr lang="ko-KR" altLang="en-US" dirty="0"/>
              <a:t>가 등록되어 있어야 출입이 </a:t>
            </a:r>
            <a:r>
              <a:rPr lang="ko-KR" altLang="en-US" dirty="0" smtClean="0"/>
              <a:t>가능하여 </a:t>
            </a:r>
            <a:r>
              <a:rPr lang="ko-KR" altLang="en-US" dirty="0"/>
              <a:t>출입 </a:t>
            </a:r>
            <a:r>
              <a:rPr lang="en-US" altLang="ko-KR" dirty="0"/>
              <a:t>ID</a:t>
            </a:r>
            <a:r>
              <a:rPr lang="ko-KR" altLang="en-US" dirty="0"/>
              <a:t>를 신청</a:t>
            </a:r>
            <a:r>
              <a:rPr lang="en-US" altLang="ko-KR" dirty="0"/>
              <a:t>, </a:t>
            </a:r>
            <a:r>
              <a:rPr lang="ko-KR" altLang="en-US" dirty="0"/>
              <a:t>관리할 수 있는 프로젝트를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BD302E-1722-B620-4AA3-98FDB234B959}"/>
              </a:ext>
            </a:extLst>
          </p:cNvPr>
          <p:cNvSpPr/>
          <p:nvPr/>
        </p:nvSpPr>
        <p:spPr>
          <a:xfrm>
            <a:off x="10006098" y="4653589"/>
            <a:ext cx="1773443" cy="1555662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C8239-A4BE-58C3-53FB-6485A739E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657" y="134223"/>
            <a:ext cx="4588359" cy="79534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구현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0BA22E-75C5-1B94-1D37-51902688CD4F}"/>
              </a:ext>
            </a:extLst>
          </p:cNvPr>
          <p:cNvSpPr/>
          <p:nvPr/>
        </p:nvSpPr>
        <p:spPr>
          <a:xfrm>
            <a:off x="7065671" y="3540884"/>
            <a:ext cx="1661319" cy="443056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C3EED0-EF59-4DB7-D325-F8CA9F62781D}"/>
              </a:ext>
            </a:extLst>
          </p:cNvPr>
          <p:cNvSpPr/>
          <p:nvPr/>
        </p:nvSpPr>
        <p:spPr>
          <a:xfrm>
            <a:off x="9853698" y="4501189"/>
            <a:ext cx="1773443" cy="1555662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314123-741B-54F7-68F3-96C2F34C3710}"/>
              </a:ext>
            </a:extLst>
          </p:cNvPr>
          <p:cNvSpPr/>
          <p:nvPr/>
        </p:nvSpPr>
        <p:spPr>
          <a:xfrm>
            <a:off x="5761270" y="3404981"/>
            <a:ext cx="740197" cy="50429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4322F2-47A7-4C61-9D0B-820343CA77E4}"/>
              </a:ext>
            </a:extLst>
          </p:cNvPr>
          <p:cNvCxnSpPr/>
          <p:nvPr/>
        </p:nvCxnSpPr>
        <p:spPr>
          <a:xfrm>
            <a:off x="-5175" y="989901"/>
            <a:ext cx="4683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BD302E-1722-B620-4AA3-98FDB234B959}"/>
              </a:ext>
            </a:extLst>
          </p:cNvPr>
          <p:cNvSpPr/>
          <p:nvPr/>
        </p:nvSpPr>
        <p:spPr>
          <a:xfrm>
            <a:off x="10006098" y="4653589"/>
            <a:ext cx="1773443" cy="1555662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5CC92-0A09-0377-F5C6-3DACE1451F02}"/>
              </a:ext>
            </a:extLst>
          </p:cNvPr>
          <p:cNvSpPr txBox="1"/>
          <p:nvPr/>
        </p:nvSpPr>
        <p:spPr>
          <a:xfrm>
            <a:off x="460411" y="2652416"/>
            <a:ext cx="10788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ko-KR" altLang="en-US" dirty="0"/>
              <a:t>관리자 로그인과 사용자 로그인을 구분하여 각자 다른 기능을 할 수 있게 구현   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했습니다</a:t>
            </a:r>
            <a:r>
              <a:rPr lang="en-US" altLang="ko-KR" dirty="0"/>
              <a:t>. </a:t>
            </a:r>
            <a:r>
              <a:rPr lang="ko-KR" altLang="en-US" dirty="0"/>
              <a:t>관리자로 로그인을 하면 회사에 등록된 </a:t>
            </a:r>
            <a:r>
              <a:rPr lang="en-US" altLang="ko-KR" dirty="0"/>
              <a:t>ID</a:t>
            </a:r>
            <a:r>
              <a:rPr lang="ko-KR" altLang="en-US" dirty="0"/>
              <a:t>와 결재 내역을 </a:t>
            </a:r>
            <a:r>
              <a:rPr lang="ko-KR" altLang="en-US" dirty="0" smtClean="0"/>
              <a:t>확인하여 결재가 가능하고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 smtClean="0"/>
              <a:t>사용자 </a:t>
            </a:r>
            <a:r>
              <a:rPr lang="ko-KR" altLang="en-US" dirty="0"/>
              <a:t>로그인 시 출입신청 및 신청 내역을 확인할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특이사항은 게시판을 활용하여</a:t>
            </a:r>
            <a:r>
              <a:rPr lang="en-US" altLang="ko-KR" dirty="0"/>
              <a:t> </a:t>
            </a:r>
            <a:r>
              <a:rPr lang="ko-KR" altLang="en-US" dirty="0"/>
              <a:t>구현했습니다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미완성 된 부분은 결재 완료 시 결재 완료로 변경되는 것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결재 수정 및 삭제는 구현하지 못했습니다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3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C8239-A4BE-58C3-53FB-6485A739E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657" y="134223"/>
            <a:ext cx="4588359" cy="79534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사용 기술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0BA22E-75C5-1B94-1D37-51902688CD4F}"/>
              </a:ext>
            </a:extLst>
          </p:cNvPr>
          <p:cNvSpPr/>
          <p:nvPr/>
        </p:nvSpPr>
        <p:spPr>
          <a:xfrm>
            <a:off x="7065671" y="3540884"/>
            <a:ext cx="1661319" cy="443056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C3EED0-EF59-4DB7-D325-F8CA9F62781D}"/>
              </a:ext>
            </a:extLst>
          </p:cNvPr>
          <p:cNvSpPr/>
          <p:nvPr/>
        </p:nvSpPr>
        <p:spPr>
          <a:xfrm>
            <a:off x="9853698" y="4501189"/>
            <a:ext cx="1773443" cy="1555662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314123-741B-54F7-68F3-96C2F34C3710}"/>
              </a:ext>
            </a:extLst>
          </p:cNvPr>
          <p:cNvSpPr/>
          <p:nvPr/>
        </p:nvSpPr>
        <p:spPr>
          <a:xfrm>
            <a:off x="5761270" y="3404981"/>
            <a:ext cx="740197" cy="50429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4322F2-47A7-4C61-9D0B-820343CA77E4}"/>
              </a:ext>
            </a:extLst>
          </p:cNvPr>
          <p:cNvCxnSpPr/>
          <p:nvPr/>
        </p:nvCxnSpPr>
        <p:spPr>
          <a:xfrm>
            <a:off x="-5175" y="989901"/>
            <a:ext cx="4683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BD302E-1722-B620-4AA3-98FDB234B959}"/>
              </a:ext>
            </a:extLst>
          </p:cNvPr>
          <p:cNvSpPr/>
          <p:nvPr/>
        </p:nvSpPr>
        <p:spPr>
          <a:xfrm>
            <a:off x="10006098" y="4653589"/>
            <a:ext cx="1773443" cy="1555662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5CC92-0A09-0377-F5C6-3DACE1451F02}"/>
              </a:ext>
            </a:extLst>
          </p:cNvPr>
          <p:cNvSpPr txBox="1"/>
          <p:nvPr/>
        </p:nvSpPr>
        <p:spPr>
          <a:xfrm>
            <a:off x="460411" y="2867116"/>
            <a:ext cx="253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PHP</a:t>
            </a:r>
            <a:r>
              <a:rPr lang="ko-KR" altLang="en-US" dirty="0"/>
              <a:t>와 </a:t>
            </a:r>
            <a:r>
              <a:rPr lang="en-US" altLang="ko-KR" dirty="0"/>
              <a:t>MariaDB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8254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C8239-A4BE-58C3-53FB-6485A739E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657" y="134223"/>
            <a:ext cx="4588359" cy="79534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DB</a:t>
            </a:r>
            <a:r>
              <a:rPr lang="ko-KR" altLang="en-US" sz="3600" dirty="0"/>
              <a:t> 사용 내역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0BA22E-75C5-1B94-1D37-51902688CD4F}"/>
              </a:ext>
            </a:extLst>
          </p:cNvPr>
          <p:cNvSpPr/>
          <p:nvPr/>
        </p:nvSpPr>
        <p:spPr>
          <a:xfrm>
            <a:off x="7065671" y="3540884"/>
            <a:ext cx="1661319" cy="443056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C3EED0-EF59-4DB7-D325-F8CA9F62781D}"/>
              </a:ext>
            </a:extLst>
          </p:cNvPr>
          <p:cNvSpPr/>
          <p:nvPr/>
        </p:nvSpPr>
        <p:spPr>
          <a:xfrm>
            <a:off x="9853698" y="4501189"/>
            <a:ext cx="1773443" cy="1555662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314123-741B-54F7-68F3-96C2F34C3710}"/>
              </a:ext>
            </a:extLst>
          </p:cNvPr>
          <p:cNvSpPr/>
          <p:nvPr/>
        </p:nvSpPr>
        <p:spPr>
          <a:xfrm>
            <a:off x="5761270" y="3404981"/>
            <a:ext cx="740197" cy="50429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D4322F2-47A7-4C61-9D0B-820343CA77E4}"/>
              </a:ext>
            </a:extLst>
          </p:cNvPr>
          <p:cNvCxnSpPr/>
          <p:nvPr/>
        </p:nvCxnSpPr>
        <p:spPr>
          <a:xfrm>
            <a:off x="-5175" y="989901"/>
            <a:ext cx="4683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BD302E-1722-B620-4AA3-98FDB234B959}"/>
              </a:ext>
            </a:extLst>
          </p:cNvPr>
          <p:cNvSpPr/>
          <p:nvPr/>
        </p:nvSpPr>
        <p:spPr>
          <a:xfrm>
            <a:off x="10006098" y="4653589"/>
            <a:ext cx="1773443" cy="1555662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C4E312-049E-7ACD-8FAD-52FA75EDE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251175"/>
              </p:ext>
            </p:extLst>
          </p:nvPr>
        </p:nvGraphicFramePr>
        <p:xfrm>
          <a:off x="949802" y="1149624"/>
          <a:ext cx="10341780" cy="54981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243">
                  <a:extLst>
                    <a:ext uri="{9D8B030D-6E8A-4147-A177-3AD203B41FA5}">
                      <a16:colId xmlns:a16="http://schemas.microsoft.com/office/drawing/2014/main" val="4273422035"/>
                    </a:ext>
                  </a:extLst>
                </a:gridCol>
                <a:gridCol w="1319530">
                  <a:extLst>
                    <a:ext uri="{9D8B030D-6E8A-4147-A177-3AD203B41FA5}">
                      <a16:colId xmlns:a16="http://schemas.microsoft.com/office/drawing/2014/main" val="1716179484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2094631247"/>
                    </a:ext>
                  </a:extLst>
                </a:gridCol>
                <a:gridCol w="1358519">
                  <a:extLst>
                    <a:ext uri="{9D8B030D-6E8A-4147-A177-3AD203B41FA5}">
                      <a16:colId xmlns:a16="http://schemas.microsoft.com/office/drawing/2014/main" val="4010007815"/>
                    </a:ext>
                  </a:extLst>
                </a:gridCol>
                <a:gridCol w="1736521">
                  <a:extLst>
                    <a:ext uri="{9D8B030D-6E8A-4147-A177-3AD203B41FA5}">
                      <a16:colId xmlns:a16="http://schemas.microsoft.com/office/drawing/2014/main" val="650230498"/>
                    </a:ext>
                  </a:extLst>
                </a:gridCol>
                <a:gridCol w="1224792">
                  <a:extLst>
                    <a:ext uri="{9D8B030D-6E8A-4147-A177-3AD203B41FA5}">
                      <a16:colId xmlns:a16="http://schemas.microsoft.com/office/drawing/2014/main" val="3174998536"/>
                    </a:ext>
                  </a:extLst>
                </a:gridCol>
                <a:gridCol w="1585520">
                  <a:extLst>
                    <a:ext uri="{9D8B030D-6E8A-4147-A177-3AD203B41FA5}">
                      <a16:colId xmlns:a16="http://schemas.microsoft.com/office/drawing/2014/main" val="10200849"/>
                    </a:ext>
                  </a:extLst>
                </a:gridCol>
              </a:tblGrid>
              <a:tr h="468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테이블명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5674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필드</a:t>
                      </a:r>
                    </a:p>
                  </a:txBody>
                  <a:tcPr anchor="ctr">
                    <a:solidFill>
                      <a:srgbClr val="5674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용도</a:t>
                      </a:r>
                    </a:p>
                  </a:txBody>
                  <a:tcPr anchor="ctr">
                    <a:solidFill>
                      <a:srgbClr val="5674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(Insert)</a:t>
                      </a:r>
                      <a:endParaRPr lang="ko-KR" altLang="en-US" sz="1200" dirty="0"/>
                    </a:p>
                  </a:txBody>
                  <a:tcPr>
                    <a:solidFill>
                      <a:srgbClr val="5674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(Select)</a:t>
                      </a:r>
                      <a:endParaRPr lang="ko-KR" altLang="en-US" sz="1200" dirty="0"/>
                    </a:p>
                  </a:txBody>
                  <a:tcPr>
                    <a:solidFill>
                      <a:srgbClr val="5674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(Update)</a:t>
                      </a:r>
                      <a:endParaRPr lang="ko-KR" altLang="en-US" sz="1200" dirty="0"/>
                    </a:p>
                  </a:txBody>
                  <a:tcPr>
                    <a:solidFill>
                      <a:srgbClr val="5674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(Delete)</a:t>
                      </a:r>
                      <a:endParaRPr lang="ko-KR" altLang="en-US" sz="1200" dirty="0"/>
                    </a:p>
                  </a:txBody>
                  <a:tcPr>
                    <a:solidFill>
                      <a:srgbClr val="567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747922"/>
                  </a:ext>
                </a:extLst>
              </a:tr>
              <a:tr h="1101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empid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num int,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name varchar,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birth varchar,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tel</a:t>
                      </a:r>
                      <a:r>
                        <a:rPr lang="en-US" altLang="ko-KR" sz="1200" dirty="0"/>
                        <a:t> varchar,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regtime</a:t>
                      </a:r>
                      <a:r>
                        <a:rPr lang="en-US" altLang="ko-KR" sz="1200" dirty="0"/>
                        <a:t> varchar,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sign varchar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직원 </a:t>
                      </a:r>
                      <a:r>
                        <a:rPr lang="en-US" altLang="ko-KR" sz="1200" dirty="0"/>
                        <a:t>ID</a:t>
                      </a:r>
                      <a:r>
                        <a:rPr lang="ko-KR" altLang="en-US" sz="1200" dirty="0"/>
                        <a:t> 테이블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emp.insert.php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emp_access_list.php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emp.view.php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emp.write.php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sign_list.php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sign_view.php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emp.update.php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emp.delete.php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sign_delete.php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63873"/>
                  </a:ext>
                </a:extLst>
              </a:tr>
              <a:tr h="135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guestid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num int,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name varchar,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birth varchar,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tel</a:t>
                      </a:r>
                      <a:r>
                        <a:rPr lang="en-US" altLang="ko-KR" sz="1200" dirty="0"/>
                        <a:t> varchar,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regtime</a:t>
                      </a:r>
                      <a:r>
                        <a:rPr lang="en-US" altLang="ko-KR" sz="1200" dirty="0"/>
                        <a:t> varchar,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sign varchar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외부 인원 </a:t>
                      </a:r>
                      <a:r>
                        <a:rPr lang="en-US" altLang="ko-KR" sz="1200" dirty="0"/>
                        <a:t>ID </a:t>
                      </a:r>
                      <a:r>
                        <a:rPr lang="ko-KR" altLang="en-US" sz="1200" dirty="0"/>
                        <a:t>테이블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guest.insert.php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sign_up.php</a:t>
                      </a:r>
                      <a:endParaRPr lang="en-US" altLang="ko-KR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guset_view.php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guest_access_list.php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guest.write.php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sign_list_guest.php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sign_view_guest.php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guest.update.php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guest.delete.php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sign_delet_guest.php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27983"/>
                  </a:ext>
                </a:extLst>
              </a:tr>
              <a:tr h="762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memberlog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 varchar,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pw varchar,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name varchar,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code int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</a:t>
                      </a:r>
                      <a:r>
                        <a:rPr lang="en-US" altLang="ko-KR" sz="1200" dirty="0"/>
                        <a:t>ID </a:t>
                      </a:r>
                      <a:r>
                        <a:rPr lang="ko-KR" altLang="en-US" sz="1200" dirty="0"/>
                        <a:t>테이블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member_join.php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login.php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member_join.php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member_update_form.php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member_update.php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92165"/>
                  </a:ext>
                </a:extLst>
              </a:tr>
              <a:tr h="59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signin_emp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 varchar,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birth varchar,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tel</a:t>
                      </a:r>
                      <a:r>
                        <a:rPr lang="en-US" altLang="ko-KR" sz="1200" dirty="0"/>
                        <a:t> varchar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등록 된 직원 </a:t>
                      </a:r>
                      <a:r>
                        <a:rPr lang="en-US" altLang="ko-KR" sz="1200" dirty="0"/>
                        <a:t>ID </a:t>
                      </a:r>
                      <a:r>
                        <a:rPr lang="ko-KR" altLang="en-US" sz="1200" dirty="0"/>
                        <a:t>테이블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sign_insert.php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book.php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resgistration_list.php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69315"/>
                  </a:ext>
                </a:extLst>
              </a:tr>
              <a:tr h="931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signin_guest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g_name</a:t>
                      </a:r>
                      <a:r>
                        <a:rPr lang="en-US" altLang="ko-KR" sz="1200" dirty="0"/>
                        <a:t> varchar,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g_birth</a:t>
                      </a:r>
                      <a:r>
                        <a:rPr lang="en-US" altLang="ko-KR" sz="1200" dirty="0"/>
                        <a:t> varchar,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g_tel</a:t>
                      </a:r>
                      <a:r>
                        <a:rPr lang="en-US" altLang="ko-KR" sz="1200" dirty="0"/>
                        <a:t> varchar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등록 된 외부인원 </a:t>
                      </a:r>
                      <a:r>
                        <a:rPr lang="en-US" altLang="ko-KR" sz="1200" dirty="0"/>
                        <a:t>ID </a:t>
                      </a:r>
                      <a:r>
                        <a:rPr lang="ko-KR" altLang="en-US" sz="1200" dirty="0"/>
                        <a:t>테이블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book_guest.php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registration_guest_list.php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registration_guest_list.php</a:t>
                      </a:r>
                      <a:endParaRPr lang="en-US" altLang="ko-KR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6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8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fVTI">
  <a:themeElements>
    <a:clrScheme name="AnalogousFromDarkSeed_2SEEDS">
      <a:dk1>
        <a:srgbClr val="000000"/>
      </a:dk1>
      <a:lt1>
        <a:srgbClr val="FFFFFF"/>
      </a:lt1>
      <a:dk2>
        <a:srgbClr val="232F3E"/>
      </a:dk2>
      <a:lt2>
        <a:srgbClr val="E4E8E2"/>
      </a:lt2>
      <a:accent1>
        <a:srgbClr val="8C3BB1"/>
      </a:accent1>
      <a:accent2>
        <a:srgbClr val="6D4DC3"/>
      </a:accent2>
      <a:accent3>
        <a:srgbClr val="C34DB7"/>
      </a:accent3>
      <a:accent4>
        <a:srgbClr val="73B13B"/>
      </a:accent4>
      <a:accent5>
        <a:srgbClr val="50BA49"/>
      </a:accent5>
      <a:accent6>
        <a:srgbClr val="3BB165"/>
      </a:accent6>
      <a:hlink>
        <a:srgbClr val="BF573F"/>
      </a:hlink>
      <a:folHlink>
        <a:srgbClr val="7F7F7F"/>
      </a:folHlink>
    </a:clrScheme>
    <a:fontScheme name="Leaf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241</Words>
  <Application>Microsoft Office PowerPoint</Application>
  <PresentationFormat>와이드스크린</PresentationFormat>
  <Paragraphs>87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 Semilight</vt:lpstr>
      <vt:lpstr>Malgun Gothic</vt:lpstr>
      <vt:lpstr>Arial</vt:lpstr>
      <vt:lpstr>Wingdings</vt:lpstr>
      <vt:lpstr>LeafVTI</vt:lpstr>
      <vt:lpstr>회사 출입관리 체계</vt:lpstr>
      <vt:lpstr>프로젝트 개요</vt:lpstr>
      <vt:lpstr>구현 내용</vt:lpstr>
      <vt:lpstr>사용 기술</vt:lpstr>
      <vt:lpstr>DB 사용 내역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 출입관리 체계</dc:title>
  <dc:creator>장우혁</dc:creator>
  <cp:lastModifiedBy>413-09</cp:lastModifiedBy>
  <cp:revision>46</cp:revision>
  <dcterms:created xsi:type="dcterms:W3CDTF">2022-12-06T10:56:03Z</dcterms:created>
  <dcterms:modified xsi:type="dcterms:W3CDTF">2022-12-08T01:51:32Z</dcterms:modified>
</cp:coreProperties>
</file>