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6" r:id="rId8"/>
    <p:sldId id="265" r:id="rId9"/>
    <p:sldId id="264" r:id="rId10"/>
    <p:sldId id="269" r:id="rId11"/>
    <p:sldId id="270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545454"/>
    <a:srgbClr val="0500FF"/>
    <a:srgbClr val="D79008"/>
    <a:srgbClr val="8C8C8C"/>
    <a:srgbClr val="F4BB4C"/>
    <a:srgbClr val="868686"/>
    <a:srgbClr val="BDBB85"/>
    <a:srgbClr val="707070"/>
    <a:srgbClr val="A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CAF8-4F69-4A93-BC2B-F5E11BC10AE8}" v="2" dt="2023-10-18T01:05:3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Jung Kwak" userId="0ec4f9a912d045bb" providerId="LiveId" clId="{89B2CAF8-4F69-4A93-BC2B-F5E11BC10AE8}"/>
    <pc:docChg chg="custSel addSld delSld modSld">
      <pc:chgData name="MinJung Kwak" userId="0ec4f9a912d045bb" providerId="LiveId" clId="{89B2CAF8-4F69-4A93-BC2B-F5E11BC10AE8}" dt="2023-10-18T01:15:36.210" v="400" actId="1076"/>
      <pc:docMkLst>
        <pc:docMk/>
      </pc:docMkLst>
      <pc:sldChg chg="modSp mod">
        <pc:chgData name="MinJung Kwak" userId="0ec4f9a912d045bb" providerId="LiveId" clId="{89B2CAF8-4F69-4A93-BC2B-F5E11BC10AE8}" dt="2023-10-18T01:12:46.468" v="365" actId="1076"/>
        <pc:sldMkLst>
          <pc:docMk/>
          <pc:sldMk cId="964236838" sldId="256"/>
        </pc:sldMkLst>
        <pc:spChg chg="mod">
          <ac:chgData name="MinJung Kwak" userId="0ec4f9a912d045bb" providerId="LiveId" clId="{89B2CAF8-4F69-4A93-BC2B-F5E11BC10AE8}" dt="2023-10-18T01:12:43.942" v="364" actId="14100"/>
          <ac:spMkLst>
            <pc:docMk/>
            <pc:sldMk cId="964236838" sldId="256"/>
            <ac:spMk id="2" creationId="{A59A6D92-DCC7-B9C3-CFD5-941B98E1D540}"/>
          </ac:spMkLst>
        </pc:spChg>
        <pc:spChg chg="mod">
          <ac:chgData name="MinJung Kwak" userId="0ec4f9a912d045bb" providerId="LiveId" clId="{89B2CAF8-4F69-4A93-BC2B-F5E11BC10AE8}" dt="2023-10-18T01:12:46.468" v="365" actId="1076"/>
          <ac:spMkLst>
            <pc:docMk/>
            <pc:sldMk cId="964236838" sldId="256"/>
            <ac:spMk id="3" creationId="{9DF56414-4FE4-AA56-1D33-29F05E3431FF}"/>
          </ac:spMkLst>
        </pc:spChg>
      </pc:sldChg>
      <pc:sldChg chg="modSp mod">
        <pc:chgData name="MinJung Kwak" userId="0ec4f9a912d045bb" providerId="LiveId" clId="{89B2CAF8-4F69-4A93-BC2B-F5E11BC10AE8}" dt="2023-10-18T01:05:15.953" v="114" actId="255"/>
        <pc:sldMkLst>
          <pc:docMk/>
          <pc:sldMk cId="3214832249" sldId="257"/>
        </pc:sldMkLst>
        <pc:spChg chg="mod">
          <ac:chgData name="MinJung Kwak" userId="0ec4f9a912d045bb" providerId="LiveId" clId="{89B2CAF8-4F69-4A93-BC2B-F5E11BC10AE8}" dt="2023-10-18T01:05:09.956" v="113" actId="255"/>
          <ac:spMkLst>
            <pc:docMk/>
            <pc:sldMk cId="3214832249" sldId="257"/>
            <ac:spMk id="2" creationId="{B1413C0F-7118-580F-8077-CC5F102138EA}"/>
          </ac:spMkLst>
        </pc:spChg>
        <pc:spChg chg="mod">
          <ac:chgData name="MinJung Kwak" userId="0ec4f9a912d045bb" providerId="LiveId" clId="{89B2CAF8-4F69-4A93-BC2B-F5E11BC10AE8}" dt="2023-10-18T01:05:15.953" v="114" actId="255"/>
          <ac:spMkLst>
            <pc:docMk/>
            <pc:sldMk cId="3214832249" sldId="257"/>
            <ac:spMk id="3" creationId="{EB6410D4-807B-3448-231F-584B784C25D7}"/>
          </ac:spMkLst>
        </pc:spChg>
      </pc:sldChg>
      <pc:sldChg chg="addSp delSp modSp mod">
        <pc:chgData name="MinJung Kwak" userId="0ec4f9a912d045bb" providerId="LiveId" clId="{89B2CAF8-4F69-4A93-BC2B-F5E11BC10AE8}" dt="2023-10-18T01:13:24.693" v="376" actId="1076"/>
        <pc:sldMkLst>
          <pc:docMk/>
          <pc:sldMk cId="2858942567" sldId="258"/>
        </pc:sldMkLst>
        <pc:spChg chg="mod">
          <ac:chgData name="MinJung Kwak" userId="0ec4f9a912d045bb" providerId="LiveId" clId="{89B2CAF8-4F69-4A93-BC2B-F5E11BC10AE8}" dt="2023-10-18T01:13:21.308" v="375" actId="1076"/>
          <ac:spMkLst>
            <pc:docMk/>
            <pc:sldMk cId="2858942567" sldId="258"/>
            <ac:spMk id="2" creationId="{12B6878D-2B91-A5A1-0B1D-2C7DC6EA2412}"/>
          </ac:spMkLst>
        </pc:spChg>
        <pc:spChg chg="add mod">
          <ac:chgData name="MinJung Kwak" userId="0ec4f9a912d045bb" providerId="LiveId" clId="{89B2CAF8-4F69-4A93-BC2B-F5E11BC10AE8}" dt="2023-10-18T01:13:24.693" v="376" actId="1076"/>
          <ac:spMkLst>
            <pc:docMk/>
            <pc:sldMk cId="2858942567" sldId="258"/>
            <ac:spMk id="3" creationId="{53040077-D33E-0B92-F27E-635A737A0E88}"/>
          </ac:spMkLst>
        </pc:spChg>
        <pc:spChg chg="del">
          <ac:chgData name="MinJung Kwak" userId="0ec4f9a912d045bb" providerId="LiveId" clId="{89B2CAF8-4F69-4A93-BC2B-F5E11BC10AE8}" dt="2023-10-17T23:26:47.878" v="0" actId="478"/>
          <ac:spMkLst>
            <pc:docMk/>
            <pc:sldMk cId="2858942567" sldId="258"/>
            <ac:spMk id="3" creationId="{8E39CBB2-573B-D9F4-F160-950970553B15}"/>
          </ac:spMkLst>
        </pc:spChg>
        <pc:spChg chg="add del mod">
          <ac:chgData name="MinJung Kwak" userId="0ec4f9a912d045bb" providerId="LiveId" clId="{89B2CAF8-4F69-4A93-BC2B-F5E11BC10AE8}" dt="2023-10-18T01:05:23.630" v="115" actId="478"/>
          <ac:spMkLst>
            <pc:docMk/>
            <pc:sldMk cId="2858942567" sldId="258"/>
            <ac:spMk id="4" creationId="{1F0D2BBF-51F3-E43B-3E4F-6D9F46F50C2B}"/>
          </ac:spMkLst>
        </pc:spChg>
      </pc:sldChg>
      <pc:sldChg chg="modSp add mod">
        <pc:chgData name="MinJung Kwak" userId="0ec4f9a912d045bb" providerId="LiveId" clId="{89B2CAF8-4F69-4A93-BC2B-F5E11BC10AE8}" dt="2023-10-18T01:15:10.179" v="395" actId="1076"/>
        <pc:sldMkLst>
          <pc:docMk/>
          <pc:sldMk cId="4219872723" sldId="259"/>
        </pc:sldMkLst>
        <pc:spChg chg="mod">
          <ac:chgData name="MinJung Kwak" userId="0ec4f9a912d045bb" providerId="LiveId" clId="{89B2CAF8-4F69-4A93-BC2B-F5E11BC10AE8}" dt="2023-10-18T01:11:27.406" v="346"/>
          <ac:spMkLst>
            <pc:docMk/>
            <pc:sldMk cId="4219872723" sldId="259"/>
            <ac:spMk id="2" creationId="{12B6878D-2B91-A5A1-0B1D-2C7DC6EA2412}"/>
          </ac:spMkLst>
        </pc:spChg>
        <pc:spChg chg="mod">
          <ac:chgData name="MinJung Kwak" userId="0ec4f9a912d045bb" providerId="LiveId" clId="{89B2CAF8-4F69-4A93-BC2B-F5E11BC10AE8}" dt="2023-10-18T01:15:10.179" v="395" actId="1076"/>
          <ac:spMkLst>
            <pc:docMk/>
            <pc:sldMk cId="4219872723" sldId="259"/>
            <ac:spMk id="3" creationId="{53040077-D33E-0B92-F27E-635A737A0E88}"/>
          </ac:spMkLst>
        </pc:spChg>
      </pc:sldChg>
      <pc:sldChg chg="add del">
        <pc:chgData name="MinJung Kwak" userId="0ec4f9a912d045bb" providerId="LiveId" clId="{89B2CAF8-4F69-4A93-BC2B-F5E11BC10AE8}" dt="2023-10-18T01:11:44.196" v="351" actId="47"/>
        <pc:sldMkLst>
          <pc:docMk/>
          <pc:sldMk cId="3643144909" sldId="260"/>
        </pc:sldMkLst>
      </pc:sldChg>
      <pc:sldChg chg="add del">
        <pc:chgData name="MinJung Kwak" userId="0ec4f9a912d045bb" providerId="LiveId" clId="{89B2CAF8-4F69-4A93-BC2B-F5E11BC10AE8}" dt="2023-10-18T01:11:47.345" v="353" actId="47"/>
        <pc:sldMkLst>
          <pc:docMk/>
          <pc:sldMk cId="3900875087" sldId="261"/>
        </pc:sldMkLst>
      </pc:sldChg>
      <pc:sldChg chg="add del">
        <pc:chgData name="MinJung Kwak" userId="0ec4f9a912d045bb" providerId="LiveId" clId="{89B2CAF8-4F69-4A93-BC2B-F5E11BC10AE8}" dt="2023-10-18T01:11:46.002" v="352" actId="47"/>
        <pc:sldMkLst>
          <pc:docMk/>
          <pc:sldMk cId="1631336239" sldId="262"/>
        </pc:sldMkLst>
      </pc:sldChg>
      <pc:sldChg chg="delSp modSp add mod">
        <pc:chgData name="MinJung Kwak" userId="0ec4f9a912d045bb" providerId="LiveId" clId="{89B2CAF8-4F69-4A93-BC2B-F5E11BC10AE8}" dt="2023-10-18T01:14:40.153" v="394" actId="14100"/>
        <pc:sldMkLst>
          <pc:docMk/>
          <pc:sldMk cId="1362597565" sldId="263"/>
        </pc:sldMkLst>
        <pc:spChg chg="mod">
          <ac:chgData name="MinJung Kwak" userId="0ec4f9a912d045bb" providerId="LiveId" clId="{89B2CAF8-4F69-4A93-BC2B-F5E11BC10AE8}" dt="2023-10-18T01:14:40.153" v="394" actId="14100"/>
          <ac:spMkLst>
            <pc:docMk/>
            <pc:sldMk cId="1362597565" sldId="263"/>
            <ac:spMk id="2" creationId="{12B6878D-2B91-A5A1-0B1D-2C7DC6EA2412}"/>
          </ac:spMkLst>
        </pc:spChg>
        <pc:spChg chg="del">
          <ac:chgData name="MinJung Kwak" userId="0ec4f9a912d045bb" providerId="LiveId" clId="{89B2CAF8-4F69-4A93-BC2B-F5E11BC10AE8}" dt="2023-10-18T01:06:44.042" v="139" actId="478"/>
          <ac:spMkLst>
            <pc:docMk/>
            <pc:sldMk cId="1362597565" sldId="263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36.210" v="400" actId="1076"/>
        <pc:sldMkLst>
          <pc:docMk/>
          <pc:sldMk cId="743463187" sldId="264"/>
        </pc:sldMkLst>
        <pc:spChg chg="mod">
          <ac:chgData name="MinJung Kwak" userId="0ec4f9a912d045bb" providerId="LiveId" clId="{89B2CAF8-4F69-4A93-BC2B-F5E11BC10AE8}" dt="2023-10-18T01:15:36.210" v="400" actId="1076"/>
          <ac:spMkLst>
            <pc:docMk/>
            <pc:sldMk cId="743463187" sldId="264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31.946" v="399" actId="1076"/>
        <pc:sldMkLst>
          <pc:docMk/>
          <pc:sldMk cId="3769144612" sldId="265"/>
        </pc:sldMkLst>
        <pc:spChg chg="mod">
          <ac:chgData name="MinJung Kwak" userId="0ec4f9a912d045bb" providerId="LiveId" clId="{89B2CAF8-4F69-4A93-BC2B-F5E11BC10AE8}" dt="2023-10-18T01:15:31.946" v="399" actId="1076"/>
          <ac:spMkLst>
            <pc:docMk/>
            <pc:sldMk cId="3769144612" sldId="265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19.377" v="397" actId="1076"/>
        <pc:sldMkLst>
          <pc:docMk/>
          <pc:sldMk cId="2746245127" sldId="266"/>
        </pc:sldMkLst>
        <pc:spChg chg="mod">
          <ac:chgData name="MinJung Kwak" userId="0ec4f9a912d045bb" providerId="LiveId" clId="{89B2CAF8-4F69-4A93-BC2B-F5E11BC10AE8}" dt="2023-10-18T01:15:19.377" v="397" actId="1076"/>
          <ac:spMkLst>
            <pc:docMk/>
            <pc:sldMk cId="2746245127" sldId="266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5:14.953" v="396" actId="1076"/>
        <pc:sldMkLst>
          <pc:docMk/>
          <pc:sldMk cId="2792401059" sldId="267"/>
        </pc:sldMkLst>
        <pc:spChg chg="mod">
          <ac:chgData name="MinJung Kwak" userId="0ec4f9a912d045bb" providerId="LiveId" clId="{89B2CAF8-4F69-4A93-BC2B-F5E11BC10AE8}" dt="2023-10-18T01:15:14.953" v="396" actId="1076"/>
          <ac:spMkLst>
            <pc:docMk/>
            <pc:sldMk cId="2792401059" sldId="267"/>
            <ac:spMk id="3" creationId="{53040077-D33E-0B92-F27E-635A737A0E88}"/>
          </ac:spMkLst>
        </pc:spChg>
      </pc:sldChg>
      <pc:sldChg chg="modSp add mod">
        <pc:chgData name="MinJung Kwak" userId="0ec4f9a912d045bb" providerId="LiveId" clId="{89B2CAF8-4F69-4A93-BC2B-F5E11BC10AE8}" dt="2023-10-18T01:14:12.776" v="392" actId="1076"/>
        <pc:sldMkLst>
          <pc:docMk/>
          <pc:sldMk cId="2695042320" sldId="268"/>
        </pc:sldMkLst>
        <pc:spChg chg="mod">
          <ac:chgData name="MinJung Kwak" userId="0ec4f9a912d045bb" providerId="LiveId" clId="{89B2CAF8-4F69-4A93-BC2B-F5E11BC10AE8}" dt="2023-10-18T01:14:12.776" v="392" actId="1076"/>
          <ac:spMkLst>
            <pc:docMk/>
            <pc:sldMk cId="2695042320" sldId="268"/>
            <ac:spMk id="2" creationId="{12B6878D-2B91-A5A1-0B1D-2C7DC6EA2412}"/>
          </ac:spMkLst>
        </pc:spChg>
        <pc:spChg chg="mod">
          <ac:chgData name="MinJung Kwak" userId="0ec4f9a912d045bb" providerId="LiveId" clId="{89B2CAF8-4F69-4A93-BC2B-F5E11BC10AE8}" dt="2023-10-18T01:14:07.028" v="391" actId="1076"/>
          <ac:spMkLst>
            <pc:docMk/>
            <pc:sldMk cId="2695042320" sldId="268"/>
            <ac:spMk id="3" creationId="{53040077-D33E-0B92-F27E-635A737A0E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B64B-AEC7-8CD1-2C0E-69DB3BF84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60399-C92B-EF89-6707-EAD70D0C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4EA80-FDC7-3C43-C5C8-1F67ACD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1BD0E-DB51-D61D-5A4A-2C4A6A2F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6250-4E9D-569D-4EF0-3B43760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699AB-44FC-C100-A518-15A3AE4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9FBA3-4EA8-D78B-AB58-1109BAAA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C616E-537F-377E-FB30-035D502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D3200-1DB7-2E80-6477-1B0179C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6BE7E-FDE7-B3BA-05F9-1DC7783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1A00F-2D69-8002-B31F-E14D9774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81B94-BF9B-9711-8EC2-DD703901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8F82E-9294-DDFA-95CC-F041A4F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E1FD3-81E0-753A-8590-CA9018B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13AE9-5366-5864-11CD-781B982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BEEB-D45E-6934-48C1-7AD5C43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4388-6B8E-BB73-B57A-D33CDCC8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81412-AA1D-4BF3-1116-5630DF4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748DE-3028-22D7-2439-723349E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6C9C-9C05-A9B3-12C4-D171BC0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4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CF6F-B753-4D7B-8DDD-4A720465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4A3A3-6922-D670-8C0B-EFEFF77D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2ECB0-7B3B-4BBF-D6BB-B4A6537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F076-9293-5B50-DF78-04BC438C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DBB92-FD80-06E3-B5D6-FA07F66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8E58-FD61-E224-B061-64E455E3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0A6E8-86F5-3480-5ED3-0CB39DBAA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29F-6248-F677-168C-7920BC05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EB065-BEB6-DD03-4442-A6AF081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41D6F-EB8E-ECB9-1B56-BE896D1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64B1B-C59F-9D73-4FBF-461985E5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93ADE-9D83-94BE-F8FD-003FECD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01BDA-8FFF-C58D-8BCC-5983A0A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CBE4A-2012-0AA7-13A0-A9968902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6AEE2A-8F98-FAC8-A467-1DBFCE83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1C753-C239-0217-2A7C-4F2EEEB0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E40A7-505A-27B6-428B-B1BB4AE1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AE1898-8502-1170-07AA-D526C9A0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4A8A1-CCB7-0BE1-B258-FE13C1AE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B41D-A28F-A2B7-DCE1-2F3DE6D8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E36B0-A757-4E0F-EFED-0E9A0BE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B646A-97D6-225D-BC86-AFAA456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27334-83AA-CF7A-DCD0-852FE2DC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E04126-2335-F473-BC27-A783F7C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6C3D6-D02E-45F6-0E4E-4413679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E5413-1C67-B4D4-50A9-FD5E9B4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C1144-530B-80A2-CBB0-2A2335DF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8E3B8-3848-8579-35E6-163CFDC1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84AA0-37EB-0190-BBC2-F27C9565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468E7-9B52-E770-A2D7-227EA43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A6CDC-7F1B-E909-76A1-FE9A3ACA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C374E-C9DB-0308-E026-B734DB4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BD2F-DDE6-816D-334D-274FD54D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A9884-008C-1981-7376-971CC6EC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E10D0-440B-CF8C-A371-6F2675D2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C32E0-51A0-69AC-E876-57DE3A1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FE6C-7546-DD7C-B5F8-7D6EBEB8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C2882-DC13-1246-AC24-31D0C680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7419F3-8998-34B7-C9F7-C7DAF625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AA132-B946-13AD-59D6-E21D4A15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D8D75-DF1A-62DC-BE12-3739A810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7321-ADC2-457A-BE11-F41CC198CDA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D4900-3E4A-A9AF-C001-BE2298693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63744-A145-AA4E-A0AA-2A8CD5C4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84A9-88F1-41A3-8CCB-B3547B8F4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9A6D92-DCC7-B9C3-CFD5-941B98E1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4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56414-4FE4-AA56-1D33-29F05E34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00" dirty="0">
                <a:solidFill>
                  <a:schemeClr val="tx2"/>
                </a:solidFill>
              </a:rPr>
              <a:t>프로젝트명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개미인력 </a:t>
            </a:r>
            <a:r>
              <a:rPr lang="en-US" altLang="ko-KR" sz="1100" dirty="0">
                <a:solidFill>
                  <a:schemeClr val="tx2"/>
                </a:solidFill>
              </a:rPr>
              <a:t>Application UI </a:t>
            </a:r>
            <a:r>
              <a:rPr lang="ko-KR" altLang="en-US" sz="1100" dirty="0">
                <a:solidFill>
                  <a:schemeClr val="tx2"/>
                </a:solidFill>
              </a:rPr>
              <a:t>개선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l"/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ko-KR" altLang="en-US" sz="1100" dirty="0">
                <a:solidFill>
                  <a:schemeClr val="tx2"/>
                </a:solidFill>
              </a:rPr>
              <a:t>학번 </a:t>
            </a:r>
            <a:r>
              <a:rPr lang="en-US" altLang="ko-KR" sz="1100" dirty="0">
                <a:solidFill>
                  <a:schemeClr val="tx2"/>
                </a:solidFill>
              </a:rPr>
              <a:t>: 2021136114        </a:t>
            </a:r>
            <a:r>
              <a:rPr lang="ko-KR" altLang="en-US" sz="1100" dirty="0">
                <a:solidFill>
                  <a:schemeClr val="tx2"/>
                </a:solidFill>
              </a:rPr>
              <a:t>이름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장우혁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55D16-08C9-1D8A-77D8-E9BEBB2D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514756"/>
            <a:ext cx="4141760" cy="274288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423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F0078C-01F0-0258-CB07-9035D72A748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" y="1046032"/>
            <a:ext cx="28800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0C9FF5-9132-D44F-F9BA-68035FF609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22" y="104603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73C2D2-442D-4D8E-BC44-E509CFF8FD9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2991" y="1019175"/>
            <a:ext cx="2880000" cy="5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C6C5E-0984-8B89-50B2-CE87554541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17" y="101917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59" y="737559"/>
            <a:ext cx="10684151" cy="2691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결과 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: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많은 색상을 사용하면 화려해 보여서 사용자들의 시선을 끌 수 있다고 생각했지만 아니었다는 것을 알았고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통일 된 색상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레이아웃이 중요한 줄 몰랐습니다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개발을 할 때 기능보다 디자인이 더욱 중요한 역할을 한다는 것을 느꼈습니다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그리고 인기 있는 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UI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디자인은 정말 심플하고 사용하기 쉬운 것 같습니다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또한 일관성이 있어야 한다고 느꼈습니다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결론은 심미적 사용성 효과가 정말 중요한 것 같습니다</a:t>
            </a:r>
            <a: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</a:t>
            </a:r>
            <a:b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br>
              <a:rPr lang="en-US" altLang="ko-KR" sz="20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endParaRPr lang="en-US" altLang="ko-KR" sz="20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5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13C0F-7118-580F-8077-CC5F1021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</a:rPr>
              <a:t>프로젝트명 </a:t>
            </a:r>
            <a:r>
              <a:rPr lang="en-US" altLang="ko-KR" sz="3600" dirty="0">
                <a:solidFill>
                  <a:schemeClr val="tx2"/>
                </a:solidFill>
              </a:rPr>
              <a:t>: </a:t>
            </a:r>
            <a:r>
              <a:rPr lang="ko-KR" altLang="en-US" sz="3600" dirty="0">
                <a:solidFill>
                  <a:schemeClr val="tx2"/>
                </a:solidFill>
              </a:rPr>
              <a:t>개미인력 </a:t>
            </a:r>
            <a:r>
              <a:rPr lang="en-US" altLang="ko-KR" sz="3600" dirty="0">
                <a:solidFill>
                  <a:schemeClr val="tx2"/>
                </a:solidFill>
              </a:rPr>
              <a:t>Application UI </a:t>
            </a:r>
            <a:r>
              <a:rPr lang="ko-KR" altLang="en-US" sz="3600" dirty="0">
                <a:solidFill>
                  <a:schemeClr val="tx2"/>
                </a:solidFill>
              </a:rPr>
              <a:t>개선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410D4-807B-3448-231F-584B784C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프로젝트 소개 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일급을 받는 일용직 아르바이트를 구하는 사용자가 많아 짐으로써 일용직 아르바이트만 구할 수 있는 앱 화면을 구현했습니다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폰트의 통일과 사용 색상의 개수를 줄여서 심플하게 변경하였고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그리드 레이아웃을 추가하여 요소들의 배치를 통일했습니다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그리고 메뉴 요소의 색상을 변경하여 사용자가 한 눈에 알아볼 수 있도록 수정했습니다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앱 아이콘의 의미는 개미가 일을 열심히 하는 곤충이기 때문에 열심히 일을 해보자 라는 의미로 개미 아이콘을 사용하였고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일을 생각하면 스트레스를 받는 구직자들이 많기 때문에 마음이 편안하고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따뜻해 질 수 있도록 주황색 계열의 색상들을 사용했습니다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8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8" y="0"/>
            <a:ext cx="11564491" cy="6858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: Design styles                                    After : Design styles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000" dirty="0"/>
              <a:t>컬러                                                                        </a:t>
            </a:r>
            <a:r>
              <a:rPr lang="ko-KR" altLang="en-US" sz="2000" dirty="0" err="1"/>
              <a:t>컬러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아이콘                                                                     </a:t>
            </a:r>
            <a:r>
              <a:rPr lang="ko-KR" altLang="en-US" sz="2000" dirty="0" err="1"/>
              <a:t>아이콘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폰트                                                                        </a:t>
            </a:r>
            <a:r>
              <a:rPr lang="ko-KR" altLang="en-US" sz="2000" dirty="0" err="1"/>
              <a:t>폰트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IM FELL Double Pica, </a:t>
            </a:r>
            <a:r>
              <a:rPr lang="en-US" altLang="ko-KR" sz="2000" dirty="0" err="1"/>
              <a:t>Heebo</a:t>
            </a:r>
            <a:r>
              <a:rPr lang="en-US" altLang="ko-KR" sz="2000" dirty="0"/>
              <a:t>, Roboto, Gothic A1, </a:t>
            </a:r>
            <a:r>
              <a:rPr lang="en-US" altLang="ko-KR" sz="2000" dirty="0" err="1"/>
              <a:t>Alata</a:t>
            </a:r>
            <a:r>
              <a:rPr lang="en-US" altLang="ko-KR" sz="2000" dirty="0"/>
              <a:t>,       Noto Sans KR</a:t>
            </a:r>
            <a:br>
              <a:rPr lang="en-US" altLang="ko-KR" sz="2000" dirty="0"/>
            </a:br>
            <a:r>
              <a:rPr lang="en-US" altLang="ko-KR" sz="2000" dirty="0"/>
              <a:t>Basic, Poppins, </a:t>
            </a:r>
            <a:r>
              <a:rPr lang="en-US" altLang="ko-KR" sz="2000" dirty="0" err="1"/>
              <a:t>Nunito</a:t>
            </a:r>
            <a:br>
              <a:rPr lang="en-US" altLang="ko-KR" sz="2000" dirty="0"/>
            </a:br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21E93B-A23B-24FB-80CC-E031D40DDE71}"/>
              </a:ext>
            </a:extLst>
          </p:cNvPr>
          <p:cNvGrpSpPr/>
          <p:nvPr/>
        </p:nvGrpSpPr>
        <p:grpSpPr>
          <a:xfrm>
            <a:off x="627508" y="1705785"/>
            <a:ext cx="5327774" cy="1387556"/>
            <a:chOff x="684658" y="1240177"/>
            <a:chExt cx="5327774" cy="13875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A984157-63DE-1EE9-3D93-362EA5C18B0D}"/>
                </a:ext>
              </a:extLst>
            </p:cNvPr>
            <p:cNvSpPr/>
            <p:nvPr/>
          </p:nvSpPr>
          <p:spPr>
            <a:xfrm>
              <a:off x="1459509" y="1240178"/>
              <a:ext cx="619739" cy="619739"/>
            </a:xfrm>
            <a:prstGeom prst="roundRect">
              <a:avLst/>
            </a:prstGeom>
            <a:solidFill>
              <a:srgbClr val="FAE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#FAEBC5</a:t>
              </a:r>
              <a:endParaRPr lang="ko-KR" altLang="en-US" sz="7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3F8F9BE-DE90-CDE6-F5F6-9E02006AD6A2}"/>
                </a:ext>
              </a:extLst>
            </p:cNvPr>
            <p:cNvSpPr/>
            <p:nvPr/>
          </p:nvSpPr>
          <p:spPr>
            <a:xfrm>
              <a:off x="2238845" y="1240178"/>
              <a:ext cx="619739" cy="619739"/>
            </a:xfrm>
            <a:prstGeom prst="roundRect">
              <a:avLst/>
            </a:prstGeom>
            <a:solidFill>
              <a:srgbClr val="F1C7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#F1C775</a:t>
              </a:r>
              <a:endParaRPr lang="ko-KR" altLang="en-US" sz="7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120674-2BCB-EBDD-D39C-32FE930E150A}"/>
                </a:ext>
              </a:extLst>
            </p:cNvPr>
            <p:cNvSpPr/>
            <p:nvPr/>
          </p:nvSpPr>
          <p:spPr>
            <a:xfrm>
              <a:off x="1469331" y="2007994"/>
              <a:ext cx="619739" cy="619739"/>
            </a:xfrm>
            <a:prstGeom prst="roundRect">
              <a:avLst/>
            </a:prstGeom>
            <a:solidFill>
              <a:srgbClr val="6964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#696446</a:t>
              </a:r>
              <a:endParaRPr lang="ko-KR" altLang="en-US" sz="7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527CCB4-562E-23F4-5FD6-D6587A5B0A41}"/>
                </a:ext>
              </a:extLst>
            </p:cNvPr>
            <p:cNvSpPr/>
            <p:nvPr/>
          </p:nvSpPr>
          <p:spPr>
            <a:xfrm>
              <a:off x="5382061" y="1240177"/>
              <a:ext cx="619739" cy="619739"/>
            </a:xfrm>
            <a:prstGeom prst="roundRect">
              <a:avLst/>
            </a:prstGeom>
            <a:solidFill>
              <a:srgbClr val="FF4E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#FF4E02</a:t>
              </a:r>
              <a:endParaRPr lang="ko-KR" altLang="en-US" sz="7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BA8E51A-B115-81D0-98B1-962AB3610608}"/>
                </a:ext>
              </a:extLst>
            </p:cNvPr>
            <p:cNvSpPr/>
            <p:nvPr/>
          </p:nvSpPr>
          <p:spPr>
            <a:xfrm>
              <a:off x="4596493" y="1240177"/>
              <a:ext cx="619739" cy="619739"/>
            </a:xfrm>
            <a:prstGeom prst="roundRect">
              <a:avLst/>
            </a:prstGeom>
            <a:solidFill>
              <a:srgbClr val="AF6A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#AF6A38</a:t>
              </a:r>
              <a:endParaRPr lang="ko-KR" altLang="en-US" sz="7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7BB525-6E9A-7724-5DCE-5987B7665585}"/>
                </a:ext>
              </a:extLst>
            </p:cNvPr>
            <p:cNvSpPr/>
            <p:nvPr/>
          </p:nvSpPr>
          <p:spPr>
            <a:xfrm>
              <a:off x="3823350" y="2007992"/>
              <a:ext cx="619739" cy="619739"/>
            </a:xfrm>
            <a:prstGeom prst="roundRect">
              <a:avLst/>
            </a:prstGeom>
            <a:solidFill>
              <a:srgbClr val="7070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#707070</a:t>
              </a:r>
              <a:endParaRPr lang="ko-KR" altLang="en-US" sz="7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04849AF-11E6-AA19-FF50-655B83B36B90}"/>
                </a:ext>
              </a:extLst>
            </p:cNvPr>
            <p:cNvSpPr/>
            <p:nvPr/>
          </p:nvSpPr>
          <p:spPr>
            <a:xfrm>
              <a:off x="684658" y="2007992"/>
              <a:ext cx="619739" cy="619739"/>
            </a:xfrm>
            <a:prstGeom prst="roundRect">
              <a:avLst/>
            </a:prstGeom>
            <a:solidFill>
              <a:srgbClr val="BDBB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#BDBB85</a:t>
              </a:r>
              <a:endParaRPr lang="ko-KR" altLang="en-US" sz="7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37B5734-04FE-28B5-0E45-FB7069027636}"/>
                </a:ext>
              </a:extLst>
            </p:cNvPr>
            <p:cNvSpPr/>
            <p:nvPr/>
          </p:nvSpPr>
          <p:spPr>
            <a:xfrm>
              <a:off x="3038677" y="2007992"/>
              <a:ext cx="619739" cy="619739"/>
            </a:xfrm>
            <a:prstGeom prst="round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#868686</a:t>
              </a:r>
              <a:endParaRPr lang="ko-KR" altLang="en-US" sz="7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4D1B762-0C8C-62E2-FE4B-C5D8E39501C8}"/>
                </a:ext>
              </a:extLst>
            </p:cNvPr>
            <p:cNvSpPr/>
            <p:nvPr/>
          </p:nvSpPr>
          <p:spPr>
            <a:xfrm>
              <a:off x="3018181" y="1240178"/>
              <a:ext cx="619739" cy="619739"/>
            </a:xfrm>
            <a:prstGeom prst="roundRect">
              <a:avLst/>
            </a:prstGeom>
            <a:solidFill>
              <a:srgbClr val="F4BB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#F4BB4C</a:t>
              </a:r>
              <a:endParaRPr lang="ko-KR" altLang="en-US" sz="7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81B1D4-23F4-0CEF-1F15-4C8C2D69E446}"/>
                </a:ext>
              </a:extLst>
            </p:cNvPr>
            <p:cNvSpPr/>
            <p:nvPr/>
          </p:nvSpPr>
          <p:spPr>
            <a:xfrm>
              <a:off x="2254004" y="2007992"/>
              <a:ext cx="619739" cy="619739"/>
            </a:xfrm>
            <a:prstGeom prst="round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#8C8C8C</a:t>
              </a:r>
              <a:endParaRPr lang="ko-KR" altLang="en-US" sz="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7894D90-FF0D-D759-F53E-55A03B8A33F0}"/>
                </a:ext>
              </a:extLst>
            </p:cNvPr>
            <p:cNvSpPr/>
            <p:nvPr/>
          </p:nvSpPr>
          <p:spPr>
            <a:xfrm>
              <a:off x="3797517" y="1240178"/>
              <a:ext cx="619739" cy="619739"/>
            </a:xfrm>
            <a:prstGeom prst="roundRect">
              <a:avLst/>
            </a:prstGeom>
            <a:solidFill>
              <a:srgbClr val="D790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#D79008</a:t>
              </a:r>
              <a:endParaRPr lang="ko-KR" altLang="en-US" sz="7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3436374-A3AC-5348-1F61-1E758CF41AA3}"/>
                </a:ext>
              </a:extLst>
            </p:cNvPr>
            <p:cNvSpPr/>
            <p:nvPr/>
          </p:nvSpPr>
          <p:spPr>
            <a:xfrm>
              <a:off x="5392693" y="2007992"/>
              <a:ext cx="619739" cy="619739"/>
            </a:xfrm>
            <a:prstGeom prst="roundRect">
              <a:avLst/>
            </a:prstGeom>
            <a:solidFill>
              <a:srgbClr val="05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#0500FF</a:t>
              </a:r>
              <a:endParaRPr lang="ko-KR" altLang="en-US" sz="7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D32B4F7-2D3F-C865-7904-D9307DF87DA2}"/>
                </a:ext>
              </a:extLst>
            </p:cNvPr>
            <p:cNvSpPr/>
            <p:nvPr/>
          </p:nvSpPr>
          <p:spPr>
            <a:xfrm>
              <a:off x="4608023" y="2007992"/>
              <a:ext cx="619739" cy="6197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#000000</a:t>
              </a:r>
              <a:endParaRPr lang="ko-KR" altLang="en-US" sz="7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DBE162E-39B2-47B0-9761-CD100944A1D8}"/>
                </a:ext>
              </a:extLst>
            </p:cNvPr>
            <p:cNvSpPr/>
            <p:nvPr/>
          </p:nvSpPr>
          <p:spPr>
            <a:xfrm>
              <a:off x="684658" y="1242695"/>
              <a:ext cx="619739" cy="6197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#FFFFFF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6E41382-8E05-42A7-BDFE-0A003F26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2" y="4008279"/>
            <a:ext cx="1543120" cy="1043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7BA7BF-EFCD-4679-5543-F73AE3A7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81" y="4157138"/>
            <a:ext cx="3524864" cy="74542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368C2C-15CF-BD68-C72D-25540A9AEDB8}"/>
              </a:ext>
            </a:extLst>
          </p:cNvPr>
          <p:cNvSpPr/>
          <p:nvPr/>
        </p:nvSpPr>
        <p:spPr>
          <a:xfrm>
            <a:off x="8397216" y="1705785"/>
            <a:ext cx="619739" cy="619739"/>
          </a:xfrm>
          <a:prstGeom prst="roundRect">
            <a:avLst/>
          </a:prstGeom>
          <a:solidFill>
            <a:srgbClr val="FAEB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#FAEBC5</a:t>
            </a:r>
            <a:endParaRPr lang="ko-KR" altLang="en-US" sz="7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743916-FFD5-A253-1D31-9ADF48315488}"/>
              </a:ext>
            </a:extLst>
          </p:cNvPr>
          <p:cNvSpPr/>
          <p:nvPr/>
        </p:nvSpPr>
        <p:spPr>
          <a:xfrm>
            <a:off x="9203760" y="1705785"/>
            <a:ext cx="619739" cy="619739"/>
          </a:xfrm>
          <a:prstGeom prst="roundRect">
            <a:avLst/>
          </a:prstGeom>
          <a:solidFill>
            <a:srgbClr val="F1C7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#F1C775</a:t>
            </a:r>
            <a:endParaRPr lang="ko-KR" altLang="en-US" sz="7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46EBF20-20B0-A510-7B3C-760441EEB0F0}"/>
              </a:ext>
            </a:extLst>
          </p:cNvPr>
          <p:cNvSpPr/>
          <p:nvPr/>
        </p:nvSpPr>
        <p:spPr>
          <a:xfrm>
            <a:off x="7590672" y="1705785"/>
            <a:ext cx="619739" cy="6197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#FFFFFF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6A797E7-B706-70B9-CB26-29F241AA8B8B}"/>
              </a:ext>
            </a:extLst>
          </p:cNvPr>
          <p:cNvSpPr/>
          <p:nvPr/>
        </p:nvSpPr>
        <p:spPr>
          <a:xfrm>
            <a:off x="10010305" y="2473599"/>
            <a:ext cx="619739" cy="6197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#000000</a:t>
            </a:r>
            <a:endParaRPr lang="ko-KR" altLang="en-US" sz="7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7CC5B91-7A3C-3FCE-DDF8-1ACBE14B82C9}"/>
              </a:ext>
            </a:extLst>
          </p:cNvPr>
          <p:cNvSpPr/>
          <p:nvPr/>
        </p:nvSpPr>
        <p:spPr>
          <a:xfrm>
            <a:off x="10010305" y="1705785"/>
            <a:ext cx="619739" cy="619739"/>
          </a:xfrm>
          <a:prstGeom prst="roundRect">
            <a:avLst/>
          </a:prstGeom>
          <a:solidFill>
            <a:srgbClr val="AF6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#AF6A38</a:t>
            </a:r>
            <a:endParaRPr lang="ko-KR" altLang="en-US" sz="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409D1DC-854E-9D39-96D3-AC9F411631ED}"/>
              </a:ext>
            </a:extLst>
          </p:cNvPr>
          <p:cNvSpPr/>
          <p:nvPr/>
        </p:nvSpPr>
        <p:spPr>
          <a:xfrm>
            <a:off x="7590672" y="2473599"/>
            <a:ext cx="619739" cy="619739"/>
          </a:xfrm>
          <a:prstGeom prst="roundRect">
            <a:avLst/>
          </a:prstGeom>
          <a:solidFill>
            <a:srgbClr val="BDBB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#BDBB85</a:t>
            </a:r>
            <a:endParaRPr lang="ko-KR" altLang="en-US" sz="7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3A2F5F-04EA-7E5F-18ED-DDF082533171}"/>
              </a:ext>
            </a:extLst>
          </p:cNvPr>
          <p:cNvSpPr/>
          <p:nvPr/>
        </p:nvSpPr>
        <p:spPr>
          <a:xfrm>
            <a:off x="9203759" y="2473599"/>
            <a:ext cx="619739" cy="619739"/>
          </a:xfrm>
          <a:prstGeom prst="round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#545454</a:t>
            </a:r>
            <a:endParaRPr lang="ko-KR" altLang="en-US" sz="7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ABE4CD-580F-0604-D4D6-41EBA18690F2}"/>
              </a:ext>
            </a:extLst>
          </p:cNvPr>
          <p:cNvSpPr/>
          <p:nvPr/>
        </p:nvSpPr>
        <p:spPr>
          <a:xfrm>
            <a:off x="8392538" y="2473599"/>
            <a:ext cx="619739" cy="619739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#585656</a:t>
            </a:r>
            <a:endParaRPr lang="ko-KR" altLang="en-US" sz="7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79987B1-F7D6-CBC6-2819-49B794B5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12" y="4031309"/>
            <a:ext cx="1315589" cy="8712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0859278-4FA7-0716-54C2-727D39CE6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538" y="4175004"/>
            <a:ext cx="3500824" cy="5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133350"/>
            <a:ext cx="11615334" cy="1143000"/>
          </a:xfrm>
        </p:spPr>
        <p:txBody>
          <a:bodyPr>
            <a:normAutofit fontScale="90000"/>
          </a:bodyPr>
          <a:lstStyle/>
          <a:p>
            <a:r>
              <a:rPr lang="en-US" altLang="ko-KR" sz="2400"/>
              <a:t>Before : Design styles                                 After : Design styled</a:t>
            </a:r>
            <a:br>
              <a:rPr lang="en-US" altLang="ko-KR" sz="2400"/>
            </a:br>
            <a:br>
              <a:rPr lang="en-US" altLang="ko-KR" sz="2400"/>
            </a:br>
            <a:br>
              <a:rPr lang="en-US" altLang="ko-KR" sz="2000"/>
            </a:br>
            <a:r>
              <a:rPr lang="ko-KR" altLang="en-US" sz="2000"/>
              <a:t>레이아웃 구조                                                        레이아웃 구조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01D4D0-BC12-669A-C3DF-A88E1749C413}"/>
              </a:ext>
            </a:extLst>
          </p:cNvPr>
          <p:cNvGrpSpPr/>
          <p:nvPr/>
        </p:nvGrpSpPr>
        <p:grpSpPr>
          <a:xfrm>
            <a:off x="6543844" y="1747610"/>
            <a:ext cx="5111382" cy="4695604"/>
            <a:chOff x="6543844" y="1861910"/>
            <a:chExt cx="5111382" cy="46956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52880F-ADED-8B7D-78AC-0187B344E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3844" y="1861910"/>
              <a:ext cx="5111382" cy="24433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BFD499-4567-FCC5-C12E-F2390DA1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4820" y="4305300"/>
              <a:ext cx="3648724" cy="225221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37944E-575C-06F5-D257-F25FEF7C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6" y="1845783"/>
            <a:ext cx="4976241" cy="22613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3FCC60-92C1-2A90-6552-91E36EB74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1" y="4285184"/>
            <a:ext cx="3476461" cy="21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/>
              <a:t>Before UI</a:t>
            </a:r>
            <a:r>
              <a:rPr lang="ko-KR" altLang="en-US" sz="2400"/>
              <a:t> </a:t>
            </a: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52446" y="77253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After UI</a:t>
            </a:r>
            <a:r>
              <a:rPr lang="ko-KR" altLang="en-US" sz="2400"/>
              <a:t> </a:t>
            </a:r>
            <a:endParaRPr lang="en-US" altLang="ko-KR" sz="2400"/>
          </a:p>
          <a:p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br>
              <a:rPr lang="en-US" altLang="ko-KR" sz="240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78D5-2783-0D27-DDC5-610BB28DAE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8" y="1027922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70A40-5BE3-9F29-42D4-6A4D119DD4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46" y="102792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61777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E3E78-1DCD-DDAD-C068-F83B41B2AA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0" y="1046885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E063D2-EEAB-B4F8-0225-B3290C5715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43" y="104688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105244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44CCE-7377-AFB7-947A-6F8B68C9644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5" y="1038225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1C67B-C3B2-4C07-30ED-E24C46C90D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16" y="1038225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83976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37068-AEDE-3F45-C5C8-B89A991790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8" y="1085850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34F9C-7AF8-0BA7-EC35-4129814634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70" y="1085850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878D-2B91-A5A1-0B1D-2C7DC6EA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9" y="296140"/>
            <a:ext cx="3827106" cy="2686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Before UI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3040077-D33E-0B92-F27E-635A737A0E88}"/>
              </a:ext>
            </a:extLst>
          </p:cNvPr>
          <p:cNvSpPr txBox="1">
            <a:spLocks/>
          </p:cNvSpPr>
          <p:nvPr/>
        </p:nvSpPr>
        <p:spPr>
          <a:xfrm>
            <a:off x="6643116" y="77252"/>
            <a:ext cx="3827106" cy="268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After UI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8378B0-0961-43CA-77A1-3562ECA42D6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8" y="1046032"/>
            <a:ext cx="288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724BF-C512-E173-F6FB-6ADAFC90B6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65" y="1046032"/>
            <a:ext cx="28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403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프로젝트 UI개선</vt:lpstr>
      <vt:lpstr>프로젝트명 : 개미인력 Application UI 개선</vt:lpstr>
      <vt:lpstr>Before : Design styles                                    After : Design styles    컬러                                                                        컬러        아이콘                                                                     아이콘       폰트                                                                        폰트  IM FELL Double Pica, Heebo, Roboto, Gothic A1, Alata,       Noto Sans KR Basic, Poppins, Nunito </vt:lpstr>
      <vt:lpstr>Before : Design styles                                 After : Design styled   레이아웃 구조                                                        레이아웃 구조</vt:lpstr>
      <vt:lpstr>Before UI        </vt:lpstr>
      <vt:lpstr>Before UI        </vt:lpstr>
      <vt:lpstr>Before UI        </vt:lpstr>
      <vt:lpstr>Before UI        </vt:lpstr>
      <vt:lpstr>Before UI        </vt:lpstr>
      <vt:lpstr>Before UI        </vt:lpstr>
      <vt:lpstr>Before UI        </vt:lpstr>
      <vt:lpstr>결과 : 많은 색상을 사용하면 화려해 보여서 사용자들의 시선을 끌 수 있다고 생각했지만 아니었다는 것을 알았고, 통일 된 색상, 레이아웃이 중요한 줄 몰랐습니다. 개발을 할 때 기능보다 디자인이 더욱 중요한 역할을 한다는 것을 느꼈습니다. 그리고 인기 있는 UI 디자인은 정말 심플하고 사용하기 쉬운 것 같습니다. 또한 일관성이 있어야 한다고 느꼈습니다. 결론은 심미적 사용성 효과가 정말 중요한 것 같습니다.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UI개선</dc:title>
  <dc:creator>MinJung Kwak</dc:creator>
  <cp:lastModifiedBy>장우혁</cp:lastModifiedBy>
  <cp:revision>13</cp:revision>
  <dcterms:created xsi:type="dcterms:W3CDTF">2023-10-17T02:44:19Z</dcterms:created>
  <dcterms:modified xsi:type="dcterms:W3CDTF">2023-10-27T11:08:58Z</dcterms:modified>
</cp:coreProperties>
</file>