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5" r:id="rId4"/>
    <p:sldId id="276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145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7EFF0-78FE-4CA8-BB89-445BE6A08794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219F-FB86-4A6B-B0D1-FE1BCE2FCA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7EFF0-78FE-4CA8-BB89-445BE6A08794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219F-FB86-4A6B-B0D1-FE1BCE2FCA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7EFF0-78FE-4CA8-BB89-445BE6A08794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219F-FB86-4A6B-B0D1-FE1BCE2FCA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7EFF0-78FE-4CA8-BB89-445BE6A08794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219F-FB86-4A6B-B0D1-FE1BCE2FCA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7EFF0-78FE-4CA8-BB89-445BE6A08794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219F-FB86-4A6B-B0D1-FE1BCE2FCA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7EFF0-78FE-4CA8-BB89-445BE6A08794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219F-FB86-4A6B-B0D1-FE1BCE2FCA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7EFF0-78FE-4CA8-BB89-445BE6A08794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219F-FB86-4A6B-B0D1-FE1BCE2FCA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7EFF0-78FE-4CA8-BB89-445BE6A08794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219F-FB86-4A6B-B0D1-FE1BCE2FCA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7EFF0-78FE-4CA8-BB89-445BE6A08794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219F-FB86-4A6B-B0D1-FE1BCE2FCA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7EFF0-78FE-4CA8-BB89-445BE6A08794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219F-FB86-4A6B-B0D1-FE1BCE2FCA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7EFF0-78FE-4CA8-BB89-445BE6A08794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219F-FB86-4A6B-B0D1-FE1BCE2FCA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7EFF0-78FE-4CA8-BB89-445BE6A08794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B219F-FB86-4A6B-B0D1-FE1BCE2FCA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43438" y="2000240"/>
            <a:ext cx="2571768" cy="928693"/>
          </a:xfr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ko-KR" altLang="en-US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</a:t>
            </a:r>
            <a:r>
              <a:rPr lang="ko-KR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이용한</a:t>
            </a:r>
            <a:r>
              <a:rPr lang="en-US" altLang="ko-K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ko-KR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857488" y="4429132"/>
            <a:ext cx="3714776" cy="642942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 smtClean="0">
                <a:latin typeface="+mn-ea"/>
              </a:rPr>
              <a:t>Developer name  :  </a:t>
            </a:r>
            <a:r>
              <a:rPr lang="ko-KR" altLang="en-US" sz="2000" dirty="0" smtClean="0">
                <a:latin typeface="+mn-ea"/>
              </a:rPr>
              <a:t>정 우 현</a:t>
            </a:r>
            <a:endParaRPr lang="ko-KR" altLang="en-US" sz="2000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00232" y="1857364"/>
            <a:ext cx="2857520" cy="78581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Raspberry Pi</a:t>
            </a:r>
            <a:endParaRPr lang="ko-KR" altLang="en-US" sz="3200" dirty="0"/>
          </a:p>
        </p:txBody>
      </p:sp>
      <p:sp>
        <p:nvSpPr>
          <p:cNvPr id="9" name="직사각형 8"/>
          <p:cNvSpPr/>
          <p:nvPr/>
        </p:nvSpPr>
        <p:spPr>
          <a:xfrm>
            <a:off x="4929190" y="2928934"/>
            <a:ext cx="2857520" cy="78581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어플리케이</a:t>
            </a:r>
            <a:r>
              <a:rPr lang="ko-KR" altLang="en-US" sz="3200" dirty="0"/>
              <a:t>션</a:t>
            </a: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2285984" y="2857496"/>
            <a:ext cx="2571768" cy="928693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어항 관리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28662" y="428604"/>
            <a:ext cx="2214578" cy="78581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상세 설명</a:t>
            </a:r>
            <a:endParaRPr lang="ko-KR" altLang="en-US" sz="3200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214290"/>
            <a:ext cx="26289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82" name="_x106345296" descr="EMB00001f647e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2896" y="1571612"/>
            <a:ext cx="2160000" cy="3779404"/>
          </a:xfrm>
          <a:prstGeom prst="rect">
            <a:avLst/>
          </a:prstGeom>
          <a:noFill/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0430" y="1571612"/>
            <a:ext cx="5540214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타원 31"/>
          <p:cNvSpPr/>
          <p:nvPr/>
        </p:nvSpPr>
        <p:spPr>
          <a:xfrm>
            <a:off x="2571736" y="3857628"/>
            <a:ext cx="3786214" cy="250033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28662" y="428604"/>
            <a:ext cx="2214578" cy="78581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제</a:t>
            </a:r>
            <a:r>
              <a:rPr lang="ko-KR" altLang="en-US" sz="3200" dirty="0"/>
              <a:t>작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계획</a:t>
            </a:r>
            <a:endParaRPr lang="ko-KR" altLang="en-US" sz="3200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105300552" descr="EMB00001f647df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643050"/>
            <a:ext cx="1765300" cy="1454150"/>
          </a:xfrm>
          <a:prstGeom prst="rect">
            <a:avLst/>
          </a:prstGeom>
          <a:noFill/>
        </p:spPr>
      </p:pic>
      <p:pic>
        <p:nvPicPr>
          <p:cNvPr id="3076" name="Picture 4" descr="어항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6380" y="1285860"/>
            <a:ext cx="3286148" cy="2182208"/>
          </a:xfrm>
          <a:prstGeom prst="rect">
            <a:avLst/>
          </a:prstGeom>
          <a:noFill/>
        </p:spPr>
      </p:pic>
      <p:cxnSp>
        <p:nvCxnSpPr>
          <p:cNvPr id="15" name="직선 화살표 연결선 14"/>
          <p:cNvCxnSpPr>
            <a:stCxn id="3076" idx="1"/>
            <a:endCxn id="3073" idx="3"/>
          </p:cNvCxnSpPr>
          <p:nvPr/>
        </p:nvCxnSpPr>
        <p:spPr>
          <a:xfrm rot="10800000">
            <a:off x="2765400" y="2370126"/>
            <a:ext cx="2520980" cy="683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부제목 9"/>
          <p:cNvSpPr>
            <a:spLocks noGrp="1"/>
          </p:cNvSpPr>
          <p:nvPr>
            <p:ph type="subTitle" idx="1"/>
          </p:nvPr>
        </p:nvSpPr>
        <p:spPr>
          <a:xfrm>
            <a:off x="3286116" y="1785926"/>
            <a:ext cx="1643074" cy="500066"/>
          </a:xfrm>
        </p:spPr>
        <p:txBody>
          <a:bodyPr>
            <a:normAutofit/>
          </a:bodyPr>
          <a:lstStyle/>
          <a:p>
            <a:pPr algn="l"/>
            <a:r>
              <a:rPr lang="ko-KR" altLang="en-US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실시간 화면 </a:t>
            </a:r>
            <a:r>
              <a:rPr lang="ko-KR" altLang="en-US" sz="12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캡쳐</a:t>
            </a:r>
            <a:endParaRPr lang="en-US" altLang="ko-KR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ko-KR" altLang="en-US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실시간 온도측정</a:t>
            </a:r>
            <a:endParaRPr lang="en-US" altLang="ko-KR" sz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7" name="_x105300632" descr="EMB00001f647df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7290" y="4071942"/>
            <a:ext cx="1071563" cy="1873250"/>
          </a:xfrm>
          <a:prstGeom prst="rect">
            <a:avLst/>
          </a:prstGeom>
          <a:noFill/>
        </p:spPr>
      </p:pic>
      <p:cxnSp>
        <p:nvCxnSpPr>
          <p:cNvPr id="28" name="직선 화살표 연결선 27"/>
          <p:cNvCxnSpPr>
            <a:stCxn id="3073" idx="2"/>
            <a:endCxn id="3077" idx="0"/>
          </p:cNvCxnSpPr>
          <p:nvPr/>
        </p:nvCxnSpPr>
        <p:spPr>
          <a:xfrm rot="16200000" flipH="1">
            <a:off x="1400540" y="3579410"/>
            <a:ext cx="974742" cy="1032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부제목 9"/>
          <p:cNvSpPr txBox="1">
            <a:spLocks/>
          </p:cNvSpPr>
          <p:nvPr/>
        </p:nvSpPr>
        <p:spPr>
          <a:xfrm>
            <a:off x="2000232" y="3357562"/>
            <a:ext cx="2071702" cy="5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실시간 화면 전송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실시간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온도 페이지 전송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" name="_x106345296" descr="EMB00001f647dfc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28926" y="4357694"/>
            <a:ext cx="3170238" cy="15097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28662" y="428604"/>
            <a:ext cx="3643338" cy="78581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제</a:t>
            </a:r>
            <a:r>
              <a:rPr lang="ko-KR" altLang="en-US" sz="3200" dirty="0"/>
              <a:t>작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구성 </a:t>
            </a:r>
            <a:r>
              <a:rPr lang="en-US" altLang="ko-KR" sz="3200" dirty="0" smtClean="0"/>
              <a:t>/ HW</a:t>
            </a:r>
            <a:endParaRPr lang="ko-KR" altLang="en-US" sz="3200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AutoShape 2" descr="https://mail.naver.com/read/image/?mailSN=2560&amp;attachIndex=1&amp;contentType=image/jpeg&amp;offset=1171&amp;size=1538943&amp;mimeSN=1472523599.919702.32164.951866&amp;org=1&amp;u=korin57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03597" y="1433217"/>
            <a:ext cx="4884987" cy="49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26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28662" y="428604"/>
            <a:ext cx="4147394" cy="78581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제</a:t>
            </a:r>
            <a:r>
              <a:rPr lang="ko-KR" altLang="en-US" sz="3200" dirty="0"/>
              <a:t>작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구성 </a:t>
            </a:r>
            <a:r>
              <a:rPr lang="en-US" altLang="ko-KR" sz="3200" dirty="0" smtClean="0"/>
              <a:t>/ Network</a:t>
            </a:r>
            <a:endParaRPr lang="ko-KR" altLang="en-US" sz="3200" dirty="0"/>
          </a:p>
        </p:txBody>
      </p:sp>
      <p:sp>
        <p:nvSpPr>
          <p:cNvPr id="2" name="AutoShape 2" descr="https://mail.naver.com/read/image/?mailSN=2560&amp;attachIndex=1&amp;contentType=image/jpeg&amp;offset=1171&amp;size=1538943&amp;mimeSN=1472523599.919702.32164.951866&amp;org=1&amp;u=korin57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62" y="1628800"/>
            <a:ext cx="5328592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28662" y="428604"/>
            <a:ext cx="2214578" cy="78581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상세 설명</a:t>
            </a:r>
            <a:endParaRPr lang="ko-KR" altLang="en-US" sz="3200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05299032" descr="EMB00001f647df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571612"/>
            <a:ext cx="2160000" cy="3779404"/>
          </a:xfrm>
          <a:prstGeom prst="rect">
            <a:avLst/>
          </a:prstGeom>
          <a:noFill/>
        </p:spPr>
      </p:pic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1571612"/>
            <a:ext cx="5040000" cy="4006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0430" y="214290"/>
            <a:ext cx="261937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28662" y="428604"/>
            <a:ext cx="2214578" cy="78581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상세 설명</a:t>
            </a:r>
            <a:endParaRPr lang="ko-KR" altLang="en-US" sz="3200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105298232" descr="EMB00001f647df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571612"/>
            <a:ext cx="2160000" cy="3779402"/>
          </a:xfrm>
          <a:prstGeom prst="rect">
            <a:avLst/>
          </a:prstGeom>
          <a:noFill/>
        </p:spPr>
      </p:pic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1571612"/>
            <a:ext cx="5402173" cy="39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0430" y="200011"/>
            <a:ext cx="260985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28662" y="428604"/>
            <a:ext cx="2214578" cy="78581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상세 설명</a:t>
            </a:r>
            <a:endParaRPr lang="ko-KR" altLang="en-US" sz="3200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3" name="_x105300632" descr="EMB00001f647df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571612"/>
            <a:ext cx="2160000" cy="3779404"/>
          </a:xfrm>
          <a:prstGeom prst="rect">
            <a:avLst/>
          </a:prstGeom>
          <a:noFill/>
        </p:spPr>
      </p:pic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11" y="200011"/>
            <a:ext cx="263842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0430" y="1571612"/>
            <a:ext cx="5500725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28662" y="428604"/>
            <a:ext cx="2214578" cy="78581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상세 설명</a:t>
            </a:r>
            <a:endParaRPr lang="ko-KR" altLang="en-US" sz="3200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505" name="_x106345296" descr="EMB00001f647e0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571612"/>
            <a:ext cx="2160000" cy="3779404"/>
          </a:xfrm>
          <a:prstGeom prst="rect">
            <a:avLst/>
          </a:prstGeom>
          <a:noFill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214290"/>
            <a:ext cx="265747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0430" y="1571612"/>
            <a:ext cx="4643469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28662" y="428604"/>
            <a:ext cx="2214578" cy="78581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상세 설명</a:t>
            </a:r>
            <a:endParaRPr lang="ko-KR" altLang="en-US" sz="3200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214290"/>
            <a:ext cx="26289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82" name="_x106345296" descr="EMB00001f647e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2896" y="1571612"/>
            <a:ext cx="2160000" cy="3779404"/>
          </a:xfrm>
          <a:prstGeom prst="rect">
            <a:avLst/>
          </a:prstGeom>
          <a:noFill/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0430" y="1571612"/>
            <a:ext cx="5400713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47</Words>
  <Application>Microsoft Office PowerPoint</Application>
  <PresentationFormat>화면 슬라이드 쇼(4:3)</PresentationFormat>
  <Paragraphs>18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를 이용한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 Pi를 이용한 어항관리 어플리케이션</dc:title>
  <dc:creator>Registered User</dc:creator>
  <cp:lastModifiedBy>user</cp:lastModifiedBy>
  <cp:revision>21</cp:revision>
  <cp:lastPrinted>2016-08-30T00:30:03Z</cp:lastPrinted>
  <dcterms:created xsi:type="dcterms:W3CDTF">2016-08-29T14:35:34Z</dcterms:created>
  <dcterms:modified xsi:type="dcterms:W3CDTF">2016-11-11T06:28:45Z</dcterms:modified>
</cp:coreProperties>
</file>