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9" r:id="rId1"/>
    <p:sldMasterId id="2147483707" r:id="rId2"/>
  </p:sldMasterIdLst>
  <p:notesMasterIdLst>
    <p:notesMasterId r:id="rId4"/>
  </p:notesMasterIdLst>
  <p:handoutMasterIdLst>
    <p:handoutMasterId r:id="rId5"/>
  </p:handoutMasterIdLst>
  <p:sldIdLst>
    <p:sldId id="4117" r:id="rId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13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194" userDrawn="1">
          <p15:clr>
            <a:srgbClr val="A4A3A4"/>
          </p15:clr>
        </p15:guide>
        <p15:guide id="7" orient="horz" pos="1185" userDrawn="1">
          <p15:clr>
            <a:srgbClr val="A4A3A4"/>
          </p15:clr>
        </p15:guide>
        <p15:guide id="8" pos="376" userDrawn="1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897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pos="4662" userDrawn="1">
          <p15:clr>
            <a:srgbClr val="A4A3A4"/>
          </p15:clr>
        </p15:guide>
        <p15:guide id="13" orient="horz" pos="33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EF9"/>
    <a:srgbClr val="F5F9FD"/>
    <a:srgbClr val="DEEBF7"/>
    <a:srgbClr val="FFEEEE"/>
    <a:srgbClr val="F8CBAD"/>
    <a:srgbClr val="002D86"/>
    <a:srgbClr val="EBF0F9"/>
    <a:srgbClr val="82A1DA"/>
    <a:srgbClr val="CCD9F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1" autoAdjust="0"/>
    <p:restoredTop sz="89514" autoAdjust="0"/>
  </p:normalViewPr>
  <p:slideViewPr>
    <p:cSldViewPr snapToGrid="0" showGuides="1">
      <p:cViewPr varScale="1">
        <p:scale>
          <a:sx n="120" d="100"/>
          <a:sy n="120" d="100"/>
        </p:scale>
        <p:origin x="1068" y="84"/>
      </p:cViewPr>
      <p:guideLst>
        <p:guide orient="horz" pos="3974"/>
        <p:guide pos="13"/>
        <p:guide pos="3120"/>
        <p:guide pos="6046"/>
        <p:guide pos="194"/>
        <p:guide orient="horz" pos="1185"/>
        <p:guide pos="376"/>
        <p:guide pos="5184"/>
        <p:guide pos="897"/>
        <p:guide orient="horz" pos="1412"/>
        <p:guide pos="4662"/>
        <p:guide orient="horz" pos="3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6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F4996-22F9-4D9F-89FD-E6D45073195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6A95-C516-4AB7-AD17-8234C9755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74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DF420-E408-4CA9-A566-22BDFC33A697}" type="datetimeFigureOut">
              <a:rPr lang="ko-KR" altLang="en-US" smtClean="0"/>
              <a:t>2020-07-06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33C3-FD89-4112-AA1E-C7134CD429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5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1200" dirty="0" err="1" smtClean="0"/>
              <a:t>서비스별</a:t>
            </a:r>
            <a:r>
              <a:rPr lang="ko-KR" altLang="en-US" sz="1200" dirty="0" smtClean="0"/>
              <a:t> 단가항목 관리 프로그램추가 및 해당 프로그램을 통한 </a:t>
            </a:r>
            <a:r>
              <a:rPr lang="ko-KR" altLang="en-US" sz="1200" dirty="0" err="1" smtClean="0"/>
              <a:t>콤보필터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E33C3-FD89-4112-AA1E-C7134CD429F3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9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내용_3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345687"/>
            <a:ext cx="9373770" cy="534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525" y="1007474"/>
            <a:ext cx="9373770" cy="686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9726000" y="212013"/>
            <a:ext cx="180000" cy="72000"/>
          </a:xfrm>
          <a:prstGeom prst="rect">
            <a:avLst/>
          </a:prstGeom>
          <a:solidFill>
            <a:srgbClr val="0071B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sz="1400" dirty="0">
              <a:solidFill>
                <a:srgbClr val="0071BF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05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3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9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1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내용_3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345687"/>
            <a:ext cx="9373770" cy="534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525" y="1007474"/>
            <a:ext cx="9373770" cy="686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600" b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9726000" y="212013"/>
            <a:ext cx="180000" cy="72000"/>
          </a:xfrm>
          <a:prstGeom prst="rect">
            <a:avLst/>
          </a:prstGeom>
          <a:solidFill>
            <a:srgbClr val="0071B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sz="1400" dirty="0">
              <a:solidFill>
                <a:srgbClr val="0071BF"/>
              </a:solidFill>
              <a:latin typeface="나눔고딕" panose="020D0304000000000000" pitchFamily="50" charset="-127"/>
              <a:ea typeface="나눔고딕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7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4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1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A9F8-3BCD-482C-A95D-0B526F1DBBF2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7A7D-4DBE-49DF-8BE4-AF65B69AB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49331" y="1514891"/>
            <a:ext cx="9475706" cy="3761085"/>
            <a:chOff x="263369" y="1507881"/>
            <a:chExt cx="9206634" cy="4089631"/>
          </a:xfrm>
        </p:grpSpPr>
        <p:sp>
          <p:nvSpPr>
            <p:cNvPr id="49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63525" y="1507881"/>
              <a:ext cx="9206478" cy="421153"/>
            </a:xfrm>
            <a:prstGeom prst="rect">
              <a:avLst/>
            </a:prstGeom>
            <a:solidFill>
              <a:srgbClr val="55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72000" rIns="36000" bIns="72000" anchor="ctr"/>
            <a:lstStyle>
              <a:lvl1pPr eaLnBrk="0" hangingPunct="0"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 smtClean="0">
                  <a:solidFill>
                    <a:srgbClr val="FFFFFF"/>
                  </a:solidFill>
                  <a:latin typeface="+mn-ea"/>
                  <a:ea typeface="+mn-ea"/>
                  <a:cs typeface="Arial"/>
                </a:rPr>
                <a:t>SPARK BATCH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cs typeface="Arial"/>
              </a:endParaRPr>
            </a:p>
          </p:txBody>
        </p:sp>
        <p:sp>
          <p:nvSpPr>
            <p:cNvPr id="115" name="AutoShape 73"/>
            <p:cNvSpPr>
              <a:spLocks noChangeArrowheads="1"/>
            </p:cNvSpPr>
            <p:nvPr/>
          </p:nvSpPr>
          <p:spPr bwMode="auto">
            <a:xfrm>
              <a:off x="263369" y="1940194"/>
              <a:ext cx="9206633" cy="365731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marL="158625" indent="-158625" algn="ctr" defTabSz="872436" latinLnBrk="0">
                <a:lnSpc>
                  <a:spcPct val="90000"/>
                </a:lnSpc>
                <a:buClr>
                  <a:srgbClr val="0000FF"/>
                </a:buClr>
                <a:buSzPct val="90000"/>
                <a:defRPr/>
              </a:pPr>
              <a:endParaRPr lang="ko-KR" altLang="ko-KR" sz="1000" dirty="0">
                <a:solidFill>
                  <a:srgbClr val="262626"/>
                </a:solidFill>
                <a:latin typeface="+mn-ea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>
                <a:latin typeface="+mn-ea"/>
              </a:rPr>
              <a:t>과제</a:t>
            </a:r>
            <a:r>
              <a:rPr lang="en-US" altLang="ko-KR" dirty="0" smtClean="0">
                <a:latin typeface="+mn-ea"/>
              </a:rPr>
              <a:t>1_</a:t>
            </a:r>
            <a:r>
              <a:rPr lang="ko-KR" altLang="en-US" dirty="0" smtClean="0">
                <a:latin typeface="+mn-ea"/>
              </a:rPr>
              <a:t>시스템 설계</a:t>
            </a:r>
            <a:endParaRPr lang="ko-KR" altLang="en-US" dirty="0">
              <a:latin typeface="+mn-ea"/>
            </a:endParaRPr>
          </a:p>
        </p:txBody>
      </p:sp>
      <p:sp>
        <p:nvSpPr>
          <p:cNvPr id="37" name="화살표: 오각형 9">
            <a:extLst>
              <a:ext uri="{FF2B5EF4-FFF2-40B4-BE49-F238E27FC236}">
                <a16:creationId xmlns:a16="http://schemas.microsoft.com/office/drawing/2014/main" id="{ED6842B7-CC9A-4170-A149-345B0AFDA4D9}"/>
              </a:ext>
            </a:extLst>
          </p:cNvPr>
          <p:cNvSpPr/>
          <p:nvPr/>
        </p:nvSpPr>
        <p:spPr>
          <a:xfrm>
            <a:off x="1630543" y="2457915"/>
            <a:ext cx="890980" cy="639201"/>
          </a:xfrm>
          <a:prstGeom prst="homePlate">
            <a:avLst>
              <a:gd name="adj" fmla="val 27473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SPARK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00" noProof="0" dirty="0" smtClean="0">
                <a:solidFill>
                  <a:prstClr val="white"/>
                </a:solidFill>
                <a:latin typeface="맑은 고딕"/>
                <a:ea typeface="맑은 고딕"/>
              </a:rPr>
              <a:t>read</a:t>
            </a:r>
            <a:endParaRPr kumimoji="0" lang="de-DE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텍스트 개체 틀 12"/>
          <p:cNvSpPr>
            <a:spLocks/>
          </p:cNvSpPr>
          <p:nvPr/>
        </p:nvSpPr>
        <p:spPr bwMode="auto">
          <a:xfrm>
            <a:off x="705851" y="1041443"/>
            <a:ext cx="39172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단계별  흐름도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19373" y="1086139"/>
            <a:ext cx="192321" cy="192331"/>
            <a:chOff x="593020" y="2162452"/>
            <a:chExt cx="192321" cy="19233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593020" y="2162452"/>
              <a:ext cx="192321" cy="192331"/>
            </a:xfrm>
            <a:prstGeom prst="roundRect">
              <a:avLst>
                <a:gd name="adj" fmla="val 19431"/>
              </a:avLst>
            </a:prstGeom>
            <a:solidFill>
              <a:srgbClr val="1A3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1881198">
              <a:off x="639099" y="2223725"/>
              <a:ext cx="108293" cy="279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600" spc="-3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 rot="19718802" flipV="1">
              <a:off x="639101" y="2267000"/>
              <a:ext cx="108293" cy="279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1600" spc="-3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1" name="Rounded Rectangle 32"/>
          <p:cNvSpPr/>
          <p:nvPr>
            <p:custDataLst>
              <p:tags r:id="rId1"/>
            </p:custDataLst>
          </p:nvPr>
        </p:nvSpPr>
        <p:spPr bwMode="auto">
          <a:xfrm>
            <a:off x="7995156" y="2245528"/>
            <a:ext cx="1293536" cy="1512054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 w="1587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88" tIns="45692" rIns="91388" bIns="45692" rtlCol="0" anchor="t"/>
          <a:lstStyle/>
          <a:p>
            <a:pPr algn="ctr" defTabSz="913880" latinLnBrk="0"/>
            <a:r>
              <a:rPr lang="en-US" sz="9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MY SQL</a:t>
            </a:r>
          </a:p>
          <a:p>
            <a:pPr algn="ctr" defTabSz="913880" latinLnBrk="0"/>
            <a:r>
              <a:rPr lang="ko-KR" altLang="en-US" sz="9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결과 테이블</a:t>
            </a:r>
            <a:endParaRPr lang="en-US" altLang="ko-KR" sz="900" b="1" kern="0" dirty="0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algn="ctr" defTabSz="913880" latinLnBrk="0"/>
            <a:r>
              <a:rPr lang="en-US" sz="900" b="1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(CUSTOMER_RISK_RESULT)</a:t>
            </a:r>
          </a:p>
        </p:txBody>
      </p:sp>
      <p:sp>
        <p:nvSpPr>
          <p:cNvPr id="82" name="Text Box 296"/>
          <p:cNvSpPr txBox="1">
            <a:spLocks noChangeArrowheads="1"/>
          </p:cNvSpPr>
          <p:nvPr/>
        </p:nvSpPr>
        <p:spPr bwMode="auto">
          <a:xfrm>
            <a:off x="7444562" y="7131348"/>
            <a:ext cx="684454" cy="139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40074" rIns="0" bIns="40074">
            <a:spAutoFit/>
          </a:bodyPr>
          <a:lstStyle/>
          <a:p>
            <a:pPr latinLnBrk="0">
              <a:lnSpc>
                <a:spcPct val="50000"/>
              </a:lnSpc>
              <a:spcBef>
                <a:spcPct val="50000"/>
              </a:spcBef>
              <a:defRPr/>
            </a:pPr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청구수납정보</a:t>
            </a:r>
          </a:p>
        </p:txBody>
      </p:sp>
      <p:cxnSp>
        <p:nvCxnSpPr>
          <p:cNvPr id="83" name="AutoShape 116"/>
          <p:cNvCxnSpPr>
            <a:cxnSpLocks noChangeShapeType="1"/>
            <a:stCxn id="37" idx="1"/>
            <a:endCxn id="5" idx="3"/>
          </p:cNvCxnSpPr>
          <p:nvPr/>
        </p:nvCxnSpPr>
        <p:spPr bwMode="auto">
          <a:xfrm flipH="1">
            <a:off x="1235831" y="2777516"/>
            <a:ext cx="394712" cy="10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sm" len="med"/>
            <a:tailEnd type="none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문서 4"/>
          <p:cNvSpPr/>
          <p:nvPr/>
        </p:nvSpPr>
        <p:spPr>
          <a:xfrm>
            <a:off x="263525" y="2457915"/>
            <a:ext cx="972306" cy="65963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HDFS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AutoShape 116"/>
          <p:cNvCxnSpPr>
            <a:cxnSpLocks noChangeShapeType="1"/>
            <a:stCxn id="81" idx="2"/>
          </p:cNvCxnSpPr>
          <p:nvPr/>
        </p:nvCxnSpPr>
        <p:spPr bwMode="auto">
          <a:xfrm flipH="1" flipV="1">
            <a:off x="6356245" y="2797950"/>
            <a:ext cx="1638911" cy="203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sm" len="med"/>
            <a:tailEnd type="none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사각형 설명선 26"/>
          <p:cNvSpPr/>
          <p:nvPr/>
        </p:nvSpPr>
        <p:spPr>
          <a:xfrm>
            <a:off x="366088" y="3477251"/>
            <a:ext cx="1133095" cy="902043"/>
          </a:xfrm>
          <a:prstGeom prst="wedgeRoundRectCallout">
            <a:avLst>
              <a:gd name="adj1" fmla="val -27028"/>
              <a:gd name="adj2" fmla="val -899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환경설정 문제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로 </a:t>
            </a:r>
            <a:r>
              <a:rPr lang="en-US" altLang="ko-KR" sz="1000" dirty="0" smtClean="0"/>
              <a:t>Local file</a:t>
            </a:r>
          </a:p>
          <a:p>
            <a:pPr algn="ctr"/>
            <a:r>
              <a:rPr lang="en-US" altLang="ko-KR" sz="1000" dirty="0" smtClean="0"/>
              <a:t>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  <p:sp>
        <p:nvSpPr>
          <p:cNvPr id="119" name="Rounded Rectangle 32"/>
          <p:cNvSpPr/>
          <p:nvPr>
            <p:custDataLst>
              <p:tags r:id="rId2"/>
            </p:custDataLst>
          </p:nvPr>
        </p:nvSpPr>
        <p:spPr bwMode="auto">
          <a:xfrm>
            <a:off x="3212275" y="2241340"/>
            <a:ext cx="1015801" cy="1154094"/>
          </a:xfrm>
          <a:prstGeom prst="can">
            <a:avLst/>
          </a:prstGeom>
          <a:solidFill>
            <a:schemeClr val="bg1"/>
          </a:solidFill>
          <a:ln w="22225" cap="flat" cmpd="sng" algn="ctr">
            <a:solidFill>
              <a:schemeClr val="bg1">
                <a:lumMod val="75000"/>
              </a:schemeClr>
            </a:solidFill>
            <a:prstDash val="sysDash"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91388" tIns="45692" rIns="91388" bIns="45692" rtlCol="0" anchor="t"/>
          <a:lstStyle/>
          <a:p>
            <a:pPr algn="ctr" defTabSz="913880" latinLnBrk="0"/>
            <a:r>
              <a:rPr lang="en-US" sz="9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TEMP TABLE </a:t>
            </a:r>
          </a:p>
          <a:p>
            <a:pPr algn="ctr" defTabSz="913880" latinLnBrk="0"/>
            <a:r>
              <a:rPr lang="ko-KR" altLang="en-US" sz="900" b="1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생성</a:t>
            </a:r>
            <a:endParaRPr lang="en-US" sz="900" b="1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1" name="화살표: 오각형 9">
            <a:extLst>
              <a:ext uri="{FF2B5EF4-FFF2-40B4-BE49-F238E27FC236}">
                <a16:creationId xmlns:a16="http://schemas.microsoft.com/office/drawing/2014/main" id="{ED6842B7-CC9A-4170-A149-345B0AFDA4D9}"/>
              </a:ext>
            </a:extLst>
          </p:cNvPr>
          <p:cNvSpPr/>
          <p:nvPr/>
        </p:nvSpPr>
        <p:spPr>
          <a:xfrm>
            <a:off x="5465265" y="2478350"/>
            <a:ext cx="890980" cy="639201"/>
          </a:xfrm>
          <a:prstGeom prst="homePlate">
            <a:avLst>
              <a:gd name="adj" fmla="val 27473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ko-KR" sz="14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SPARK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00" noProof="0" dirty="0" smtClean="0">
                <a:solidFill>
                  <a:prstClr val="white"/>
                </a:solidFill>
                <a:latin typeface="맑은 고딕"/>
                <a:ea typeface="맑은 고딕"/>
              </a:rPr>
              <a:t>SQL</a:t>
            </a:r>
            <a:endParaRPr kumimoji="0" lang="de-DE" altLang="ko-KR" sz="1400" b="1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2" name="AutoShape 116"/>
          <p:cNvCxnSpPr>
            <a:cxnSpLocks noChangeShapeType="1"/>
          </p:cNvCxnSpPr>
          <p:nvPr/>
        </p:nvCxnSpPr>
        <p:spPr bwMode="auto">
          <a:xfrm flipH="1" flipV="1">
            <a:off x="4270259" y="2818387"/>
            <a:ext cx="1245784" cy="22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sm" len="med"/>
            <a:tailEnd type="none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AutoShape 116"/>
          <p:cNvCxnSpPr>
            <a:cxnSpLocks noChangeShapeType="1"/>
            <a:stCxn id="119" idx="2"/>
            <a:endCxn id="37" idx="3"/>
          </p:cNvCxnSpPr>
          <p:nvPr/>
        </p:nvCxnSpPr>
        <p:spPr bwMode="auto">
          <a:xfrm flipH="1" flipV="1">
            <a:off x="2521523" y="2777516"/>
            <a:ext cx="690752" cy="4087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sm" len="med"/>
            <a:tailEnd type="none" w="sm" len="med"/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CNg8QRvCEmcv05VY4Qm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CNg8QRvCEmcv05VY4Qm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exEvSDt0ekkYK0PwnQWQ"/>
</p:tagLst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latinLnBrk="0">
          <a:defRPr sz="13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112587</TotalTime>
  <Words>42</Words>
  <Application>Microsoft Office PowerPoint</Application>
  <PresentationFormat>A4 용지(210x297mm)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1_Office 테마</vt:lpstr>
      <vt:lpstr>Office 테마</vt:lpstr>
      <vt:lpstr>과제1_시스템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hyerim</dc:creator>
  <cp:lastModifiedBy>woo</cp:lastModifiedBy>
  <cp:revision>4131</cp:revision>
  <cp:lastPrinted>2019-04-30T04:18:45Z</cp:lastPrinted>
  <dcterms:created xsi:type="dcterms:W3CDTF">2018-10-17T06:26:05Z</dcterms:created>
  <dcterms:modified xsi:type="dcterms:W3CDTF">2020-07-06T11:53:54Z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D:\E_마케팅문서\1_템플릿\181017_코스메카코리아\181017_코스메카코리아 제안서 템플릿2.pptx</vt:lpwstr>
  </property>
</Properties>
</file>