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7BB9E5-7EA3-4FE4-AB17-6468C6D67474}">
  <a:tblStyle styleId="{727BB9E5-7EA3-4FE4-AB17-6468C6D6747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인텔에서 멀티Core 라는 것이 나오기 전까지는 진짜 시스템 프로그래머만 고민하던 것.</a:t>
            </a:r>
            <a:endParaRPr b="1"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대부분은 골치 아픈 문제를 회피하기 위해 순차적 프로그램에 집착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그리고 매년 CPU 속도가 빨라지고 있었음음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 리소스를 동시에 접근하는 multi thread 프로그램은 간단하지 않음.</a:t>
            </a:r>
            <a:endParaRPr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큰 문제는 실수를 범해도 대부분의 프로그램은 처리를 계속 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것. </a:t>
            </a:r>
            <a:r>
              <a:rPr b="1"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아주 부하가 높은 경우에야 버그가 표면에 드러난다</a:t>
            </a:r>
            <a:r>
              <a:rPr lang="ko-KR" sz="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72aafd9a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72aafd9a91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gif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642910" y="1500174"/>
            <a:ext cx="7929618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multi-thread 어플리케이션에 대해 모든 개발자가 알아 두지 않으면 안 되는 것</a:t>
            </a:r>
            <a:endParaRPr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6791818" y="5870704"/>
            <a:ext cx="18153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480"/>
              <a:buNone/>
            </a:pPr>
            <a:r>
              <a:rPr b="1" lang="ko-KR" sz="2480">
                <a:solidFill>
                  <a:schemeClr val="dk1"/>
                </a:solidFill>
              </a:rPr>
              <a:t>최흥배</a:t>
            </a:r>
            <a:endParaRPr b="1" sz="248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/>
          <p:nvPr/>
        </p:nvSpPr>
        <p:spPr>
          <a:xfrm>
            <a:off x="493410" y="500042"/>
            <a:ext cx="107753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28596" y="1428736"/>
            <a:ext cx="814393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경합을 막는 가장 일반적인 방법으로 공유 메모리에 다른 thread가 접근 하지 못하게 lock을 사용하는 것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moniter, critical section, mutex, semaphore가 있음.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lock에는 enter와 exit 메소드가 있음.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thread가 enter 메소드를 호출하면 다른 다른 thread가 enter 메소드를 호출하려고 해도 처음의 thread가 exit를 호출하기 전까지는 기다림.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/>
          <p:nvPr/>
        </p:nvSpPr>
        <p:spPr>
          <a:xfrm>
            <a:off x="428596" y="808664"/>
            <a:ext cx="642942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static object totalRequestsLock = new Object(); 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System.Threading.Monitor.Enter(totalRequestsLock);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totalRequests = totalRequests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System.Threading.Monitor.Exit(totalRequestsLock);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71472" y="4357694"/>
            <a:ext cx="792961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System.Threading.Monitor.Enter(totalRequestsLock);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try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totalRequests = totalRequests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 finally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System.Threading.Monitor.Exit(totalRequestsLock);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23"/>
          <p:cNvSpPr txBox="1"/>
          <p:nvPr/>
        </p:nvSpPr>
        <p:spPr>
          <a:xfrm>
            <a:off x="571472" y="2928934"/>
            <a:ext cx="778674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lock을 걸고 있는 사이에 예외가 발생했을 경우는 exit 메소드가 호출되지 않음</a:t>
            </a:r>
            <a:endParaRPr b="1"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" name="Google Shape;15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7950" y="928670"/>
            <a:ext cx="1171575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88" y="4357694"/>
            <a:ext cx="128587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/>
        </p:nvSpPr>
        <p:spPr>
          <a:xfrm>
            <a:off x="857224" y="571759"/>
            <a:ext cx="7572428" cy="5786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크리티컬섹션과 뮤텍스의 차이(Win32 API)</a:t>
            </a:r>
            <a:endParaRPr b="1"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AutoNum type="arabicPeriod"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크리티컬섹션이 뮤텍스에 비해 약 10배정도 빠르다.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크리티컬섹션은 로컬 리소스이고, 뮤텍스는 커널 리소스 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뮤텍스는 다른 프로세스간에도 동기화를 할 수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뮤텍스는 데드락에 안전한다.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크리티컬섹션은 댕글리 크리티컬섹션이라는 것이 있다. 이것은 크리티컬 섹션의 개시와 종료 사이에 스레드가 죽어버린 경우 무한 데드락에 빠지는 경우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예)  크리티컬섹션 시작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     ...............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     어떤 이유로 스레드가 죽어버림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    ................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      크리티컬섹션 종료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 : Intel의 multi thread 관련 개발 문서에서….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/>
          <p:nvPr/>
        </p:nvSpPr>
        <p:spPr>
          <a:xfrm>
            <a:off x="1785934" y="2389054"/>
            <a:ext cx="550071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lock(totalRequestsLock)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totalRequests = totalRequests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}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571472" y="928670"/>
            <a:ext cx="785818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lock을 걸었을 때 예외가 발생했을 때의 처리를 .NET에서는 아래의 패턴으로 대처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428596" y="3571876"/>
            <a:ext cx="792961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패턴은 약간의 문제점이 있음.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예외가 발생하면 lock을 걸었던 부분이 망가질 확률이 높으므로 그것을 정상적으로 수복하기 전에 프로그램 실행을 속행하면 문제가 있음.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위 예제와 같이 간단한 처리에는 lock 패턴이 도움이 되지만 예외가 발생했을 때 좀 더 많은 정리 작업이 필요한 경우에는 별로 도움이 되지 않음.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>
            <a:off x="493410" y="619764"/>
            <a:ext cx="37096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올바른 lock 사용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00034" y="2084382"/>
            <a:ext cx="8143932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모든 lock을 사용하는 메모리 영역을 문서화한다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문서화를 하면 lock을 건 이후에 메모리를 변경한다는 것을 꼼꼼하게 확인할 수 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대부분의 경합의 원인은  lock 건 영역에 들어가고 나서 관련 메모리에 접근 할 때의 동작에 일관성이 없을 때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그래서  문서화해 확인하는 것에는  시간을 소비할만한 가치가 충분히 있다.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/>
          <p:nvPr/>
        </p:nvSpPr>
        <p:spPr>
          <a:xfrm>
            <a:off x="500034" y="1322848"/>
            <a:ext cx="814393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lock을 사용한 것에 대한 문서를 만든 후 lock으로 보호하는 각각의 영역이 오버랩 하고 있지 않는지 조사한다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오버랩 하고 있어도 엄밀하게는 실수가 아니지만 두 개의 다른 lock에 걸려 있는 메모리가 오버랩 하고 있어도 도움은 되지 않으므로 오버랩은 가능한 한 피한다.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lock 가운데 매회 같은 lock 안에 들어오는 이것은 하나의 lock만으로 특정 메모리 영역을 보호 하는 것 같은 것.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>
            <a:off x="493410" y="500042"/>
            <a:ext cx="26244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lock의 개수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642910" y="1895765"/>
            <a:ext cx="80724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totalRequests = highPriRequests + lowPriRequests; 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8"/>
          <p:cNvSpPr/>
          <p:nvPr/>
        </p:nvSpPr>
        <p:spPr>
          <a:xfrm>
            <a:off x="500034" y="3180236"/>
            <a:ext cx="8286808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highPriRequests 와 lowPriRequests가 공유 변수 일때 lock이 두 개가 필여할까요? 아니면 하나만 필요할까요?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답은 개개의 설계 목표에서 좌우.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개의 lock을 사용할 때의 이점은 많은 동시 실행을 할 수 있다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/>
          <p:nvPr/>
        </p:nvSpPr>
        <p:spPr>
          <a:xfrm>
            <a:off x="428596" y="1142984"/>
            <a:ext cx="828680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한쪽의 thread가 highPriRequests를 갱신하고, 다른 thread가 lowPriRequests 를 갱신하려고 할 때 lock이 하나 밖에 없으면  상대의 thread가 처리를 끝낼 때까지 나머지의 thread는 대기.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lock이 두 개 있으면  각 thread는 싸우는 일 없이 다음의 처리하러 진행.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 처리 중에 몇 번이나 사용되는 테이블을 lock이 보호하고 있는 경우를 상상해 보자. 이 경우는  테이블의 일부 (해시 버킷의 엔트리 등)만  lock을 걸어 복수의 thread로부터 테이블에 동시에 액세스 할 수 있도록 하는 것에는  그 만큼의 가치가 있을지도 모른다.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/>
          <p:nvPr/>
        </p:nvSpPr>
        <p:spPr>
          <a:xfrm>
            <a:off x="571472" y="1429298"/>
            <a:ext cx="800105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lock을 두 개 마련했을 때의 주된 단점은 복잡하다는 것</a:t>
            </a: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당연  프로그램에 관련하는 부분이 증가하므로  프로그래머가 실수를 범할 가능성도 높아진다.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복잡함은  시스템에 있어서 lock의 개수에 연동하여 급속히 높아진다.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제일 좋은 것은  큰 메모리 영역을 보호하는 것으로 lock의 개수를 거의 없애고,  lock의 경합이 퍼포먼스를 저해하고 있는 것을 알 수 있었을 경우에만 lock을 분할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500034" y="714356"/>
            <a:ext cx="8001056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극단적인 경우에는  복수의 thread로부터 도달할 수 있는 메모리 전체를 보호하는 lock이 하나만 프로그램에 포함되는 경우도 있음.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이러한 설계는 </a:t>
            </a:r>
            <a:r>
              <a:rPr b="1"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 데이터에 액세스 하지 않아도 thread로 요청을 처리할 수 있는 경우는  요청을 처리할 경우에 매우 효과적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요청을 처리하기 위해서 thread로 공유 메모리를 많이 갱신해야 하는 경우는  lock이 한 개만이라고 하는 것이 병목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된다. 이 경우는 하나의 lock으로 보호된 넓은 메모리 영역을  오버랩 하지 않는 몇 개의 부분집합으로 분할하고  그 각 부분집합을 각각의 lock으로 보호할 필요가 있다.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428596" y="285169"/>
            <a:ext cx="7215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thread 프로그램이란?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775" y="1041544"/>
            <a:ext cx="5621832" cy="5621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/>
          <p:nvPr/>
        </p:nvSpPr>
        <p:spPr>
          <a:xfrm>
            <a:off x="493410" y="500042"/>
            <a:ext cx="479490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읽기 시의 lock의 선택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://i.msdn.microsoft.com/cc163744.fig05(en-us).gif" id="206" name="Google Shape;20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596" y="1428736"/>
            <a:ext cx="3214710" cy="4950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/>
          <p:nvPr/>
        </p:nvSpPr>
        <p:spPr>
          <a:xfrm>
            <a:off x="493410" y="500042"/>
            <a:ext cx="772679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lock으로 보호하지 않아도 되는 경우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33"/>
          <p:cNvSpPr txBox="1"/>
          <p:nvPr/>
        </p:nvSpPr>
        <p:spPr>
          <a:xfrm>
            <a:off x="571472" y="1714488"/>
            <a:ext cx="792961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하나의 thread만 접근하는 메모리.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공개 후에 읽기 전용이 되는 메모리.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복수의 thread로부터 활발하게 갱신되지만 lock을 걸리 않았을 때는 하나의 스레드만 접근하는 경우.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보호하지 않아도 프로그램 실행에 문제가 없는 경우.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/>
          <p:nvPr/>
        </p:nvSpPr>
        <p:spPr>
          <a:xfrm>
            <a:off x="493410" y="639529"/>
            <a:ext cx="417133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논리적인 lock 처리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34"/>
          <p:cNvSpPr txBox="1"/>
          <p:nvPr/>
        </p:nvSpPr>
        <p:spPr>
          <a:xfrm>
            <a:off x="571472" y="2357430"/>
            <a:ext cx="807249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모든 multi thread 프로그램은 경합 투성이.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문제의 대부분은 lock이 언제 필요한가임.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경합은 lock을 하나라도 빠뜨리며 발생하므로 실수가 쉬움. 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그래서 제대로 된 방법론이 필요.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493410" y="500042"/>
            <a:ext cx="19330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Moniter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://i.msdn.microsoft.com/cc163744.fig06(en-us).gif" id="224" name="Google Shape;22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7982" y="1571612"/>
            <a:ext cx="5400034" cy="34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5"/>
          <p:cNvSpPr txBox="1"/>
          <p:nvPr/>
        </p:nvSpPr>
        <p:spPr>
          <a:xfrm>
            <a:off x="571472" y="5143512"/>
            <a:ext cx="8143932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작은 lock 개수 메모리 불변을 보존</a:t>
            </a:r>
            <a:endParaRPr sz="2400">
              <a:solidFill>
                <a:srgbClr val="0070C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 계좌 이체와 같이 Update을 두 번 호출할 때 불변이 깨어진다.</a:t>
            </a:r>
            <a:endParaRPr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.msdn.microsoft.com/cc163744.fig07(en-us).gif" id="230" name="Google Shape;2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4900" y="928670"/>
            <a:ext cx="6923248" cy="271464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6"/>
          <p:cNvSpPr txBox="1"/>
          <p:nvPr/>
        </p:nvSpPr>
        <p:spPr>
          <a:xfrm>
            <a:off x="785786" y="4214818"/>
            <a:ext cx="7429552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앞의 계좌이체 문제는 해결했지만 이번에는 불필요한 lock이 생김.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그리고 모니터는 편리하지만 만약 find로 반환한 객체를 외부에서 바꾸면 lock으로 보호되지 못함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/>
          <p:nvPr/>
        </p:nvSpPr>
        <p:spPr>
          <a:xfrm>
            <a:off x="493410" y="500042"/>
            <a:ext cx="693611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 제대로 사용하기 위한 설계 가이드 라인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37"/>
          <p:cNvSpPr txBox="1"/>
          <p:nvPr/>
        </p:nvSpPr>
        <p:spPr>
          <a:xfrm>
            <a:off x="428596" y="2465856"/>
            <a:ext cx="821537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컨테이너 클래스와 같이 재 사용이 높은 코드에는 lock을 넣지 않는다.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이유는 코드 자체의 보호밖에 안되어 보통 보다 더 강력한 lock을 필요로 하기 때문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다만 프로그램 에러가 발생했을 때도 코드의 가동이 중용한 경우에는 사용. 글로벌 메모리 heap이나 보안이 중요한 코드 등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/>
          <p:nvPr/>
        </p:nvSpPr>
        <p:spPr>
          <a:xfrm>
            <a:off x="428596" y="714356"/>
            <a:ext cx="8215370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메모리의 대부분을 보호하는 lock을 아주 조금 사용하면  에러는 일어나기 어렵고  효율도 오름.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많은 데이터 구조체를 하나의 lock으로 보호하여 동시 실행 수를 올릴 수 있다면  좋은 설계.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 메모리를 많이 갱신하는 처리가  각 thread에서 실행하는 처리를 요구하지 않는다면 이 원칙을 다용해  모든 공유 메모리를 보호하는 lock을 하나만 마련하는 것을 검토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하면 순차적 프로그램과 거의 같은 정도 단순한 프로그램이 됩니다. Worker thread 끼리 너무 서로 작용하지 않는 어플리케이션의 경우는  이것으로 충분히 효과적.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/>
        </p:nvSpPr>
        <p:spPr>
          <a:xfrm>
            <a:off x="428596" y="869936"/>
            <a:ext cx="8286808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thread에서 주로 읽기를 많이 한다면 reader-writer lock을 사용하여 lock 개수를 낮춘다. 이 lock은 복수의 reader가 동시에 lock에 들어오지만 writer는 하나만 접근 가능.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thread 프로그램은 복잡하다다. 요령은 이 복잡함을 억누르는 것.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복잡함이 설계에 나타날 때는 무시하는 것이 아니라 명확하게 하는 것. 인터페이스 규약 안에 잘 명시해야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lock의 사용은 라이브러리 설계자가 할 수 있는 것은 거의 없음. 애플리케이션 개발자가 책임을 지고 작업을 해야 된다.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642910" y="714356"/>
            <a:ext cx="237597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Dead lock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53" name="Google Shape;253;p40"/>
          <p:cNvGrpSpPr/>
          <p:nvPr/>
        </p:nvGrpSpPr>
        <p:grpSpPr>
          <a:xfrm>
            <a:off x="1285852" y="2571744"/>
            <a:ext cx="2286016" cy="1357322"/>
            <a:chOff x="1000100" y="1714488"/>
            <a:chExt cx="2286016" cy="1357322"/>
          </a:xfrm>
        </p:grpSpPr>
        <p:sp>
          <p:nvSpPr>
            <p:cNvPr id="254" name="Google Shape;254;p40"/>
            <p:cNvSpPr/>
            <p:nvPr/>
          </p:nvSpPr>
          <p:spPr>
            <a:xfrm>
              <a:off x="1000100" y="1714488"/>
              <a:ext cx="2286016" cy="13573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5" name="Google Shape;255;p40"/>
            <p:cNvSpPr txBox="1"/>
            <p:nvPr/>
          </p:nvSpPr>
          <p:spPr>
            <a:xfrm>
              <a:off x="1000100" y="1714488"/>
              <a:ext cx="10001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Lock A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40"/>
            <p:cNvSpPr txBox="1"/>
            <p:nvPr/>
          </p:nvSpPr>
          <p:spPr>
            <a:xfrm>
              <a:off x="1571604" y="2285992"/>
              <a:ext cx="1143008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thread 1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57" name="Google Shape;257;p40"/>
          <p:cNvGrpSpPr/>
          <p:nvPr/>
        </p:nvGrpSpPr>
        <p:grpSpPr>
          <a:xfrm>
            <a:off x="5357818" y="2571744"/>
            <a:ext cx="2286016" cy="1357322"/>
            <a:chOff x="1000100" y="1714488"/>
            <a:chExt cx="2286016" cy="1357322"/>
          </a:xfrm>
        </p:grpSpPr>
        <p:sp>
          <p:nvSpPr>
            <p:cNvPr id="258" name="Google Shape;258;p40"/>
            <p:cNvSpPr/>
            <p:nvPr/>
          </p:nvSpPr>
          <p:spPr>
            <a:xfrm>
              <a:off x="1000100" y="1714488"/>
              <a:ext cx="2286016" cy="135732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9" name="Google Shape;259;p40"/>
            <p:cNvSpPr txBox="1"/>
            <p:nvPr/>
          </p:nvSpPr>
          <p:spPr>
            <a:xfrm>
              <a:off x="1000100" y="1714488"/>
              <a:ext cx="10001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Lock B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1571604" y="2285992"/>
              <a:ext cx="13573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thread 2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261" name="Google Shape;261;p40"/>
          <p:cNvCxnSpPr/>
          <p:nvPr/>
        </p:nvCxnSpPr>
        <p:spPr>
          <a:xfrm flipH="1" rot="10800000">
            <a:off x="3071802" y="2930522"/>
            <a:ext cx="2286016" cy="35560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cxnSp>
        <p:nvCxnSpPr>
          <p:cNvPr id="262" name="Google Shape;262;p40"/>
          <p:cNvCxnSpPr/>
          <p:nvPr/>
        </p:nvCxnSpPr>
        <p:spPr>
          <a:xfrm flipH="1">
            <a:off x="3571868" y="3327914"/>
            <a:ext cx="2357454" cy="24396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/>
          <p:nvPr/>
        </p:nvSpPr>
        <p:spPr>
          <a:xfrm>
            <a:off x="428596" y="714356"/>
            <a:ext cx="8286808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Dead lock을 막는 방법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동시에 복수의 lock을 걸지 않도록 하여 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최소의 lock만 유지. lock을 거는 순서를 규약으로 정한다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복수의 thread로 만들어지는 원형 체인 중에서 그 체인에 포함되어 있는 각 thread가 뒤로 줄서 있는 thread가 걸고 있는 lock을 대기하는 체인에서 발생.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lock에 ‘레벨’을 할당하여 반드시 레빌의 내림차순으로 각 thread가 락을 걸게 하면 해결할 수 있음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Dead lock은 lock의 개수를 작도록 억제하는 이유 중 하나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magecache2.allposters.com/images/pic/EUR/1750-5162%7EThe-Scream-Posters.jpg"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0" y="2000270"/>
            <a:ext cx="28575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/>
          <p:nvPr/>
        </p:nvSpPr>
        <p:spPr>
          <a:xfrm>
            <a:off x="857224" y="571480"/>
            <a:ext cx="78581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큰 문제는 실수를 범해도 대부분의 프로그램은 처리를 계속 하는 것.</a:t>
            </a: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아주 부하가 높은 경우에야 버그가 표면에 드러난다</a:t>
            </a: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://img.blog.yahoo.co.kr/ybi/1/70/0f/sturmgechutz/folder/83/img_83_1620_12?1243909324.jpg" id="98" name="Google Shape;9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314" y="1928802"/>
            <a:ext cx="3476625" cy="42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/>
          <p:nvPr/>
        </p:nvSpPr>
        <p:spPr>
          <a:xfrm>
            <a:off x="493410" y="500042"/>
            <a:ext cx="21627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 비용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42"/>
          <p:cNvSpPr txBox="1"/>
          <p:nvPr/>
        </p:nvSpPr>
        <p:spPr>
          <a:xfrm>
            <a:off x="428596" y="1584316"/>
            <a:ext cx="8215370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lock의 개수를 줄여야 되는 이유 중의 하나.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보통 명령에 비해 10배에서 수 백배까지 더 걸린다.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비교/교환 명렬에서는 다른 모든 프로세서가 같은 처리를 하지 못하게 해야 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호출되는 메소드에 lock을 거는데 100개 전후의 명령 밖에 실행하지 않는 경우는 lock이 오버헤드가 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보통 좀 더 큰 처리 단위 사이의 lock을 유지하도록 프로그램을 설계하는 것이 좋다.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/>
        </p:nvSpPr>
        <p:spPr>
          <a:xfrm>
            <a:off x="500034" y="810640"/>
            <a:ext cx="8215370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시스템 내의 프로세서의 개수가 증가함에 따라 모든 프로세서를 효율적으로 사용하는데 lock이 장애가 된다.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lock이 너무 적으면 특정 프로세서가 lock을 걸면 다른 모든 프로세서를 대기시켜버린다.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lock이 너무 많으면 많은 프로세서가 너무 빈번하게 lock을 걸고 푸는 “busy” lock이 되기 쉽다.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서로 공유하는 데이터가 없이 각 worker thread에서 많은 처리를 하도록 설계해야한다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/>
          <p:nvPr/>
        </p:nvSpPr>
        <p:spPr>
          <a:xfrm>
            <a:off x="493410" y="50004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정리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p44"/>
          <p:cNvSpPr txBox="1"/>
          <p:nvPr/>
        </p:nvSpPr>
        <p:spPr>
          <a:xfrm>
            <a:off x="500034" y="1560032"/>
            <a:ext cx="8072494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순차적 프로그램이나 multi thread 프로그램이나 기본적인 원리는 비슷.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 </a:t>
            </a: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thread 프로그램은 공유 리소스 보호를 위해 많은 규율이 필요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thread 프로그램은 lock 개수를 최대한으로 억제하면서 동시 실행 수를 늘리는 것이 중요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lock의 설계를 단순화 하면서 끊임없이 논리적으로 lock을 설계하면 경합하지 않는 프로그램을 만들 수 있다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/>
          <p:nvPr/>
        </p:nvSpPr>
        <p:spPr>
          <a:xfrm>
            <a:off x="357158" y="4040881"/>
            <a:ext cx="835821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MSDN 매거진 2005년 8월호 기사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원문 (영어)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http://msdn.microsoft.com/ja-jp/magazine/cc163744%28en-us%29.aspx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45"/>
          <p:cNvSpPr/>
          <p:nvPr/>
        </p:nvSpPr>
        <p:spPr>
          <a:xfrm>
            <a:off x="428596" y="2928934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출처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0925" y="152400"/>
            <a:ext cx="5130606" cy="6553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Google Shape;103;p16"/>
          <p:cNvGraphicFramePr/>
          <p:nvPr/>
        </p:nvGraphicFramePr>
        <p:xfrm>
          <a:off x="642910" y="19288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{727BB9E5-7EA3-4FE4-AB17-6468C6D67474}</a:tableStyleId>
              </a:tblPr>
              <a:tblGrid>
                <a:gridCol w="2854900"/>
                <a:gridCol w="5217600"/>
              </a:tblGrid>
              <a:tr h="443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순차 프로그램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multi-thread 프로그램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</a:tr>
              <a:tr h="668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프로세서를  하나만 이용합니다.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멀티 프로세서 하드웨어를 이용할 수 있습니다.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</a:tr>
              <a:tr h="578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동작은 항상 일정.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동작은 항상 부정.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</a:tr>
              <a:tr h="1071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코드 전체를 대상으로 하는 테스트로 대부분의 버그가 발견됩니다.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코드의 범위만을 테스트하는 것 만으로는 불충분합니다. 메모리에 액세스 하면서 thread 끼리 경합 하면 아주 해결하기  어려운 버그가 발생</a:t>
                      </a:r>
                      <a:r>
                        <a:rPr lang="ko-KR" sz="1400" u="none" cap="none" strike="noStrike"/>
                        <a:t>합니다.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</a:tr>
              <a:tr h="812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버그의 근본 원인은  버그가 발생하는 지점까지기 신중하게 쫓아 가면 발견됩니다.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버그의 근본 원인은  그 버그에 들어맞는 경합이 어떤 것일까를 가정하고 코드를 논리적으로 다시 보고 원인을 찾아야 발견</a:t>
                      </a:r>
                      <a:r>
                        <a:rPr lang="ko-KR" sz="1400" u="none" cap="none" strike="noStrike"/>
                        <a:t>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</a:tr>
              <a:tr h="870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일단 알아 버리면  버그의 해소 방법은 반드시 발견되는 것이 보통입니다.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경합의 근본 원인을 특정할 수 없는 경우가 많다</a:t>
                      </a:r>
                      <a:r>
                        <a:rPr lang="ko-KR" sz="1400" u="none" cap="none" strike="noStrike"/>
                        <a:t>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875" marB="27875" marR="27875" marL="27875" anchor="ctr"/>
                </a:tc>
              </a:tr>
            </a:tbl>
          </a:graphicData>
        </a:graphic>
      </p:graphicFrame>
      <p:sp>
        <p:nvSpPr>
          <p:cNvPr id="104" name="Google Shape;104;p16"/>
          <p:cNvSpPr/>
          <p:nvPr/>
        </p:nvSpPr>
        <p:spPr>
          <a:xfrm>
            <a:off x="493411" y="357166"/>
            <a:ext cx="72218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순차적 프로그램과 multi-thread 프로그램의 특징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493411" y="500042"/>
            <a:ext cx="72218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순차적 프로그램과 multi-thread 프로그램의 프로그래밍 방법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Google Shape;110;p17"/>
          <p:cNvGraphicFramePr/>
          <p:nvPr/>
        </p:nvGraphicFramePr>
        <p:xfrm>
          <a:off x="642910" y="21291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{727BB9E5-7EA3-4FE4-AB17-6468C6D67474}</a:tableStyleId>
              </a:tblPr>
              <a:tblGrid>
                <a:gridCol w="3351525"/>
                <a:gridCol w="4720975"/>
              </a:tblGrid>
              <a:tr h="42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순차 프로그램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multi-thread 프로그램</a:t>
                      </a:r>
                      <a:endParaRPr b="1"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</a:tr>
              <a:tr h="64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명시적으로 변경하지 않는 한 메모리는 안정.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메모리는 읽기 전용, thread 로컬, lock에 의한 보호의 3 개 정도의 경우를 제외하고는 끊임없이 변동.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</a:tr>
              <a:tr h="40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lock은 불필요.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lock은 절대로 필요</a:t>
                      </a:r>
                      <a:r>
                        <a:rPr lang="ko-KR" sz="1400" u="none" cap="none" strike="noStrike"/>
                        <a:t>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</a:tr>
              <a:tr h="91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데이터 구조 불변은 데이터 구조의 메소드를 출입할 때에 상태를 유지할 필요.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데이터 구조 불변은  그 데이터 구조를 보호하고 있는 lock이 걸리지 않을 때는 언제라도 그 상태를 유지해 두지 않으면 안됨.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</a:tr>
              <a:tr h="913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서로 의존하고 있는 두 개의 데이터 구조체에 액세스 할 때에도  특별히 고려 해야 할 것은 없음.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1400" u="none" cap="none" strike="noStrike"/>
                        <a:t>두 개의 데이터 구조체가 관계하고 있는 경우는  그 관계를 사용하기 전에 양쪽 모두 데이터 구조체의  lock 안에 들어오지 않으면 안됨</a:t>
                      </a:r>
                      <a:r>
                        <a:rPr lang="ko-KR" sz="1400" u="none" cap="none" strike="noStrike"/>
                        <a:t>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</a:tr>
              <a:tr h="633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dead lock은 일어나지 않음. 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400" u="none" cap="none" strike="noStrike"/>
                        <a:t>순서로부터 빗나간 lock이 다수 있는 경우는 dead lock이 일어날 우려가 있음.</a:t>
                      </a:r>
                      <a:endParaRPr sz="1400" u="none" cap="none" strike="noStrike">
                        <a:latin typeface="Batang"/>
                        <a:ea typeface="Batang"/>
                        <a:cs typeface="Batang"/>
                        <a:sym typeface="Batang"/>
                      </a:endParaRPr>
                    </a:p>
                  </a:txBody>
                  <a:tcPr marT="27225" marB="27225" marR="27225" marL="272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/>
          <p:nvPr/>
        </p:nvSpPr>
        <p:spPr>
          <a:xfrm>
            <a:off x="493410" y="500042"/>
            <a:ext cx="362246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thread와 메모리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357158" y="3143248"/>
            <a:ext cx="850112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multi thread 프로그래밍의 가장 귀찮은 것은 thread 끼리 통신시키는 부분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가장 많이 사용하는 통신 모델은 공유 메모리 모델.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rgbClr val="0070C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모델의 이점은 순차적 프로그램과 거의 같은 방법으로 프로그래밍 할 수 있다는 것. </a:t>
            </a: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그러나 </a:t>
            </a:r>
            <a:r>
              <a:rPr b="1" lang="ko-KR" sz="26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 이점이 최대의 문제이기도 함</a:t>
            </a:r>
            <a:r>
              <a:rPr lang="ko-KR" sz="2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공유될 가능성이 있는 메모리는 하나의 thread만 사용하는 것에 비해 아주 조심해서 사용.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http://i.msdn.microsoft.com/cc163744.fig03%28en-us%29.gif" id="117" name="Google Shape;11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5984" y="1357298"/>
            <a:ext cx="4532612" cy="164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/>
          <p:nvPr/>
        </p:nvSpPr>
        <p:spPr>
          <a:xfrm>
            <a:off x="493410" y="500042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경합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19"/>
          <p:cNvSpPr/>
          <p:nvPr/>
        </p:nvSpPr>
        <p:spPr>
          <a:xfrm>
            <a:off x="714348" y="2000240"/>
            <a:ext cx="6894451" cy="584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totalRequests = totalRequests + 1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9"/>
          <p:cNvSpPr/>
          <p:nvPr/>
        </p:nvSpPr>
        <p:spPr>
          <a:xfrm>
            <a:off x="857224" y="3929066"/>
            <a:ext cx="607223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 EAX, [totalRequests]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INC EAX                        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MOV [totalRequests], EAX 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3714744" y="2928934"/>
            <a:ext cx="928694" cy="857256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5929322" y="3857628"/>
            <a:ext cx="24288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totalRequests 용 메모리를 레지스터에 로드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3071802" y="4559866"/>
            <a:ext cx="1882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레지스터를 갱신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5929322" y="5000636"/>
            <a:ext cx="31999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갱신한 값을 메모리에 되돌림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i.msdn.microsoft.com/cc163744.fig04%28en-us%29.gif"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20" y="1428736"/>
            <a:ext cx="5606387" cy="342902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215074" y="1785926"/>
            <a:ext cx="242889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두 개의 thread가 값이 변하기 전에 읽은 후, 값을 증가 시킨 메모리에 되돌려서 증가는 하나만 하게 됨.</a:t>
            </a: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b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thread 간의 타이밍이 나빠서 일어나는 버그를 경합이라고 한다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/>
          <p:nvPr/>
        </p:nvSpPr>
        <p:spPr>
          <a:xfrm>
            <a:off x="493410" y="500042"/>
            <a:ext cx="37401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경합의 발생 조건</a:t>
            </a:r>
            <a:endParaRPr b="1" sz="3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500034" y="1727192"/>
            <a:ext cx="8286808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 복수의 thread로부터 접근할 수 있는 메모리가 존재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공유 메모리의 속성이 프로그램이 정상적으로 동작하는데 필요할 때</a:t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실제 변경이 일부 기간에 걸쳐서 속성 상태가 유지 될 때</a:t>
            </a:r>
            <a:b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불변이 망가졌을 때 다른 thread가 해당 메모리에 접근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