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9" r:id="rId22"/>
    <p:sldId id="280" r:id="rId23"/>
    <p:sldId id="281" r:id="rId24"/>
    <p:sldId id="282" r:id="rId25"/>
    <p:sldId id="277" r:id="rId26"/>
    <p:sldId id="283" r:id="rId27"/>
    <p:sldId id="284" r:id="rId28"/>
    <p:sldId id="285" r:id="rId29"/>
    <p:sldId id="278" r:id="rId30"/>
    <p:sldId id="286" r:id="rId31"/>
    <p:sldId id="271" r:id="rId32"/>
    <p:sldId id="288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521-F6D9-4CC1-B354-71E2B0CC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E96E-E247-44A3-8EF8-A1498F55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1EB2-7947-47E2-AFB3-D2C804D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7A9B-F0E7-43E9-A871-FC68D34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8261-E99F-4849-82B8-654D42BD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0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ED30-9761-4579-B617-40D2BD9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47C6-A521-4984-9A2B-5C9F4B24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5BBB-2F0B-4E8D-9E91-F225EA92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F08A-E8A6-4C5F-BE7E-68880CE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427C-05CF-40E2-8D2B-CAC808F8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9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20A0-C205-4C83-A951-4096805BB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26C5C-4BDF-4DD6-89F1-6EF5AB08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795C-1447-423E-A17D-BD3BDA34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D7C-1E60-4B03-83BA-CAE00BA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569C-C822-4E29-8FE5-8273621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2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0234-C069-4F6C-9FFC-6F4A5ADC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D730-8933-4EE7-A51C-579F79C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D1AA-E213-4F56-A9A5-BEBBDEB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0C69-90E7-49B5-83B3-C31A8B0D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0187-0268-4037-BAD3-8C8E9506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D8A-073E-496C-8799-349753F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8A92-7C58-41C0-B150-8E9A24E0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3084-36E7-4DCC-9715-B0B80E01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1235-8E6C-4A08-8E59-E9F538F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4CB-2270-4AC7-B1B0-662D79C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118-7619-449E-AFF2-479A7328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A088-D6C8-48A3-8934-31BDC596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A7F2-BF82-425F-8999-CA62D395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962E-E3E2-47F3-9E84-B4EA3B43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5899-B81A-40EF-B647-16F9FAE0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58F74-AA2F-42FA-B3A3-4CEA5DC8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0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35D7-D916-4C4C-A6B0-BC05840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B6B7-05C0-42F9-83DE-CEB64557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E9080-258C-4467-A33B-5290684A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4D978-274A-40BF-B0D3-9E544094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B4E09-31A6-411B-AC55-4A4A8608A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D5755-DBA0-4126-9FD0-55541724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E1FF-2CA0-485B-B896-1EB4DE87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73AF-3B0A-4B38-9830-CEF290BD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1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3EC-0515-461F-9731-E7126868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3AD5-DFEF-4EF0-A0E3-623EAFA0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FF3D2-FD83-4703-93C1-19F8B3E6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C4659-BDDD-4963-824E-52AB5BB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0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09BD9-1E5D-41F1-9F63-0EE8576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3FDE6-9EA5-4CEB-95E7-8F20D84A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E2F7-90DE-42DE-9D1F-606C177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0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C2F7-521E-4BFF-A6BB-1B1321FB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D8CE-43D3-4604-A66A-36189C9D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C2F9-AB40-43B2-8F9E-36C77065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7802-AC95-4329-8756-0C937E59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E1BB-D2A5-4EB7-AB00-07E49E4A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D090-5947-482F-8AF9-46228F5D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7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4E03-BACC-4C20-856F-DFF204E7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EE309-2F33-465A-8AA5-978F4963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C4F54-4FED-43B5-9F5B-96B05636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3548-24DD-47AB-834C-DB6BE51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A574-A74E-43D8-BF92-520E78D1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2D9F-F46D-44CD-9CFE-B174387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7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01D28-A9A7-4368-86A3-A9AD3BE7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D3CF-8D1F-4138-8E8F-08DEB31A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596-E19E-412B-8C1F-4739218F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1505-D734-4211-8B2F-A59E605D7040}" type="datetimeFigureOut">
              <a:rPr lang="en-SG" smtClean="0"/>
              <a:t>30/9/2018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5F2D-0A12-4F53-AB33-19BC52D3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E311-105E-407A-96D6-A9D8CA435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79C4-D91F-41FC-9153-129F9B188F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8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9972-0611-491D-8AD0-EEB6DDF2D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KotlinToDo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0FE88-815D-48DD-85DD-E48702D7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SG" dirty="0" err="1"/>
              <a:t>oo</a:t>
            </a:r>
            <a:r>
              <a:rPr lang="en-SG" dirty="0"/>
              <a:t> Jia 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1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https://kotlinlang.org/docs/reference/control-flow.html</a:t>
            </a:r>
          </a:p>
        </p:txBody>
      </p:sp>
    </p:spTree>
    <p:extLst>
      <p:ext uri="{BB962C8B-B14F-4D97-AF65-F5344CB8AC3E}">
        <p14:creationId xmlns:p14="http://schemas.microsoft.com/office/powerpoint/2010/main" val="259885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76372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https://kotlinlang.org/docs/reference/lambdas.html#higher-order-functions-and-lambdas</a:t>
            </a:r>
          </a:p>
        </p:txBody>
      </p:sp>
    </p:spTree>
    <p:extLst>
      <p:ext uri="{BB962C8B-B14F-4D97-AF65-F5344CB8AC3E}">
        <p14:creationId xmlns:p14="http://schemas.microsoft.com/office/powerpoint/2010/main" val="157973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https://kotlinlang.org/docs/reference/classes.html</a:t>
            </a:r>
          </a:p>
        </p:txBody>
      </p:sp>
    </p:spTree>
    <p:extLst>
      <p:ext uri="{BB962C8B-B14F-4D97-AF65-F5344CB8AC3E}">
        <p14:creationId xmlns:p14="http://schemas.microsoft.com/office/powerpoint/2010/main" val="413611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https://kotlinlang.org/docs/reference/null-safety.html</a:t>
            </a:r>
          </a:p>
        </p:txBody>
      </p:sp>
    </p:spTree>
    <p:extLst>
      <p:ext uri="{BB962C8B-B14F-4D97-AF65-F5344CB8AC3E}">
        <p14:creationId xmlns:p14="http://schemas.microsoft.com/office/powerpoint/2010/main" val="290851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KotlinToDo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798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CBFF-E19B-4624-B945-DF6235F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743CD-FCCD-41BA-A27E-FD6EFDA84E71}"/>
              </a:ext>
            </a:extLst>
          </p:cNvPr>
          <p:cNvGrpSpPr/>
          <p:nvPr/>
        </p:nvGrpSpPr>
        <p:grpSpPr>
          <a:xfrm>
            <a:off x="3020794" y="1339339"/>
            <a:ext cx="6150412" cy="5153536"/>
            <a:chOff x="2694563" y="1339339"/>
            <a:chExt cx="6150412" cy="51535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38D161-89E5-476E-A29A-900244E72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111" y="1339339"/>
              <a:ext cx="2898864" cy="5153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5E2C54-E32F-40A1-954B-3E615D85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563" y="1339339"/>
              <a:ext cx="2898864" cy="5153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9820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BBFB-CAFD-48C1-81C8-E090B5B3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Pre-Planning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C101-886C-4230-980C-9A53C59A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Add/store 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Add-ons to a note such as priorities</a:t>
            </a:r>
          </a:p>
          <a:p>
            <a:r>
              <a:rPr lang="en-US" b="1" dirty="0"/>
              <a:t>Technologies To Consider:</a:t>
            </a:r>
            <a:endParaRPr lang="en-US" dirty="0"/>
          </a:p>
          <a:p>
            <a:pPr lvl="1"/>
            <a:r>
              <a:rPr lang="en-US" dirty="0"/>
              <a:t>Data storage – MySQL? Firebase?</a:t>
            </a:r>
          </a:p>
          <a:p>
            <a:pPr lvl="1"/>
            <a:r>
              <a:rPr lang="en-US" dirty="0"/>
              <a:t>Listing information – </a:t>
            </a:r>
            <a:r>
              <a:rPr lang="en-US" dirty="0" err="1"/>
              <a:t>RecyclerView</a:t>
            </a:r>
            <a:r>
              <a:rPr lang="en-US" dirty="0"/>
              <a:t>? </a:t>
            </a:r>
            <a:r>
              <a:rPr lang="en-US" dirty="0" err="1"/>
              <a:t>ListView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702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7C9-616E-4191-9C4C-B4763F4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application will be constructed?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C749-C0E6-46E6-BF94-CBBD44E4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a </a:t>
            </a:r>
            <a:r>
              <a:rPr lang="en-US" b="1" dirty="0" err="1"/>
              <a:t>RecyclerView</a:t>
            </a:r>
            <a:r>
              <a:rPr lang="en-US" dirty="0"/>
              <a:t> to display a list of data </a:t>
            </a:r>
          </a:p>
          <a:p>
            <a:r>
              <a:rPr lang="en-US" dirty="0"/>
              <a:t>The data for each note will be saved to </a:t>
            </a:r>
            <a:r>
              <a:rPr lang="en-US" b="1" dirty="0"/>
              <a:t>Firebase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777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30C5-B98D-4F04-A77C-70323092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725D-0D0C-4858-A7E1-4732866F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Set of pre-packaged files are given with things like the layouts already built for you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99BBA-0984-4E98-93D8-9E893A28450C}"/>
              </a:ext>
            </a:extLst>
          </p:cNvPr>
          <p:cNvSpPr txBox="1"/>
          <p:nvPr/>
        </p:nvSpPr>
        <p:spPr>
          <a:xfrm>
            <a:off x="1386840" y="3167390"/>
            <a:ext cx="94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https://github.com/woojiahao/KotlinToDoBare</a:t>
            </a:r>
          </a:p>
        </p:txBody>
      </p:sp>
    </p:spTree>
    <p:extLst>
      <p:ext uri="{BB962C8B-B14F-4D97-AF65-F5344CB8AC3E}">
        <p14:creationId xmlns:p14="http://schemas.microsoft.com/office/powerpoint/2010/main" val="15060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0A6A-0BC8-46F9-92E3-E1C974E0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58F8-49AB-4837-B132-A7805693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Experience: </a:t>
            </a:r>
            <a:r>
              <a:rPr lang="en-US" dirty="0"/>
              <a:t>Programming for 4 years</a:t>
            </a:r>
          </a:p>
          <a:p>
            <a:r>
              <a:rPr lang="en-US" b="1" dirty="0"/>
              <a:t>Languages:</a:t>
            </a:r>
            <a:r>
              <a:rPr lang="en-US" dirty="0"/>
              <a:t> Java, Kotlin, Python, SQL</a:t>
            </a:r>
          </a:p>
          <a:p>
            <a:r>
              <a:rPr lang="en-US" b="1" dirty="0"/>
              <a:t>Discord:</a:t>
            </a:r>
            <a:r>
              <a:rPr lang="en-US" dirty="0"/>
              <a:t> @Chill#4048 </a:t>
            </a:r>
          </a:p>
          <a:p>
            <a:r>
              <a:rPr lang="en-US" b="1" dirty="0"/>
              <a:t>GitHub: </a:t>
            </a:r>
            <a:r>
              <a:rPr lang="en-US" dirty="0"/>
              <a:t>https://github.com/woojiahao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83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Information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https://woojiahao.github.io/KotlinToDo/#/listing_information</a:t>
            </a:r>
          </a:p>
        </p:txBody>
      </p:sp>
    </p:spTree>
    <p:extLst>
      <p:ext uri="{BB962C8B-B14F-4D97-AF65-F5344CB8AC3E}">
        <p14:creationId xmlns:p14="http://schemas.microsoft.com/office/powerpoint/2010/main" val="347101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RecyclerView</a:t>
            </a:r>
            <a:r>
              <a:rPr lang="en-US" dirty="0"/>
              <a:t>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listing data</a:t>
            </a:r>
          </a:p>
          <a:p>
            <a:r>
              <a:rPr lang="en-US" dirty="0"/>
              <a:t>Data can be placed in a grid layout or list (horizontally/vertically) layout</a:t>
            </a:r>
          </a:p>
          <a:p>
            <a:r>
              <a:rPr lang="en-US" dirty="0"/>
              <a:t>Data to be displayed is placed in a list and the </a:t>
            </a:r>
            <a:r>
              <a:rPr lang="en-US" dirty="0" err="1"/>
              <a:t>RecyclerView</a:t>
            </a:r>
            <a:r>
              <a:rPr lang="en-US" dirty="0"/>
              <a:t> goes through each item in the list and creates a list item for them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18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custom </a:t>
            </a:r>
            <a:r>
              <a:rPr lang="en-US" dirty="0" err="1"/>
              <a:t>RecyclerView</a:t>
            </a:r>
            <a:r>
              <a:rPr lang="en-US" dirty="0"/>
              <a:t> uses a custom adapter, which is a method of informing the </a:t>
            </a:r>
            <a:r>
              <a:rPr lang="en-US" dirty="0" err="1"/>
              <a:t>RecyclerView</a:t>
            </a:r>
            <a:r>
              <a:rPr lang="en-US" dirty="0"/>
              <a:t> on how to manipulate the data given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22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view that dictates the layout each item in the data will be displayed into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169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46E-EEFC-4A28-B01B-8B77FB2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9BB-D995-4BA0-B1AD-7880AE42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contains fields (instance variables) and means to access them such as getters/setters</a:t>
            </a:r>
          </a:p>
          <a:p>
            <a:r>
              <a:rPr lang="en-US" dirty="0"/>
              <a:t>Very bloated in Java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357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https://woojiahao.github.io/KotlinToDo/#/firebase</a:t>
            </a:r>
          </a:p>
        </p:txBody>
      </p:sp>
    </p:spTree>
    <p:extLst>
      <p:ext uri="{BB962C8B-B14F-4D97-AF65-F5344CB8AC3E}">
        <p14:creationId xmlns:p14="http://schemas.microsoft.com/office/powerpoint/2010/main" val="81183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2D6E-633E-45AF-AC86-597792B9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0953-3011-4654-B788-9B4EB9B8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is a set of tools provided by Google that aims to reduce the burden of mobile developers by handling a lot of the grunt work</a:t>
            </a:r>
          </a:p>
          <a:p>
            <a:r>
              <a:rPr lang="en-US" dirty="0"/>
              <a:t>Contains many tools to assist developers</a:t>
            </a:r>
          </a:p>
          <a:p>
            <a:r>
              <a:rPr lang="en-US" dirty="0"/>
              <a:t>Ideal for storing our data as the library written for Android is easy to use</a:t>
            </a:r>
          </a:p>
          <a:p>
            <a:r>
              <a:rPr lang="en-US" dirty="0"/>
              <a:t>Focus of today is the </a:t>
            </a:r>
            <a:r>
              <a:rPr lang="en-US" b="1" dirty="0"/>
              <a:t>real-time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200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7933-ABB5-4BC4-BCFE-3F5DDFA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Database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ADBE-A086-444E-A544-2E07E2A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NoSQL, a non-relational method of storing information</a:t>
            </a:r>
          </a:p>
          <a:p>
            <a:r>
              <a:rPr lang="en-US" dirty="0"/>
              <a:t>Has a structure similar to JSON</a:t>
            </a:r>
          </a:p>
        </p:txBody>
      </p:sp>
    </p:spTree>
    <p:extLst>
      <p:ext uri="{BB962C8B-B14F-4D97-AF65-F5344CB8AC3E}">
        <p14:creationId xmlns:p14="http://schemas.microsoft.com/office/powerpoint/2010/main" val="401769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AA86-78CC-4508-9849-52FF87E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Firebase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9E36-CB68-4CEF-88C0-8EC0A121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764"/>
          </a:xfrm>
        </p:spPr>
        <p:txBody>
          <a:bodyPr>
            <a:normAutofit/>
          </a:bodyPr>
          <a:lstStyle/>
          <a:p>
            <a:r>
              <a:rPr lang="en-US" dirty="0"/>
              <a:t>Setting up Firebase is a straight-forward process, following their built-in tutorial is sufficient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C10B2-7E73-46B1-882C-21A67CD9FC30}"/>
              </a:ext>
            </a:extLst>
          </p:cNvPr>
          <p:cNvSpPr txBox="1"/>
          <p:nvPr/>
        </p:nvSpPr>
        <p:spPr>
          <a:xfrm>
            <a:off x="1598814" y="3167390"/>
            <a:ext cx="89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https://console.firebase.google.com/u/0/</a:t>
            </a:r>
          </a:p>
        </p:txBody>
      </p:sp>
    </p:spTree>
    <p:extLst>
      <p:ext uri="{BB962C8B-B14F-4D97-AF65-F5344CB8AC3E}">
        <p14:creationId xmlns:p14="http://schemas.microsoft.com/office/powerpoint/2010/main" val="267597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A36-B324-4182-8549-ED9DFA7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Priorities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5CE-13B6-4050-848D-DC9044BC9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https://woojiahao.github.io/KotlinToDo/#/priority_system</a:t>
            </a:r>
          </a:p>
        </p:txBody>
      </p:sp>
    </p:spTree>
    <p:extLst>
      <p:ext uri="{BB962C8B-B14F-4D97-AF65-F5344CB8AC3E}">
        <p14:creationId xmlns:p14="http://schemas.microsoft.com/office/powerpoint/2010/main" val="7018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19EE-77D2-4808-8C96-60783DC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8067-667D-4C1E-9573-FF1F921F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26"/>
          </a:xfrm>
        </p:spPr>
        <p:txBody>
          <a:bodyPr/>
          <a:lstStyle/>
          <a:p>
            <a:r>
              <a:rPr lang="en-US" dirty="0"/>
              <a:t>All talk materials can be found here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B2898-0EE7-4BCE-ABA3-5144EC190017}"/>
              </a:ext>
            </a:extLst>
          </p:cNvPr>
          <p:cNvSpPr txBox="1"/>
          <p:nvPr/>
        </p:nvSpPr>
        <p:spPr>
          <a:xfrm>
            <a:off x="1607126" y="3167390"/>
            <a:ext cx="897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https://woojiahao.github.io/KotlinToDo/#/</a:t>
            </a:r>
          </a:p>
        </p:txBody>
      </p:sp>
    </p:spTree>
    <p:extLst>
      <p:ext uri="{BB962C8B-B14F-4D97-AF65-F5344CB8AC3E}">
        <p14:creationId xmlns:p14="http://schemas.microsoft.com/office/powerpoint/2010/main" val="29930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4CB-7040-44F2-855E-F27E5CD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18FA-7BCF-41C5-9D86-0EB33638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is a collection of constants</a:t>
            </a:r>
          </a:p>
          <a:p>
            <a:r>
              <a:rPr lang="en-US" dirty="0"/>
              <a:t>Each class is an object of the enumeration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8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KotlinToDo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49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A84D-9EE0-4E2D-AF8B-6A617C9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2C2B-2EFC-46CD-B693-45EC7DB0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Documentation</a:t>
            </a:r>
          </a:p>
          <a:p>
            <a:r>
              <a:rPr lang="en-US" dirty="0" err="1"/>
              <a:t>HotBot</a:t>
            </a:r>
            <a:endParaRPr lang="en-US" dirty="0"/>
          </a:p>
          <a:p>
            <a:r>
              <a:rPr lang="en-US" dirty="0"/>
              <a:t>Taiga</a:t>
            </a:r>
          </a:p>
          <a:p>
            <a:r>
              <a:rPr lang="en-US" dirty="0"/>
              <a:t>Exposed Framework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689C4-B5B8-4A2D-9AE3-E3DBBE0B68FA}"/>
              </a:ext>
            </a:extLst>
          </p:cNvPr>
          <p:cNvSpPr/>
          <p:nvPr/>
        </p:nvSpPr>
        <p:spPr>
          <a:xfrm>
            <a:off x="507275" y="4724001"/>
            <a:ext cx="1117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https://woojiahao.github.io/KotlinToDo/#/conclusion</a:t>
            </a:r>
          </a:p>
        </p:txBody>
      </p:sp>
    </p:spTree>
    <p:extLst>
      <p:ext uri="{BB962C8B-B14F-4D97-AF65-F5344CB8AC3E}">
        <p14:creationId xmlns:p14="http://schemas.microsoft.com/office/powerpoint/2010/main" val="20811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697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B628-826F-4320-8D1D-7789564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C1E6-6037-4CB4-ADD2-CE0E986C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Kotlin?</a:t>
            </a:r>
          </a:p>
          <a:p>
            <a:r>
              <a:rPr lang="en-US" dirty="0"/>
              <a:t>Why use Kotlin?</a:t>
            </a:r>
          </a:p>
          <a:p>
            <a:r>
              <a:rPr lang="en-US" dirty="0"/>
              <a:t>Basic of Kotlin</a:t>
            </a:r>
          </a:p>
          <a:p>
            <a:r>
              <a:rPr lang="en-US" dirty="0"/>
              <a:t>Building an application</a:t>
            </a:r>
          </a:p>
          <a:p>
            <a:r>
              <a:rPr lang="en-US" dirty="0"/>
              <a:t>Improving the application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83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8647-B034-4207-BC0D-054723F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Kotlin?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6EA3-A7EA-4C23-B5F3-A52A08A9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in </a:t>
            </a:r>
            <a:r>
              <a:rPr lang="en-US" b="1" dirty="0"/>
              <a:t>2011</a:t>
            </a:r>
            <a:r>
              <a:rPr lang="en-US" dirty="0"/>
              <a:t> by JetBrains</a:t>
            </a:r>
          </a:p>
          <a:p>
            <a:r>
              <a:rPr lang="en-US" dirty="0"/>
              <a:t>Made an officially supported for Android development in </a:t>
            </a:r>
            <a:r>
              <a:rPr lang="en-US" b="1" dirty="0"/>
              <a:t>2017 </a:t>
            </a:r>
            <a:r>
              <a:rPr lang="en-US" dirty="0"/>
              <a:t>by Google</a:t>
            </a:r>
          </a:p>
          <a:p>
            <a:r>
              <a:rPr lang="en-US" dirty="0"/>
              <a:t>Statically typed language built upon the Java Virtual Machine (JVM)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1E60-E824-40A8-B1CE-D2596A6C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Kotlin?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D249-9A52-412D-814E-2CCB77D1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  <a:p>
            <a:r>
              <a:rPr lang="en-US" dirty="0"/>
              <a:t>Compatibility with existing libraries written in Java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Libraries tailored to work with Kotlin’s syntax and features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0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87A-B1AD-4212-8EF5-226A5253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894"/>
            <a:ext cx="9144000" cy="1016145"/>
          </a:xfrm>
        </p:spPr>
        <p:txBody>
          <a:bodyPr/>
          <a:lstStyle/>
          <a:p>
            <a:r>
              <a:rPr lang="en-US" dirty="0"/>
              <a:t>Basics of Kotlin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42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94C1-4FCC-4AEE-B522-7899BBB0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Along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D117-54CC-4B8A-9886-847BEE0B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9015"/>
          </a:xfrm>
        </p:spPr>
        <p:txBody>
          <a:bodyPr>
            <a:normAutofit/>
          </a:bodyPr>
          <a:lstStyle/>
          <a:p>
            <a:r>
              <a:rPr lang="en-US" dirty="0"/>
              <a:t>If you wish to follow along with the basics, you can use the web editor Kotlin has provided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72FE0-AE17-4CE3-865F-CECF3A7895BE}"/>
              </a:ext>
            </a:extLst>
          </p:cNvPr>
          <p:cNvSpPr txBox="1"/>
          <p:nvPr/>
        </p:nvSpPr>
        <p:spPr>
          <a:xfrm>
            <a:off x="3053542" y="3167390"/>
            <a:ext cx="60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</a:rPr>
              <a:t>https://try.kotlinlang.org/</a:t>
            </a:r>
          </a:p>
        </p:txBody>
      </p:sp>
    </p:spTree>
    <p:extLst>
      <p:ext uri="{BB962C8B-B14F-4D97-AF65-F5344CB8AC3E}">
        <p14:creationId xmlns:p14="http://schemas.microsoft.com/office/powerpoint/2010/main" val="236904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22C-8886-4821-B405-E701ABE2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9D2-C089-4C40-854C-BD583B60B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https://kotlinlang.org/docs/reference/basic-syntax.html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02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649</Words>
  <Application>Microsoft Office PowerPoint</Application>
  <PresentationFormat>Widescreen</PresentationFormat>
  <Paragraphs>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Source Code Pro</vt:lpstr>
      <vt:lpstr>Office Theme</vt:lpstr>
      <vt:lpstr>KotlinToDo</vt:lpstr>
      <vt:lpstr>About Me</vt:lpstr>
      <vt:lpstr>Materials</vt:lpstr>
      <vt:lpstr>Agenda</vt:lpstr>
      <vt:lpstr>What is Kotlin?</vt:lpstr>
      <vt:lpstr>Why use Kotlin?</vt:lpstr>
      <vt:lpstr>Basics of Kotlin</vt:lpstr>
      <vt:lpstr>Following Along </vt:lpstr>
      <vt:lpstr>Variables</vt:lpstr>
      <vt:lpstr>Flow Control</vt:lpstr>
      <vt:lpstr>Functions</vt:lpstr>
      <vt:lpstr>Lambdas</vt:lpstr>
      <vt:lpstr>Classes</vt:lpstr>
      <vt:lpstr>Null Safety</vt:lpstr>
      <vt:lpstr>Building KotlinToDo</vt:lpstr>
      <vt:lpstr>End Product</vt:lpstr>
      <vt:lpstr>Pre-Planning</vt:lpstr>
      <vt:lpstr>How the application will be constructed?</vt:lpstr>
      <vt:lpstr>Project Files</vt:lpstr>
      <vt:lpstr>Listing Information</vt:lpstr>
      <vt:lpstr>What is a RecyclerView?</vt:lpstr>
      <vt:lpstr>Adapter</vt:lpstr>
      <vt:lpstr>ViewHolder</vt:lpstr>
      <vt:lpstr>Data Classes</vt:lpstr>
      <vt:lpstr>Storing And Retrieving Data</vt:lpstr>
      <vt:lpstr>What is Firebase?</vt:lpstr>
      <vt:lpstr>Real-time Database</vt:lpstr>
      <vt:lpstr>Setting Up Firebase</vt:lpstr>
      <vt:lpstr>Adding Priorities</vt:lpstr>
      <vt:lpstr>Enumerations</vt:lpstr>
      <vt:lpstr>Improving KotlinToDo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KotlinToDo</dc:title>
  <dc:creator>Chill</dc:creator>
  <cp:lastModifiedBy>Chill</cp:lastModifiedBy>
  <cp:revision>12</cp:revision>
  <dcterms:created xsi:type="dcterms:W3CDTF">2018-09-30T04:47:17Z</dcterms:created>
  <dcterms:modified xsi:type="dcterms:W3CDTF">2018-09-30T07:17:15Z</dcterms:modified>
</cp:coreProperties>
</file>