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CA35-3658-4348-B289-9CBA65BCEAF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0D858-F273-4761-AE4D-9B101EF09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2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DC5E5-DB2F-41CB-85F4-B97E4BF15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D74C2-199B-4AB1-9E6E-FD3EE2830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C45E0-FBF8-45AB-A541-0FF2788E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583E-0C2A-4957-81BE-F4C97D34F4C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95DE8-16DD-4ABA-859F-017D7751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BEDBD-DD4C-449C-AB7C-39596DD5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B1DDB-A398-4554-A860-890FDC86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96574-F5F5-4FC4-ABB4-D3C6F36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12648-7253-43AB-9340-6F6C29D4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171-02A3-4D91-8971-2F393BC71E2E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E90BE-7326-4CBA-91C4-4A92F25E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CF7FE-12CB-4CA5-9212-EF652B73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D02AA-5AD2-4704-BA7C-EB8B4D707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62B97-25FF-4C0A-A646-3874114A5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2B8EB-048F-4056-969B-810F6DA7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EEA6-317B-4BC2-9DB5-7A0DAF13E12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46098-F88D-4BE0-9FBF-C6CC608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43F63-8A9D-40AE-A981-F7878FDD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7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190D-B0A5-43C2-9245-C1E7E7E7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58B1-DFF6-42EE-B704-4483E989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0BA42-E418-4A20-9437-77F5854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BB90-7571-4FE2-978B-C05E8E79611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53AEF-9811-46F8-8AD9-916621DA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B8654-658C-4285-8FE9-2E4708F2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FA9BF-6777-4DBD-B233-B9D16B40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98A35-40F3-4B3E-8ADF-FD64C15A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1C655-C3A7-47B1-A9D0-70D24723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4AF-2488-4AD9-8014-6F655B5860F5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FF1D9-333A-4D70-B7E9-BB071575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75FE-CF48-49CA-9B25-0A047566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8FE6-67F8-42FF-A38A-AB443718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AF7A8-28F7-4D80-8B77-B10C3B551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8DF54-50E8-4DA0-A869-61966A3F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E7E86-BB13-4233-9A20-BF42223C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EE79-4C82-450F-BFCD-29F91DC242F4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CBC2D-E80A-46C6-8FDC-3A62CB19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E70F9-F621-4577-85AE-D3A65577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06EF2-1A06-43AD-BA83-A01E253E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C666E-2A92-4D24-96BE-10164E3C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9F2A-C06F-4C0F-8B72-123E5B16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5A415-B23B-4AB1-82BE-2E13A479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BF3C1-393E-4A70-AC15-0BB1CDBF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ADE030-2167-40A8-A06A-09AAEFA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967E-6183-456F-B2BA-EFDBB755176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983D77-6A31-4EDD-A895-D12D9DDD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14457C-773F-414D-9242-CF2E1575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2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65094-C8BF-44D8-B764-3556F5F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893A1F-A399-452B-8D4E-6463C31F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D706-67B8-443A-9700-23FC4AB88B2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4E942F-4A43-470E-8C09-2CBD5DAB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1F8D3-8615-408C-B9F6-67F09CDE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3EACB4-28EF-4F7D-8690-EADEDE1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0DF-5015-40FC-97AF-1BA6D72FB881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6607D-A819-4D01-8469-4CFD4EDE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02D4A4-A0A1-4F5D-85EF-9142913C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2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2DB4-89B8-4190-AF32-B59BB2F7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3A9EE-3779-4054-8DB4-2A0F2C5F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4490C-3BF0-4CB9-98DD-0FCCB7E33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F933A-1FCB-4B15-A1AB-25762CEB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09A7-374A-4FF0-87DD-0B3EFF9CE32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74954-239B-4940-9ACB-6A72FA6F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2344E-1835-44F7-BB65-DC15DC8C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8A395-F7A6-46B5-BB39-4FF25B6D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52134E-C544-4680-94D2-6E26653F6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9077E-8DAA-4A7C-B403-B51E6A47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D1E84-5CED-44E6-A3F0-F3D366FC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179-0542-46DC-B4B8-2DC7F81D11E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5B688-393C-42E1-A0B4-892FE64D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8B279-2D75-4645-BDA6-47CCCF71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8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FC27BB-24B5-4F93-B857-1EC3ADE8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E73D7-99DE-4666-ADFA-D0CEDE26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EA8AC-287F-4BA8-AB64-1FF6732CB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0941-9D20-45BD-AE83-B91E143571C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6053D-18EE-4DF7-B816-B5BD63381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A1FC0-7671-4690-92BB-C17BE17A0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7FA4-A5FD-41EA-A7DB-EE4ABA6D1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5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8C9E8-F2E7-41F8-BB05-0CA4C66EE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멀티 랭귀지 자동 번역  채팅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5A817A-8468-47CA-A034-6306B066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b="1" u="sng" dirty="0"/>
              <a:t>10</a:t>
            </a:r>
            <a:r>
              <a:rPr lang="ko-KR" altLang="en-US" b="1" u="sng" dirty="0"/>
              <a:t>조</a:t>
            </a:r>
            <a:endParaRPr lang="en-US" altLang="ko-KR" b="1" u="sng" dirty="0"/>
          </a:p>
          <a:p>
            <a:endParaRPr lang="en-US" altLang="ko-KR" u="sng" dirty="0"/>
          </a:p>
          <a:p>
            <a:r>
              <a:rPr lang="ko-KR" altLang="en-US" dirty="0" err="1"/>
              <a:t>송승우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/>
              <a:t>구본우</a:t>
            </a:r>
            <a:r>
              <a:rPr lang="ko-KR" altLang="en-US" dirty="0"/>
              <a:t>  </a:t>
            </a:r>
            <a:r>
              <a:rPr lang="ko-KR" altLang="en-US" dirty="0" err="1"/>
              <a:t>안영인</a:t>
            </a:r>
            <a:r>
              <a:rPr lang="en-US" altLang="ko-KR" dirty="0"/>
              <a:t> </a:t>
            </a:r>
            <a:r>
              <a:rPr lang="ko-KR" altLang="en-US" dirty="0"/>
              <a:t> 양우진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77F325-14BB-40A7-AD3E-7EFAA149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3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02E61-4110-4106-A0A3-3B887B77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283E3E-202D-47B7-B806-350C8929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2575"/>
            <a:ext cx="5928213" cy="6073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29873F-5B20-4B24-910A-19DDB816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574"/>
            <a:ext cx="5883512" cy="60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6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CD5919-F82B-47EC-BBC6-35FACD1F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371F7E-CDF3-438F-953F-C3C8CE4B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28625"/>
            <a:ext cx="5686425" cy="600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75AD51-E775-4356-B991-768D33F2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428625"/>
            <a:ext cx="6047213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D0AA9-DFAB-4F25-9352-5D662886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816DD-57F3-4E9B-A35C-0C23532C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1" y="64176"/>
            <a:ext cx="5552056" cy="67296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E87CBD-CFAC-40F2-B8D2-6321E3ED1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136" y="54344"/>
            <a:ext cx="5800725" cy="67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5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65BB-C754-4860-9251-320FA510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추진일정</a:t>
            </a:r>
            <a:r>
              <a:rPr lang="en-US" altLang="ko-KR" b="1" dirty="0"/>
              <a:t>&amp;</a:t>
            </a:r>
            <a:r>
              <a:rPr lang="ko-KR" altLang="en-US" b="1" dirty="0" err="1"/>
              <a:t>팀원별</a:t>
            </a:r>
            <a:r>
              <a:rPr lang="ko-KR" altLang="en-US" b="1" dirty="0"/>
              <a:t>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BF48-AD53-4C32-A474-D4AA6789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송승우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구본우</a:t>
            </a:r>
            <a:r>
              <a:rPr lang="en-US" altLang="ko-KR" dirty="0"/>
              <a:t>: </a:t>
            </a:r>
            <a:r>
              <a:rPr lang="ko-KR" altLang="en-US" dirty="0"/>
              <a:t>자동번역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프론트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양우진</a:t>
            </a:r>
            <a:r>
              <a:rPr lang="en-US" altLang="ko-KR" dirty="0"/>
              <a:t>: </a:t>
            </a:r>
            <a:r>
              <a:rPr lang="ko-KR" altLang="en-US" dirty="0" err="1"/>
              <a:t>채팅방</a:t>
            </a:r>
            <a:r>
              <a:rPr lang="ko-KR" altLang="en-US" dirty="0"/>
              <a:t> 개설</a:t>
            </a:r>
            <a:r>
              <a:rPr lang="en-US" altLang="ko-KR" dirty="0"/>
              <a:t>, </a:t>
            </a:r>
            <a:r>
              <a:rPr lang="ko-KR" altLang="en-US" dirty="0"/>
              <a:t>나가기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스케치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안영인</a:t>
            </a:r>
            <a:r>
              <a:rPr lang="en-US" altLang="ko-KR" dirty="0"/>
              <a:t>: </a:t>
            </a:r>
            <a:r>
              <a:rPr lang="ko-KR" altLang="en-US" dirty="0"/>
              <a:t>로비구축</a:t>
            </a:r>
            <a:r>
              <a:rPr lang="en-US" altLang="ko-KR" dirty="0"/>
              <a:t>, </a:t>
            </a:r>
            <a:r>
              <a:rPr lang="ko-KR" altLang="en-US" dirty="0"/>
              <a:t>테마 변경</a:t>
            </a:r>
            <a:r>
              <a:rPr lang="en-US" altLang="ko-KR" dirty="0"/>
              <a:t>, </a:t>
            </a:r>
            <a:r>
              <a:rPr lang="ko-KR" altLang="en-US" dirty="0"/>
              <a:t>프론트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BB72C-5A70-4891-9FB2-DD5C9448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2D55C-5362-458D-AFD8-628779BE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기대효과 및 활용방안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C6A67-6F44-498E-8354-DA8A9816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대형 채팅 앱 회사에 </a:t>
            </a:r>
            <a:r>
              <a:rPr lang="en-US" altLang="ko-KR" dirty="0"/>
              <a:t>M&amp;A </a:t>
            </a:r>
            <a:r>
              <a:rPr lang="ko-KR" altLang="en-US" dirty="0"/>
              <a:t>형식으로 프로젝트 권한을 넘길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채팅 앱이 아닌</a:t>
            </a:r>
            <a:r>
              <a:rPr lang="en-US" altLang="ko-KR" dirty="0"/>
              <a:t>, </a:t>
            </a:r>
            <a:r>
              <a:rPr lang="ko-KR" altLang="en-US" dirty="0"/>
              <a:t>다국적 기업을 위한 채팅 플랫폼으로 자리매김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다국적 기업내 소통</a:t>
            </a:r>
            <a:r>
              <a:rPr lang="en-US" altLang="ko-KR" dirty="0"/>
              <a:t>, </a:t>
            </a:r>
            <a:r>
              <a:rPr lang="ko-KR" altLang="en-US" dirty="0"/>
              <a:t>해외 기업과의 업무</a:t>
            </a:r>
            <a:r>
              <a:rPr lang="en-US" altLang="ko-KR" dirty="0"/>
              <a:t> </a:t>
            </a:r>
            <a:r>
              <a:rPr lang="ko-KR" altLang="en-US" dirty="0"/>
              <a:t>시 업무 효율을 </a:t>
            </a:r>
            <a:r>
              <a:rPr lang="ko-KR" altLang="en-US" dirty="0" err="1"/>
              <a:t>증대시킴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외국인 과의 소통에 용의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해외직구문의</a:t>
            </a:r>
            <a:r>
              <a:rPr lang="ko-KR" altLang="en-US" dirty="0"/>
              <a:t> 등에 편리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46917-41DA-4A00-9C05-8E4D9A8B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269EF-A699-4A00-AE7A-83766C77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배경 및 개요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0F0210-24A5-4CC0-B8E7-CDE621FE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글로벌 시대상을 반영한 다국적 멀티 랭귀지 채팅 시스템이 활성화 되지 않음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일상생활부터 산업 현장까지 다국적 </a:t>
            </a:r>
            <a:r>
              <a:rPr lang="ko-KR" altLang="en-US" dirty="0" err="1"/>
              <a:t>인력간의</a:t>
            </a:r>
            <a:r>
              <a:rPr lang="ko-KR" altLang="en-US" dirty="0"/>
              <a:t> 커뮤니케이션 요구가 증가함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어느 누가 자신들의 언어로 </a:t>
            </a:r>
            <a:r>
              <a:rPr lang="ko-KR" altLang="en-US" dirty="0" err="1"/>
              <a:t>채팅하여도</a:t>
            </a:r>
            <a:r>
              <a:rPr lang="ko-KR" altLang="en-US" dirty="0"/>
              <a:t> 사용자의 언어로 번역해 주는 </a:t>
            </a:r>
            <a:r>
              <a:rPr lang="en-US" altLang="ko-KR" dirty="0"/>
              <a:t>‘</a:t>
            </a:r>
            <a:r>
              <a:rPr lang="ko-KR" altLang="en-US" dirty="0"/>
              <a:t>멀티 랭귀지 자동 번역 채팅 </a:t>
            </a:r>
            <a:r>
              <a:rPr lang="ko-KR" altLang="en-US" dirty="0" err="1"/>
              <a:t>시스템＇을</a:t>
            </a:r>
            <a:r>
              <a:rPr lang="ko-KR" altLang="en-US" dirty="0"/>
              <a:t> 개발하게 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85131-58E6-4F3A-8C6D-2A87B764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0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FD89-986E-4B03-8EA2-B0204053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Requirements</a:t>
            </a:r>
            <a:r>
              <a:rPr lang="ko-KR" altLang="en-US" b="1" dirty="0"/>
              <a:t> </a:t>
            </a:r>
            <a:r>
              <a:rPr lang="en-US" altLang="ko-KR" b="1" dirty="0"/>
              <a:t>Definition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56440D-33EB-4699-921B-D1957C74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39175" cy="410527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07588-2F24-42FE-A0C8-52D7F230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4E11EC-2E32-486D-80A4-0E7641C0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35" y="1752600"/>
            <a:ext cx="8801100" cy="33528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7E95B19-D899-4344-8103-3B138964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Requirements</a:t>
            </a:r>
            <a:r>
              <a:rPr lang="ko-KR" altLang="en-US" b="1" dirty="0"/>
              <a:t> </a:t>
            </a:r>
            <a:r>
              <a:rPr lang="en-US" altLang="ko-KR" b="1" dirty="0"/>
              <a:t>Definition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DE068-9DA8-4BCD-B126-20C59B09523D}"/>
              </a:ext>
            </a:extLst>
          </p:cNvPr>
          <p:cNvSpPr/>
          <p:nvPr/>
        </p:nvSpPr>
        <p:spPr>
          <a:xfrm>
            <a:off x="9644743" y="1578429"/>
            <a:ext cx="729343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751D1-8CB9-4291-B74F-DBE185E9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13137632" descr="EMB00004f9c766d">
            <a:extLst>
              <a:ext uri="{FF2B5EF4-FFF2-40B4-BE49-F238E27FC236}">
                <a16:creationId xmlns:a16="http://schemas.microsoft.com/office/drawing/2014/main" id="{CC7710FD-5751-42DC-B926-B773DAC1E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" t="6639" r="5568" b="11034"/>
          <a:stretch>
            <a:fillRect/>
          </a:stretch>
        </p:blipFill>
        <p:spPr bwMode="auto">
          <a:xfrm>
            <a:off x="3772364" y="719892"/>
            <a:ext cx="6373116" cy="59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F1F9E5-6018-4F9E-9189-FDA2BC2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Use-case Diagram</a:t>
            </a:r>
            <a:endParaRPr lang="ko-KR" alt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C3706D-B67D-4F77-9217-AC799DFA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526" y="719892"/>
            <a:ext cx="11830096" cy="42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EAA8F-58FC-4090-86DD-116EF59C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6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43792040" descr="EMB00004f9c7671">
            <a:extLst>
              <a:ext uri="{FF2B5EF4-FFF2-40B4-BE49-F238E27FC236}">
                <a16:creationId xmlns:a16="http://schemas.microsoft.com/office/drawing/2014/main" id="{3A1AA575-21E6-4F12-8422-813A4A5D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16" y="1956505"/>
            <a:ext cx="10216973" cy="574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FC93B8-0D5A-420A-8C7F-74407CA8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37"/>
            <a:ext cx="10515600" cy="1325563"/>
          </a:xfrm>
        </p:spPr>
        <p:txBody>
          <a:bodyPr/>
          <a:lstStyle/>
          <a:p>
            <a:r>
              <a:rPr lang="en-US" altLang="ko-KR" b="1" dirty="0"/>
              <a:t>BPM Activity Diagram</a:t>
            </a:r>
            <a:endParaRPr lang="ko-KR" alt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9B3C4C-67A8-486C-9C47-F971A472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11" y="-327378"/>
            <a:ext cx="18243748" cy="51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75BC74-97C3-415A-90AE-8F852C62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3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03B2-CA80-441D-B756-094E5825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Use-case Description List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684C3-F680-454B-B66D-58D38123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웹 채팅</a:t>
            </a:r>
            <a:endParaRPr lang="en-US" altLang="ko-KR" dirty="0"/>
          </a:p>
          <a:p>
            <a:r>
              <a:rPr lang="ko-KR" altLang="en-US" dirty="0"/>
              <a:t>채팅 자동 번역</a:t>
            </a:r>
            <a:endParaRPr lang="en-US" altLang="ko-KR" dirty="0"/>
          </a:p>
          <a:p>
            <a:r>
              <a:rPr lang="ko-KR" altLang="en-US" dirty="0"/>
              <a:t>로비 구축</a:t>
            </a:r>
            <a:endParaRPr lang="en-US" altLang="ko-KR" dirty="0"/>
          </a:p>
          <a:p>
            <a:r>
              <a:rPr lang="ko-KR" altLang="en-US" dirty="0" err="1"/>
              <a:t>채팅방</a:t>
            </a:r>
            <a:r>
              <a:rPr lang="ko-KR" altLang="en-US" dirty="0"/>
              <a:t> 개설</a:t>
            </a:r>
            <a:endParaRPr lang="en-US" altLang="ko-KR" dirty="0"/>
          </a:p>
          <a:p>
            <a:r>
              <a:rPr lang="ko-KR" altLang="en-US" dirty="0" err="1"/>
              <a:t>채팅방</a:t>
            </a:r>
            <a:r>
              <a:rPr lang="ko-KR" altLang="en-US" dirty="0"/>
              <a:t> 나가기</a:t>
            </a:r>
            <a:endParaRPr lang="en-US" altLang="ko-KR" dirty="0"/>
          </a:p>
          <a:p>
            <a:r>
              <a:rPr lang="ko-KR" altLang="en-US" dirty="0" err="1"/>
              <a:t>채팅방</a:t>
            </a:r>
            <a:r>
              <a:rPr lang="ko-KR" altLang="en-US" dirty="0"/>
              <a:t> 검색</a:t>
            </a:r>
            <a:endParaRPr lang="en-US" altLang="ko-KR" dirty="0"/>
          </a:p>
          <a:p>
            <a:r>
              <a:rPr lang="ko-KR" altLang="en-US" dirty="0"/>
              <a:t>테마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4D86E-749B-4117-B823-D3440293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9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C903A-0CE2-4E43-BE1A-243EF746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Use-case</a:t>
            </a:r>
            <a:r>
              <a:rPr lang="ko-KR" altLang="en-US" b="1" dirty="0"/>
              <a:t> </a:t>
            </a:r>
            <a:r>
              <a:rPr lang="en-US" altLang="ko-KR" b="1" dirty="0"/>
              <a:t>Description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76D64-3302-412B-9084-FDD75D7A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8A983E-BB19-4C3E-A330-266BF48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" y="1405967"/>
            <a:ext cx="5355541" cy="5190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8F2A0-06F8-4552-9AC8-87DA1C4E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59" y="1428193"/>
            <a:ext cx="6103544" cy="51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01E66F-D045-4C77-8A80-A9BD5C5D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7FA4-A5FD-41EA-A7DB-EE4ABA6D168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510F6-3A2C-44BA-9C8D-AC0C1E8C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8" y="385894"/>
            <a:ext cx="5768688" cy="5561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46198-1910-4699-A9DC-47E5B2B7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26" y="385893"/>
            <a:ext cx="6044558" cy="55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191</Words>
  <Application>Microsoft Office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멀티 랭귀지 자동 번역  채팅 시스템</vt:lpstr>
      <vt:lpstr>프로젝트 배경 및 개요</vt:lpstr>
      <vt:lpstr>Requirements Definition</vt:lpstr>
      <vt:lpstr>Requirements Definition</vt:lpstr>
      <vt:lpstr>Use-case Diagram</vt:lpstr>
      <vt:lpstr>BPM Activity Diagram</vt:lpstr>
      <vt:lpstr>Use-case Description List</vt:lpstr>
      <vt:lpstr>Use-case Description</vt:lpstr>
      <vt:lpstr>PowerPoint 프레젠테이션</vt:lpstr>
      <vt:lpstr>PowerPoint 프레젠테이션</vt:lpstr>
      <vt:lpstr>PowerPoint 프레젠테이션</vt:lpstr>
      <vt:lpstr>PowerPoint 프레젠테이션</vt:lpstr>
      <vt:lpstr>추진일정&amp;팀원별 역할</vt:lpstr>
      <vt:lpstr>프로젝트 기대효과 및 활용방안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Plan &amp; Requirements</dc:title>
  <dc:creator>user</dc:creator>
  <cp:lastModifiedBy>영인 안</cp:lastModifiedBy>
  <cp:revision>12</cp:revision>
  <dcterms:created xsi:type="dcterms:W3CDTF">2019-09-30T14:49:00Z</dcterms:created>
  <dcterms:modified xsi:type="dcterms:W3CDTF">2019-10-07T14:15:33Z</dcterms:modified>
</cp:coreProperties>
</file>