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AF5E0-0B35-42EB-A9D5-566710AB8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241E03-CC8A-45D0-9E5E-0ACC198D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CE089-33EA-4FEA-833B-6CEAEA98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6BCD-DA3E-4A34-8A97-5665CD813485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A7580-0363-4774-9D4A-CAA4EA8D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4E5FA-C52D-44AA-B00B-8803B705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847-7E9F-4518-A6F1-D8B63E1E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0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67C28-AB6F-4C4E-A8AD-34DAB30A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A12A3A-93CE-4D13-A970-6938AF2E0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B43C6-BB97-426D-B41C-6EEEA332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6BCD-DA3E-4A34-8A97-5665CD813485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6C010-D9D4-4277-8349-EBA89A7D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E6D5A-D6CE-4C84-BB80-952082B7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847-7E9F-4518-A6F1-D8B63E1E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0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71B53A-3B36-4C0F-8DD8-21A96E94F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9AB2A6-6C21-42C8-8EA5-0379365E1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312F3-9FBB-4E1F-8A47-A7368366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6BCD-DA3E-4A34-8A97-5665CD813485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FBF07-D272-4F15-94F4-05019A49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B7FE1-BFFD-4D72-95B3-38E29C90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847-7E9F-4518-A6F1-D8B63E1E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1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44C89-BC00-40A1-AA09-842358AE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A0F62-05BD-434A-90B7-9C1124A2B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055"/>
            <a:ext cx="10515600" cy="46899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10252-2072-449A-9A64-71EE5582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6BCD-DA3E-4A34-8A97-5665CD813485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77328-A077-4549-AEFA-E7B7232C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F7AED-FC72-4AF7-B3FB-25499DB6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847-7E9F-4518-A6F1-D8B63E1E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0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FF336-BA4E-4CED-AC72-8EE9B3A6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1E226-1CF4-442F-A5B9-9C5A875C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28630-5367-4578-B1D8-395243DF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6BCD-DA3E-4A34-8A97-5665CD813485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DF1BA-B16E-4EDD-A209-D0C80D38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9FB58-BBEC-4C09-8DAA-71FC10F6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847-7E9F-4518-A6F1-D8B63E1E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6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1FF5B-B2F7-456B-B478-27E6BF8F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C8A69-E020-4727-A2F0-2F6AC7BE1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0708E-21B4-4E87-AE2A-94808B50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BBE06B-8137-41A7-AD21-F3DFF059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6BCD-DA3E-4A34-8A97-5665CD813485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82B27-A464-408E-8D6D-906AD1A8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0F0F2-4314-4AB8-A015-E8F52839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847-7E9F-4518-A6F1-D8B63E1E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D5CB3-490A-483A-83AD-63BF49C9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8D236C-EB69-455E-92A7-40DE9C0B9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FFF625-5ADF-426E-B55A-E81856BA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65E6CF-9B85-413C-8F50-84143E232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E39EA7-3854-4A08-A72D-90A909C93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38E9A2-3B6C-4C61-8D86-226FCEC2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6BCD-DA3E-4A34-8A97-5665CD813485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AA7DF5-089A-498B-A93E-0734C4CF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356335-D3CD-435B-A998-090279A1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847-7E9F-4518-A6F1-D8B63E1E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6071A-5CE0-4681-8BDE-7F3DF4DA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A07DEE-2698-4F87-87BE-707D58C6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6BCD-DA3E-4A34-8A97-5665CD813485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4071F4-A56F-428D-AA42-B4945261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46249D-17E8-4583-9678-B1838569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847-7E9F-4518-A6F1-D8B63E1E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3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19771B-7A67-4E07-9D7C-F3B8DBBD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6BCD-DA3E-4A34-8A97-5665CD813485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FBA2C2-49F9-49F9-9D99-6DA9D02A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F29D6-40B2-4A47-9EC3-29BBE061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847-7E9F-4518-A6F1-D8B63E1E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5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1C4B8-B9CD-441D-B519-9D512C66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3A798-FED2-48F5-82F1-3DC119C3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4088F-7FEC-49B2-9667-394AA2DD1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76B664-7173-4D48-B1DA-590BAE12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6BCD-DA3E-4A34-8A97-5665CD813485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63094-BD15-4405-A2EB-27213D25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52957-E090-44A8-B2EC-23817AEE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847-7E9F-4518-A6F1-D8B63E1E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458A8-FD2C-4480-999B-FCEFF62D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291F9D-D886-4A4F-84EC-1C3CD9D82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476765-AC75-4230-ACA1-FBEF71D7F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97BBB-E38E-4120-95EF-A6CA10D4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6BCD-DA3E-4A34-8A97-5665CD813485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6CA6E-F3EE-4945-90B9-20A6C537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0BE57-3827-46AB-8964-1ED5CD5A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847-7E9F-4518-A6F1-D8B63E1E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4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DEDFCD-E85B-4545-9EC9-013F8C66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73496-F3D8-4732-AA68-993D64FA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7B00C-2547-497F-AE41-9BF4B6FC9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6BCD-DA3E-4A34-8A97-5665CD813485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FF28D-EA68-4419-B2E5-14DD5167B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2812E-22DE-4B9E-ADF7-A06B349E2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FE847-7E9F-4518-A6F1-D8B63E1E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0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0EEAC-921F-439D-9A6F-2DE98DEBB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BLE</a:t>
            </a:r>
            <a:r>
              <a:rPr lang="ko-KR" altLang="en-US" dirty="0"/>
              <a:t>를 이용한 무인 </a:t>
            </a:r>
            <a:r>
              <a:rPr lang="ko-KR" altLang="en-US" dirty="0" err="1"/>
              <a:t>택배함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75B7CE-B50D-4A9D-9E93-44DE00E63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Ver.</a:t>
            </a:r>
            <a:r>
              <a:rPr lang="ko-KR" altLang="en-US" dirty="0"/>
              <a:t> </a:t>
            </a:r>
            <a:r>
              <a:rPr lang="en-US" altLang="ko-KR" dirty="0"/>
              <a:t>003</a:t>
            </a:r>
          </a:p>
          <a:p>
            <a:r>
              <a:rPr lang="en-US" altLang="ko-KR" dirty="0"/>
              <a:t>2022.04.14</a:t>
            </a:r>
          </a:p>
          <a:p>
            <a:r>
              <a:rPr lang="ko-KR" altLang="en-US" dirty="0"/>
              <a:t>이다은</a:t>
            </a:r>
          </a:p>
        </p:txBody>
      </p:sp>
    </p:spTree>
    <p:extLst>
      <p:ext uri="{BB962C8B-B14F-4D97-AF65-F5344CB8AC3E}">
        <p14:creationId xmlns:p14="http://schemas.microsoft.com/office/powerpoint/2010/main" val="214645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광장이(가) 표시된 사진&#10;&#10;자동 생성된 설명">
            <a:extLst>
              <a:ext uri="{FF2B5EF4-FFF2-40B4-BE49-F238E27FC236}">
                <a16:creationId xmlns:a16="http://schemas.microsoft.com/office/drawing/2014/main" id="{8EFACCC4-CAAC-405F-8033-BC011C43D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30" y="133017"/>
            <a:ext cx="3240000" cy="65919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FC8BBB-BD90-406C-8713-9F7820D5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9EB4D-70A3-4154-9706-8918ADED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006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_</a:t>
            </a:r>
            <a:r>
              <a:rPr lang="ko-KR" altLang="en-US" dirty="0"/>
              <a:t>약관</a:t>
            </a:r>
            <a:endParaRPr lang="en-US" altLang="ko-KR" dirty="0"/>
          </a:p>
          <a:p>
            <a:pPr lvl="1"/>
            <a:r>
              <a:rPr lang="ko-KR" altLang="en-US" dirty="0"/>
              <a:t>약관</a:t>
            </a:r>
            <a:endParaRPr lang="en-US" altLang="ko-KR" dirty="0"/>
          </a:p>
          <a:p>
            <a:pPr lvl="2"/>
            <a:r>
              <a:rPr lang="ko-KR" altLang="en-US" dirty="0"/>
              <a:t>해당 앱에 대한 간략한 소개</a:t>
            </a:r>
            <a:r>
              <a:rPr lang="en-US" altLang="ko-KR" dirty="0"/>
              <a:t>, </a:t>
            </a:r>
            <a:r>
              <a:rPr lang="ko-KR" altLang="en-US" dirty="0"/>
              <a:t>수집할 데이터 및 유의사항이 나타난다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약관 동의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동의</a:t>
            </a:r>
            <a:r>
              <a:rPr lang="en-US" altLang="ko-KR" dirty="0"/>
              <a:t>’</a:t>
            </a:r>
            <a:r>
              <a:rPr lang="ko-KR" altLang="en-US" dirty="0"/>
              <a:t>버튼을 누르면 </a:t>
            </a:r>
            <a:r>
              <a:rPr lang="en-US" altLang="ko-KR" dirty="0"/>
              <a:t>‘</a:t>
            </a:r>
            <a:r>
              <a:rPr lang="ko-KR" altLang="en-US" dirty="0"/>
              <a:t>회원가입</a:t>
            </a:r>
            <a:r>
              <a:rPr lang="en-US" altLang="ko-KR" dirty="0"/>
              <a:t>_</a:t>
            </a:r>
            <a:r>
              <a:rPr lang="ko-KR" altLang="en-US" dirty="0"/>
              <a:t>정보입력</a:t>
            </a:r>
            <a:r>
              <a:rPr lang="en-US" altLang="ko-KR" dirty="0"/>
              <a:t>’</a:t>
            </a:r>
            <a:r>
              <a:rPr lang="ko-KR" altLang="en-US" dirty="0"/>
              <a:t>페이지로 이동한다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약관 </a:t>
            </a:r>
            <a:r>
              <a:rPr lang="ko-KR" altLang="en-US" dirty="0" err="1"/>
              <a:t>비동의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비동의</a:t>
            </a:r>
            <a:r>
              <a:rPr lang="en-US" altLang="ko-KR" dirty="0"/>
              <a:t>’</a:t>
            </a:r>
            <a:r>
              <a:rPr lang="ko-KR" altLang="en-US" dirty="0"/>
              <a:t>버튼을 누르면 </a:t>
            </a:r>
            <a:r>
              <a:rPr lang="en-US" altLang="ko-KR" dirty="0"/>
              <a:t>‘Home’</a:t>
            </a:r>
            <a:r>
              <a:rPr lang="ko-KR" altLang="en-US" dirty="0"/>
              <a:t>화면으로 이동한다</a:t>
            </a:r>
            <a:r>
              <a:rPr lang="en-US" altLang="ko-KR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411695-7FA0-4FC0-BE42-36CF03EB0162}"/>
              </a:ext>
            </a:extLst>
          </p:cNvPr>
          <p:cNvSpPr/>
          <p:nvPr/>
        </p:nvSpPr>
        <p:spPr>
          <a:xfrm>
            <a:off x="9082194" y="5487205"/>
            <a:ext cx="1098000" cy="403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D27637-7E9E-414B-94EF-DF3DBA658222}"/>
              </a:ext>
            </a:extLst>
          </p:cNvPr>
          <p:cNvSpPr/>
          <p:nvPr/>
        </p:nvSpPr>
        <p:spPr>
          <a:xfrm>
            <a:off x="10303290" y="5481321"/>
            <a:ext cx="1094400" cy="4042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408E735-63D3-4C10-A040-34D4F64F2174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2979058" y="3816221"/>
            <a:ext cx="6103137" cy="1872585"/>
          </a:xfrm>
          <a:prstGeom prst="bentConnector3">
            <a:avLst>
              <a:gd name="adj1" fmla="val 918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D2E86CF-7F73-4F6F-82A2-0575EA5A89E0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>
            <a:off x="6730366" y="1765469"/>
            <a:ext cx="725764" cy="7514485"/>
          </a:xfrm>
          <a:prstGeom prst="bentConnector4">
            <a:avLst>
              <a:gd name="adj1" fmla="val -31498"/>
              <a:gd name="adj2" fmla="val 3675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4B27AB-5334-4390-8FA0-089EEC781CCE}"/>
              </a:ext>
            </a:extLst>
          </p:cNvPr>
          <p:cNvSpPr/>
          <p:nvPr/>
        </p:nvSpPr>
        <p:spPr>
          <a:xfrm>
            <a:off x="9107595" y="1315616"/>
            <a:ext cx="2291926" cy="37288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F2A6991-169D-4A82-8EBC-E69981C9D9E7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2286001" y="2421626"/>
            <a:ext cx="6821595" cy="758402"/>
          </a:xfrm>
          <a:prstGeom prst="bentConnector3">
            <a:avLst>
              <a:gd name="adj1" fmla="val 10122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1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C27281AF-6EC8-4F62-BE3F-F848DC86A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092" y="133016"/>
            <a:ext cx="3240000" cy="65919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FC8BBB-BD90-406C-8713-9F7820D5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9EB4D-70A3-4154-9706-8918ADED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4960" cy="458450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_</a:t>
            </a:r>
            <a:r>
              <a:rPr lang="ko-KR" altLang="en-US" dirty="0"/>
              <a:t>정보입력</a:t>
            </a:r>
            <a:endParaRPr lang="en-US" altLang="ko-KR" dirty="0"/>
          </a:p>
          <a:p>
            <a:pPr lvl="1"/>
            <a:r>
              <a:rPr lang="ko-KR" altLang="en-US" dirty="0"/>
              <a:t>회원가입</a:t>
            </a:r>
            <a:endParaRPr lang="en-US" altLang="ko-KR" dirty="0"/>
          </a:p>
          <a:p>
            <a:pPr lvl="2"/>
            <a:r>
              <a:rPr lang="ko-KR" altLang="en-US" dirty="0"/>
              <a:t>버튼을 누르면 전화번호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비밀번호 확인</a:t>
            </a:r>
            <a:r>
              <a:rPr lang="en-US" altLang="ko-KR" dirty="0"/>
              <a:t>, </a:t>
            </a:r>
            <a:r>
              <a:rPr lang="ko-KR" altLang="en-US" dirty="0"/>
              <a:t>회원 종류를 </a:t>
            </a:r>
            <a:r>
              <a:rPr lang="ko-KR" altLang="en-US" dirty="0" err="1"/>
              <a:t>입력받아</a:t>
            </a:r>
            <a:r>
              <a:rPr lang="ko-KR" altLang="en-US" dirty="0"/>
              <a:t> 서버로 이동한다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전화번호</a:t>
            </a:r>
            <a:r>
              <a:rPr lang="en-US" altLang="ko-KR" dirty="0"/>
              <a:t>-</a:t>
            </a:r>
            <a:r>
              <a:rPr lang="ko-KR" altLang="en-US" dirty="0"/>
              <a:t>중복확인</a:t>
            </a:r>
            <a:endParaRPr lang="en-US" altLang="ko-KR" dirty="0"/>
          </a:p>
          <a:p>
            <a:pPr lvl="4"/>
            <a:r>
              <a:rPr lang="ko-KR" altLang="en-US" dirty="0"/>
              <a:t>전화번호를 입력하고 중복 여부를 확인한다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/>
              <a:t>중복인 경우 회원가입 불가</a:t>
            </a:r>
            <a:endParaRPr lang="en-US" altLang="ko-KR" dirty="0"/>
          </a:p>
          <a:p>
            <a:pPr lvl="3"/>
            <a:r>
              <a:rPr lang="ko-KR" altLang="en-US" dirty="0"/>
              <a:t>회원 종류</a:t>
            </a:r>
            <a:endParaRPr lang="en-US" altLang="ko-KR" dirty="0"/>
          </a:p>
          <a:p>
            <a:pPr lvl="4"/>
            <a:r>
              <a:rPr lang="ko-KR" altLang="en-US" dirty="0"/>
              <a:t>회원 종류는 한가지만 선택할 수 있다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[</a:t>
            </a:r>
            <a:r>
              <a:rPr lang="ko-KR" altLang="en-US" dirty="0"/>
              <a:t>택배기사</a:t>
            </a:r>
            <a:r>
              <a:rPr lang="en-US" altLang="ko-KR" dirty="0"/>
              <a:t>, </a:t>
            </a:r>
            <a:r>
              <a:rPr lang="ko-KR" altLang="en-US" dirty="0"/>
              <a:t>수령인</a:t>
            </a:r>
            <a:r>
              <a:rPr lang="en-US" altLang="ko-KR" dirty="0"/>
              <a:t>] = [1,2]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입력된 정보에 문제가 있을 경우 해당 오류 메시지를 </a:t>
            </a:r>
            <a:r>
              <a:rPr lang="en-US" altLang="ko-KR" dirty="0"/>
              <a:t>Toast</a:t>
            </a:r>
            <a:r>
              <a:rPr lang="ko-KR" altLang="en-US" dirty="0"/>
              <a:t>로 창에 띄운다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비밀번호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비밀번호 확인</a:t>
            </a:r>
            <a:r>
              <a:rPr lang="en-US" altLang="ko-KR" dirty="0"/>
              <a:t>’ </a:t>
            </a:r>
            <a:r>
              <a:rPr lang="ko-KR" altLang="en-US" dirty="0"/>
              <a:t>칸에 입력된 정보가 다른 경우</a:t>
            </a:r>
            <a:endParaRPr lang="en-US" altLang="ko-KR" dirty="0"/>
          </a:p>
          <a:p>
            <a:pPr lvl="3"/>
            <a:r>
              <a:rPr lang="ko-KR" altLang="en-US" dirty="0">
                <a:solidFill>
                  <a:srgbClr val="FF0000"/>
                </a:solidFill>
              </a:rPr>
              <a:t>입력 칸이 공란인 경우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회원가입이 완료되면 해당 회원정보의 홈으로 이동한다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0EC779-FDB3-47C4-9870-492DF757880A}"/>
              </a:ext>
            </a:extLst>
          </p:cNvPr>
          <p:cNvSpPr/>
          <p:nvPr/>
        </p:nvSpPr>
        <p:spPr>
          <a:xfrm>
            <a:off x="10739533" y="1444515"/>
            <a:ext cx="699797" cy="3812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71A8F37-2DF0-4A43-A7CA-9C459D9FA31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4376057" y="1635130"/>
            <a:ext cx="6363476" cy="1537659"/>
          </a:xfrm>
          <a:prstGeom prst="bentConnector3">
            <a:avLst>
              <a:gd name="adj1" fmla="val 3651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E1D4A4-FFB1-488B-BE2F-7307478B9137}"/>
              </a:ext>
            </a:extLst>
          </p:cNvPr>
          <p:cNvSpPr/>
          <p:nvPr/>
        </p:nvSpPr>
        <p:spPr>
          <a:xfrm>
            <a:off x="11208508" y="5572846"/>
            <a:ext cx="380111" cy="335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F76A99-8DED-4A15-A6EC-CC0A1573DAF0}"/>
              </a:ext>
            </a:extLst>
          </p:cNvPr>
          <p:cNvSpPr/>
          <p:nvPr/>
        </p:nvSpPr>
        <p:spPr>
          <a:xfrm>
            <a:off x="9028922" y="3517437"/>
            <a:ext cx="2584579" cy="4211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3D0A93C-4CF1-405C-9281-10BFF8CC95C8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3564294" y="3727993"/>
            <a:ext cx="5464628" cy="31139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756476-54A2-4C00-A0DD-F74A524C702C}"/>
              </a:ext>
            </a:extLst>
          </p:cNvPr>
          <p:cNvSpPr/>
          <p:nvPr/>
        </p:nvSpPr>
        <p:spPr>
          <a:xfrm>
            <a:off x="9642751" y="5482051"/>
            <a:ext cx="1098000" cy="40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0108C57-ADD1-4D0A-A1F9-0208ABCD600D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H="1" flipV="1">
            <a:off x="6899210" y="-2601555"/>
            <a:ext cx="793692" cy="9051659"/>
          </a:xfrm>
          <a:prstGeom prst="bentConnector4">
            <a:avLst>
              <a:gd name="adj1" fmla="val -28802"/>
              <a:gd name="adj2" fmla="val 51289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8D3E78-5831-40A9-801D-523EFC1B9405}"/>
              </a:ext>
            </a:extLst>
          </p:cNvPr>
          <p:cNvSpPr/>
          <p:nvPr/>
        </p:nvSpPr>
        <p:spPr>
          <a:xfrm>
            <a:off x="11588619" y="1527429"/>
            <a:ext cx="466531" cy="381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007EC7B-64C5-45EC-ACBC-CC0558108677}"/>
              </a:ext>
            </a:extLst>
          </p:cNvPr>
          <p:cNvCxnSpPr>
            <a:stCxn id="25" idx="3"/>
            <a:endCxn id="31" idx="0"/>
          </p:cNvCxnSpPr>
          <p:nvPr/>
        </p:nvCxnSpPr>
        <p:spPr>
          <a:xfrm flipV="1">
            <a:off x="10740751" y="1527429"/>
            <a:ext cx="1081134" cy="4156222"/>
          </a:xfrm>
          <a:prstGeom prst="bentConnector4">
            <a:avLst>
              <a:gd name="adj1" fmla="val 100072"/>
              <a:gd name="adj2" fmla="val 100122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4F96A20-D584-45BD-BF04-51AA05A5A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559" y="133016"/>
            <a:ext cx="3240000" cy="65919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FC8BBB-BD90-406C-8713-9F7820D5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9EB4D-70A3-4154-9706-8918ADED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006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비밀번호 찾기</a:t>
            </a:r>
            <a:endParaRPr lang="en-US" altLang="ko-KR" dirty="0"/>
          </a:p>
          <a:p>
            <a:pPr lvl="1"/>
            <a:r>
              <a:rPr lang="ko-KR" altLang="en-US" dirty="0"/>
              <a:t>회원가입시 작성한 전화번호를 입력한다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비밀번호 찾기</a:t>
            </a:r>
            <a:r>
              <a:rPr lang="en-US" altLang="ko-KR" dirty="0"/>
              <a:t>’</a:t>
            </a:r>
            <a:r>
              <a:rPr lang="ko-KR" altLang="en-US" dirty="0"/>
              <a:t>버튼을 누른다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화면에 비밀번호가 나온다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‘Home’</a:t>
            </a:r>
            <a:r>
              <a:rPr lang="ko-KR" altLang="en-US" dirty="0">
                <a:solidFill>
                  <a:srgbClr val="FF0000"/>
                </a:solidFill>
              </a:rPr>
              <a:t>버튼을 누르면 </a:t>
            </a:r>
            <a:r>
              <a:rPr lang="en-US" altLang="ko-KR" dirty="0">
                <a:solidFill>
                  <a:srgbClr val="FF0000"/>
                </a:solidFill>
              </a:rPr>
              <a:t>‘Home’</a:t>
            </a:r>
            <a:r>
              <a:rPr lang="ko-KR" altLang="en-US" dirty="0">
                <a:solidFill>
                  <a:srgbClr val="FF0000"/>
                </a:solidFill>
              </a:rPr>
              <a:t>페이지로 이동한다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3AB567-7FE9-4E75-AC9E-7EB6795B4E43}"/>
              </a:ext>
            </a:extLst>
          </p:cNvPr>
          <p:cNvSpPr/>
          <p:nvPr/>
        </p:nvSpPr>
        <p:spPr>
          <a:xfrm>
            <a:off x="9173185" y="2126864"/>
            <a:ext cx="2256814" cy="4012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10757B-F504-4628-BFD5-ECE857C92EC8}"/>
              </a:ext>
            </a:extLst>
          </p:cNvPr>
          <p:cNvSpPr/>
          <p:nvPr/>
        </p:nvSpPr>
        <p:spPr>
          <a:xfrm>
            <a:off x="9686092" y="5402766"/>
            <a:ext cx="1098000" cy="403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037D10F-6F2B-4F3C-9E6E-ECDF049F8EFC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5775651" y="2836506"/>
            <a:ext cx="5008441" cy="2767860"/>
          </a:xfrm>
          <a:prstGeom prst="bentConnector3">
            <a:avLst>
              <a:gd name="adj1" fmla="val -2058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4C917D3-12DD-40A3-8B17-968B319575FE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203233" y="2327471"/>
            <a:ext cx="1969952" cy="98487"/>
          </a:xfrm>
          <a:prstGeom prst="bentConnector3">
            <a:avLst>
              <a:gd name="adj1" fmla="val 33754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017E88-5BDC-4CCD-A7A8-98CC20AAC909}"/>
              </a:ext>
            </a:extLst>
          </p:cNvPr>
          <p:cNvSpPr/>
          <p:nvPr/>
        </p:nvSpPr>
        <p:spPr>
          <a:xfrm>
            <a:off x="9188425" y="4184674"/>
            <a:ext cx="2256814" cy="6921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0A2827D-80EA-4923-9223-D40BBD8BC160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5981701" y="3241781"/>
            <a:ext cx="3206725" cy="1288957"/>
          </a:xfrm>
          <a:prstGeom prst="bentConnector3">
            <a:avLst>
              <a:gd name="adj1" fmla="val 2077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17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C32B7-FE47-41D0-84AA-4D26C92A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CBB80-AB4B-4F12-9A9C-44FD527E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택배함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750CD7-E8D1-4CD5-9F2F-A09EEB0A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13470"/>
              </p:ext>
            </p:extLst>
          </p:nvPr>
        </p:nvGraphicFramePr>
        <p:xfrm>
          <a:off x="1145592" y="1876662"/>
          <a:ext cx="60483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103">
                  <a:extLst>
                    <a:ext uri="{9D8B030D-6E8A-4147-A177-3AD203B41FA5}">
                      <a16:colId xmlns:a16="http://schemas.microsoft.com/office/drawing/2014/main" val="2607102590"/>
                    </a:ext>
                  </a:extLst>
                </a:gridCol>
                <a:gridCol w="2016103">
                  <a:extLst>
                    <a:ext uri="{9D8B030D-6E8A-4147-A177-3AD203B41FA5}">
                      <a16:colId xmlns:a16="http://schemas.microsoft.com/office/drawing/2014/main" val="904883026"/>
                    </a:ext>
                  </a:extLst>
                </a:gridCol>
                <a:gridCol w="2016103">
                  <a:extLst>
                    <a:ext uri="{9D8B030D-6E8A-4147-A177-3AD203B41FA5}">
                      <a16:colId xmlns:a16="http://schemas.microsoft.com/office/drawing/2014/main" val="247653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8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010111111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택배기사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010111112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9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27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4843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D6E85CF-6689-4741-BE0D-DA6BD14C3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78751"/>
              </p:ext>
            </p:extLst>
          </p:nvPr>
        </p:nvGraphicFramePr>
        <p:xfrm>
          <a:off x="1145589" y="4498564"/>
          <a:ext cx="956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488">
                  <a:extLst>
                    <a:ext uri="{9D8B030D-6E8A-4147-A177-3AD203B41FA5}">
                      <a16:colId xmlns:a16="http://schemas.microsoft.com/office/drawing/2014/main" val="540830449"/>
                    </a:ext>
                  </a:extLst>
                </a:gridCol>
                <a:gridCol w="2391488">
                  <a:extLst>
                    <a:ext uri="{9D8B030D-6E8A-4147-A177-3AD203B41FA5}">
                      <a16:colId xmlns:a16="http://schemas.microsoft.com/office/drawing/2014/main" val="3775305169"/>
                    </a:ext>
                  </a:extLst>
                </a:gridCol>
                <a:gridCol w="2391488">
                  <a:extLst>
                    <a:ext uri="{9D8B030D-6E8A-4147-A177-3AD203B41FA5}">
                      <a16:colId xmlns:a16="http://schemas.microsoft.com/office/drawing/2014/main" val="3624049179"/>
                    </a:ext>
                  </a:extLst>
                </a:gridCol>
                <a:gridCol w="2391488">
                  <a:extLst>
                    <a:ext uri="{9D8B030D-6E8A-4147-A177-3AD203B41FA5}">
                      <a16:colId xmlns:a16="http://schemas.microsoft.com/office/drawing/2014/main" val="1878002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택배함</a:t>
                      </a:r>
                      <a:r>
                        <a:rPr lang="ko-KR" altLang="en-US" dirty="0"/>
                        <a:t>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택배기사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수령인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택배 넣은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97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010111111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0101111112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2022-04-01 18:01:00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84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1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4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5B162-55BD-4035-9ED0-4857F22B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FD711-82F3-49A4-AA11-0A28595FC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View</a:t>
            </a:r>
          </a:p>
          <a:p>
            <a:r>
              <a:rPr lang="en-US" altLang="ko-KR" dirty="0"/>
              <a:t>Features</a:t>
            </a:r>
          </a:p>
          <a:p>
            <a:r>
              <a:rPr lang="en-US" altLang="ko-KR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407681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48405-3E38-4570-BA09-40174439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3526F-8A3A-4622-9077-6CF2FBCFC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스마트폰을 이용해 무인 </a:t>
            </a:r>
            <a:r>
              <a:rPr lang="ko-KR" altLang="en-US" dirty="0" err="1"/>
              <a:t>택배함에</a:t>
            </a:r>
            <a:r>
              <a:rPr lang="ko-KR" altLang="en-US" dirty="0"/>
              <a:t> 설치된 </a:t>
            </a:r>
            <a:r>
              <a:rPr lang="en-US" altLang="ko-KR" dirty="0"/>
              <a:t>iBeacon</a:t>
            </a:r>
            <a:r>
              <a:rPr lang="ko-KR" altLang="en-US" dirty="0"/>
              <a:t>의 </a:t>
            </a:r>
            <a:r>
              <a:rPr lang="en-US" altLang="ko-KR" dirty="0"/>
              <a:t>RSSI</a:t>
            </a:r>
            <a:r>
              <a:rPr lang="ko-KR" altLang="en-US" dirty="0"/>
              <a:t>값을 이용해 </a:t>
            </a:r>
            <a:r>
              <a:rPr lang="ko-KR" altLang="en-US" dirty="0" err="1"/>
              <a:t>택배함을</a:t>
            </a:r>
            <a:r>
              <a:rPr lang="ko-KR" altLang="en-US" dirty="0"/>
              <a:t> 특정하고 해당 택배함의 잠금을 관리하는 앱 개발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대표 기능</a:t>
            </a:r>
            <a:endParaRPr lang="en-US" altLang="ko-KR" dirty="0"/>
          </a:p>
          <a:p>
            <a:pPr lvl="1"/>
            <a:r>
              <a:rPr lang="ko-KR" altLang="en-US" dirty="0"/>
              <a:t>택배 보관</a:t>
            </a:r>
            <a:endParaRPr lang="en-US" altLang="ko-KR" dirty="0"/>
          </a:p>
          <a:p>
            <a:pPr lvl="2"/>
            <a:r>
              <a:rPr lang="ko-KR" altLang="en-US" dirty="0"/>
              <a:t>택배를 </a:t>
            </a:r>
            <a:r>
              <a:rPr lang="ko-KR" altLang="en-US" dirty="0" err="1"/>
              <a:t>택배함에</a:t>
            </a:r>
            <a:r>
              <a:rPr lang="ko-KR" altLang="en-US" dirty="0"/>
              <a:t> 넣고 택배의 수령인의 정보를 입력하고 스마트폰을 </a:t>
            </a:r>
            <a:r>
              <a:rPr lang="ko-KR" altLang="en-US" dirty="0" err="1"/>
              <a:t>택배함</a:t>
            </a:r>
            <a:r>
              <a:rPr lang="ko-KR" altLang="en-US" dirty="0"/>
              <a:t> 가까이에 가져가면 해당 </a:t>
            </a:r>
            <a:r>
              <a:rPr lang="ko-KR" altLang="en-US" dirty="0" err="1"/>
              <a:t>택배함이</a:t>
            </a:r>
            <a:r>
              <a:rPr lang="ko-KR" altLang="en-US" dirty="0"/>
              <a:t> 잠김</a:t>
            </a:r>
            <a:endParaRPr lang="en-US" altLang="ko-KR" dirty="0"/>
          </a:p>
          <a:p>
            <a:pPr lvl="1"/>
            <a:r>
              <a:rPr lang="ko-KR" altLang="en-US" dirty="0"/>
              <a:t>택배 수령</a:t>
            </a:r>
            <a:endParaRPr lang="en-US" altLang="ko-KR" dirty="0"/>
          </a:p>
          <a:p>
            <a:pPr lvl="2"/>
            <a:r>
              <a:rPr lang="ko-KR" altLang="en-US" dirty="0"/>
              <a:t>앱을 실행시킨 스마트폰을 </a:t>
            </a:r>
            <a:r>
              <a:rPr lang="ko-KR" altLang="en-US" dirty="0" err="1"/>
              <a:t>택배함</a:t>
            </a:r>
            <a:r>
              <a:rPr lang="ko-KR" altLang="en-US" dirty="0"/>
              <a:t> 가까이에 가져가면 </a:t>
            </a:r>
            <a:r>
              <a:rPr lang="ko-KR" altLang="en-US" dirty="0" err="1"/>
              <a:t>택배함이</a:t>
            </a:r>
            <a:r>
              <a:rPr lang="ko-KR" altLang="en-US" dirty="0"/>
              <a:t> 열림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84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9FFD7-3B2D-4884-AC53-2D4213EA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B68A65E-2104-4558-BF93-F4BB9F8F5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571" y="3661216"/>
            <a:ext cx="1440000" cy="292976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34535E2-8B83-46BF-A324-702F24A0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417" y="657563"/>
            <a:ext cx="1440000" cy="292976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7BF79BC-AC93-4297-8977-5D0329BD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571" y="657563"/>
            <a:ext cx="1440000" cy="292976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D02E19A-7432-4ABD-AD5F-D9AC00C3A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1964119"/>
            <a:ext cx="1440000" cy="2929762"/>
          </a:xfrm>
          <a:prstGeom prst="rect">
            <a:avLst/>
          </a:prstGeom>
        </p:spPr>
      </p:pic>
      <p:pic>
        <p:nvPicPr>
          <p:cNvPr id="13" name="그림 12" descr="광장이(가) 표시된 사진&#10;&#10;자동 생성된 설명">
            <a:extLst>
              <a:ext uri="{FF2B5EF4-FFF2-40B4-BE49-F238E27FC236}">
                <a16:creationId xmlns:a16="http://schemas.microsoft.com/office/drawing/2014/main" id="{BAE82C4A-F0A5-484E-B738-0691031326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54" y="3587325"/>
            <a:ext cx="1440000" cy="2929762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45A6D794-6446-4AF0-A9CD-F5A1C0D388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54" y="583672"/>
            <a:ext cx="1440000" cy="2929762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F090C82A-0708-4ABF-ADA9-38F31CED19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42" y="3587325"/>
            <a:ext cx="1440000" cy="2929762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250E11CC-A010-4356-B2DF-4823A20450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417" y="3661216"/>
            <a:ext cx="1440000" cy="2929762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E921510-E57E-4595-9F8F-C428C15D9C4D}"/>
              </a:ext>
            </a:extLst>
          </p:cNvPr>
          <p:cNvCxnSpPr>
            <a:cxnSpLocks/>
            <a:stCxn id="23" idx="1"/>
            <a:endCxn id="13" idx="3"/>
          </p:cNvCxnSpPr>
          <p:nvPr/>
        </p:nvCxnSpPr>
        <p:spPr>
          <a:xfrm rot="10800000" flipV="1">
            <a:off x="4604155" y="3792114"/>
            <a:ext cx="835675" cy="126009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B181DC-F5BA-491F-868E-C47BEB16404C}"/>
              </a:ext>
            </a:extLst>
          </p:cNvPr>
          <p:cNvSpPr/>
          <p:nvPr/>
        </p:nvSpPr>
        <p:spPr>
          <a:xfrm>
            <a:off x="5439829" y="3659006"/>
            <a:ext cx="277792" cy="266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D5DA7D-09A0-4109-B131-D0A0127310DF}"/>
              </a:ext>
            </a:extLst>
          </p:cNvPr>
          <p:cNvSpPr/>
          <p:nvPr/>
        </p:nvSpPr>
        <p:spPr>
          <a:xfrm>
            <a:off x="5439829" y="3021147"/>
            <a:ext cx="277792" cy="266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7135AA8-B672-432C-B45A-9EB03022FFC0}"/>
              </a:ext>
            </a:extLst>
          </p:cNvPr>
          <p:cNvCxnSpPr>
            <a:cxnSpLocks/>
            <a:stCxn id="27" idx="1"/>
            <a:endCxn id="15" idx="3"/>
          </p:cNvCxnSpPr>
          <p:nvPr/>
        </p:nvCxnSpPr>
        <p:spPr>
          <a:xfrm rot="10800000">
            <a:off x="4604155" y="2048554"/>
            <a:ext cx="835675" cy="1105703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073C430-7A0C-43D6-943B-B9FEE745A377}"/>
              </a:ext>
            </a:extLst>
          </p:cNvPr>
          <p:cNvCxnSpPr>
            <a:cxnSpLocks/>
            <a:stCxn id="32" idx="1"/>
            <a:endCxn id="5" idx="1"/>
          </p:cNvCxnSpPr>
          <p:nvPr/>
        </p:nvCxnSpPr>
        <p:spPr>
          <a:xfrm>
            <a:off x="6734158" y="3792117"/>
            <a:ext cx="1056413" cy="1333980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B7D7F2-0D94-4480-9A9C-134C814CAC49}"/>
              </a:ext>
            </a:extLst>
          </p:cNvPr>
          <p:cNvSpPr/>
          <p:nvPr/>
        </p:nvSpPr>
        <p:spPr>
          <a:xfrm flipH="1">
            <a:off x="6456366" y="3659008"/>
            <a:ext cx="277792" cy="266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F09DB14-8106-4100-8FE8-92D7A962E7B9}"/>
              </a:ext>
            </a:extLst>
          </p:cNvPr>
          <p:cNvSpPr/>
          <p:nvPr/>
        </p:nvSpPr>
        <p:spPr>
          <a:xfrm flipH="1">
            <a:off x="6456366" y="3021149"/>
            <a:ext cx="277792" cy="266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F30A415-B91A-4C63-9AE1-6D32753BCA44}"/>
              </a:ext>
            </a:extLst>
          </p:cNvPr>
          <p:cNvCxnSpPr>
            <a:cxnSpLocks/>
            <a:stCxn id="33" idx="1"/>
            <a:endCxn id="9" idx="1"/>
          </p:cNvCxnSpPr>
          <p:nvPr/>
        </p:nvCxnSpPr>
        <p:spPr>
          <a:xfrm flipV="1">
            <a:off x="6734158" y="2122444"/>
            <a:ext cx="1056413" cy="1031814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E1F267A-C01E-4F97-BB88-04A22FAED8BE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9230571" y="2122444"/>
            <a:ext cx="7718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64663A9-0544-488D-BC4A-40EBFE6FAA3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9230571" y="5126097"/>
            <a:ext cx="7718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CB0FD47-A650-41C9-9A03-75EE5B733732}"/>
              </a:ext>
            </a:extLst>
          </p:cNvPr>
          <p:cNvCxnSpPr>
            <a:cxnSpLocks/>
            <a:stCxn id="13" idx="1"/>
            <a:endCxn id="17" idx="3"/>
          </p:cNvCxnSpPr>
          <p:nvPr/>
        </p:nvCxnSpPr>
        <p:spPr>
          <a:xfrm flipH="1">
            <a:off x="2457542" y="5052206"/>
            <a:ext cx="7066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0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326B8357-E713-4270-84B2-97A98BD2F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17" y="133016"/>
            <a:ext cx="3240000" cy="65919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AC721B-2CB8-4323-8004-564825C2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7588D-5C70-4AFB-860C-AD241D734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055"/>
            <a:ext cx="7913914" cy="4689908"/>
          </a:xfrm>
        </p:spPr>
        <p:txBody>
          <a:bodyPr>
            <a:normAutofit/>
          </a:bodyPr>
          <a:lstStyle/>
          <a:p>
            <a:r>
              <a:rPr lang="en-US" altLang="ko-KR" dirty="0"/>
              <a:t>Home</a:t>
            </a:r>
          </a:p>
          <a:p>
            <a:pPr lvl="1"/>
            <a:r>
              <a:rPr lang="ko-KR" altLang="en-US" dirty="0"/>
              <a:t>로그인</a:t>
            </a:r>
            <a:endParaRPr lang="en-US" altLang="ko-KR" dirty="0"/>
          </a:p>
          <a:p>
            <a:pPr lvl="2"/>
            <a:r>
              <a:rPr lang="ko-KR" altLang="en-US" dirty="0"/>
              <a:t>전화번호와 비밀번호를 입력</a:t>
            </a:r>
            <a:endParaRPr lang="en-US" altLang="ko-KR" dirty="0"/>
          </a:p>
          <a:p>
            <a:pPr lvl="2"/>
            <a:r>
              <a:rPr lang="ko-KR" altLang="en-US" dirty="0"/>
              <a:t>로그인 버튼을 누르면 </a:t>
            </a:r>
            <a:r>
              <a:rPr lang="en-US" altLang="ko-KR" dirty="0"/>
              <a:t>‘</a:t>
            </a:r>
            <a:r>
              <a:rPr lang="ko-KR" altLang="en-US" u="sng" dirty="0"/>
              <a:t>택배기사</a:t>
            </a:r>
            <a:r>
              <a:rPr lang="en-US" altLang="ko-KR" u="sng" dirty="0"/>
              <a:t>_</a:t>
            </a:r>
            <a:r>
              <a:rPr lang="ko-KR" altLang="en-US" u="sng" dirty="0"/>
              <a:t>홈</a:t>
            </a:r>
            <a:r>
              <a:rPr lang="en-US" altLang="ko-KR" u="sng" dirty="0"/>
              <a:t>’ </a:t>
            </a:r>
            <a:r>
              <a:rPr lang="ko-KR" altLang="en-US" u="sng" dirty="0"/>
              <a:t>또는 </a:t>
            </a:r>
            <a:r>
              <a:rPr lang="en-US" altLang="ko-KR" u="sng" dirty="0"/>
              <a:t>‘</a:t>
            </a:r>
            <a:r>
              <a:rPr lang="ko-KR" altLang="en-US" u="sng" dirty="0"/>
              <a:t>수령인</a:t>
            </a:r>
            <a:r>
              <a:rPr lang="en-US" altLang="ko-KR" u="sng" dirty="0"/>
              <a:t>_</a:t>
            </a:r>
            <a:r>
              <a:rPr lang="ko-KR" altLang="en-US" u="sng" dirty="0"/>
              <a:t>홈</a:t>
            </a:r>
            <a:r>
              <a:rPr lang="en-US" altLang="ko-KR" u="sng" dirty="0"/>
              <a:t>’ </a:t>
            </a:r>
            <a:r>
              <a:rPr lang="ko-KR" altLang="en-US" u="sng" dirty="0" err="1"/>
              <a:t>페</a:t>
            </a:r>
            <a:r>
              <a:rPr lang="ko-KR" altLang="en-US" u="sng" dirty="0"/>
              <a:t>           이지로 이동한다</a:t>
            </a:r>
            <a:r>
              <a:rPr lang="en-US" altLang="ko-KR" u="sng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회원가입</a:t>
            </a:r>
            <a:endParaRPr lang="en-US" altLang="ko-KR" dirty="0"/>
          </a:p>
          <a:p>
            <a:pPr lvl="2"/>
            <a:r>
              <a:rPr lang="ko-KR" altLang="en-US" dirty="0"/>
              <a:t>버튼을 누르면 </a:t>
            </a:r>
            <a:r>
              <a:rPr lang="en-US" altLang="ko-KR" dirty="0"/>
              <a:t>‘</a:t>
            </a:r>
            <a:r>
              <a:rPr lang="ko-KR" altLang="en-US" dirty="0"/>
              <a:t>회원가입</a:t>
            </a:r>
            <a:r>
              <a:rPr lang="en-US" altLang="ko-KR" dirty="0"/>
              <a:t>’</a:t>
            </a:r>
            <a:r>
              <a:rPr lang="ko-KR" altLang="en-US" dirty="0"/>
              <a:t> 페이지로 이동한다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비밀번호 찾기</a:t>
            </a:r>
            <a:endParaRPr lang="en-US" altLang="ko-KR" dirty="0"/>
          </a:p>
          <a:p>
            <a:pPr lvl="2"/>
            <a:r>
              <a:rPr lang="ko-KR" altLang="en-US" dirty="0"/>
              <a:t>버튼을 누르면 </a:t>
            </a:r>
            <a:r>
              <a:rPr lang="en-US" altLang="ko-KR" dirty="0"/>
              <a:t>‘</a:t>
            </a:r>
            <a:r>
              <a:rPr lang="ko-KR" altLang="en-US" dirty="0"/>
              <a:t>비밀번호 찾기</a:t>
            </a:r>
            <a:r>
              <a:rPr lang="en-US" altLang="ko-KR" dirty="0"/>
              <a:t>’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FB6909-4199-4E8D-B788-5FCF32AC398A}"/>
              </a:ext>
            </a:extLst>
          </p:cNvPr>
          <p:cNvSpPr/>
          <p:nvPr/>
        </p:nvSpPr>
        <p:spPr>
          <a:xfrm>
            <a:off x="9066533" y="2163171"/>
            <a:ext cx="2287267" cy="107342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7818687-0E17-421E-8E0D-B7216F45D04E}"/>
              </a:ext>
            </a:extLst>
          </p:cNvPr>
          <p:cNvCxnSpPr>
            <a:cxnSpLocks/>
          </p:cNvCxnSpPr>
          <p:nvPr/>
        </p:nvCxnSpPr>
        <p:spPr>
          <a:xfrm rot="10800000">
            <a:off x="5354320" y="2483469"/>
            <a:ext cx="3712213" cy="253630"/>
          </a:xfrm>
          <a:prstGeom prst="bentConnector3">
            <a:avLst>
              <a:gd name="adj1" fmla="val 1442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0407A1-92F0-4FA5-9459-70CB7855C7A8}"/>
              </a:ext>
            </a:extLst>
          </p:cNvPr>
          <p:cNvSpPr/>
          <p:nvPr/>
        </p:nvSpPr>
        <p:spPr>
          <a:xfrm>
            <a:off x="9107594" y="5487205"/>
            <a:ext cx="1098000" cy="403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35B990-BA20-40C5-B189-B5081C6C4273}"/>
              </a:ext>
            </a:extLst>
          </p:cNvPr>
          <p:cNvSpPr/>
          <p:nvPr/>
        </p:nvSpPr>
        <p:spPr>
          <a:xfrm>
            <a:off x="10242330" y="5481321"/>
            <a:ext cx="1094400" cy="4042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84016C8-395C-418E-AFD5-3F0501BD5F6E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4033520" y="3141851"/>
            <a:ext cx="5074074" cy="2546955"/>
          </a:xfrm>
          <a:prstGeom prst="bentConnector3">
            <a:avLst>
              <a:gd name="adj1" fmla="val 1576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CF3B57E-B30D-4D3F-90BE-BB55197E3E06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 flipH="1">
            <a:off x="5793478" y="889541"/>
            <a:ext cx="2078190" cy="7913914"/>
          </a:xfrm>
          <a:prstGeom prst="bentConnector4">
            <a:avLst>
              <a:gd name="adj1" fmla="val -11000"/>
              <a:gd name="adj2" fmla="val 3445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DBF67C-1672-428D-9658-0ED96DD60728}"/>
              </a:ext>
            </a:extLst>
          </p:cNvPr>
          <p:cNvSpPr/>
          <p:nvPr/>
        </p:nvSpPr>
        <p:spPr>
          <a:xfrm>
            <a:off x="10406789" y="5257800"/>
            <a:ext cx="775562" cy="17660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EFC441DC-8FE3-4F47-89BC-4FB058A11FC4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 flipH="1">
            <a:off x="6969023" y="1573542"/>
            <a:ext cx="1232021" cy="7975699"/>
          </a:xfrm>
          <a:prstGeom prst="bentConnector4">
            <a:avLst>
              <a:gd name="adj1" fmla="val -18555"/>
              <a:gd name="adj2" fmla="val 5137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14EBA3-7449-4A1F-BC86-30830392DEE7}"/>
              </a:ext>
            </a:extLst>
          </p:cNvPr>
          <p:cNvSpPr/>
          <p:nvPr/>
        </p:nvSpPr>
        <p:spPr>
          <a:xfrm>
            <a:off x="11353800" y="5781161"/>
            <a:ext cx="438165" cy="396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82D49234-7507-4235-9C87-5561453E1D27}"/>
              </a:ext>
            </a:extLst>
          </p:cNvPr>
          <p:cNvCxnSpPr>
            <a:stCxn id="40" idx="2"/>
            <a:endCxn id="30" idx="3"/>
          </p:cNvCxnSpPr>
          <p:nvPr/>
        </p:nvCxnSpPr>
        <p:spPr>
          <a:xfrm rot="5400000" flipH="1">
            <a:off x="10961968" y="5566487"/>
            <a:ext cx="831297" cy="390532"/>
          </a:xfrm>
          <a:prstGeom prst="bentConnector4">
            <a:avLst>
              <a:gd name="adj1" fmla="val -27499"/>
              <a:gd name="adj2" fmla="val -29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FF50F21-42A0-459E-8627-2D0ACECD4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30" y="133016"/>
            <a:ext cx="3240000" cy="65919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FC8BBB-BD90-406C-8713-9F7820D5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9EB4D-70A3-4154-9706-8918ADED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006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택배기사</a:t>
            </a:r>
            <a:r>
              <a:rPr lang="en-US" altLang="ko-KR" dirty="0"/>
              <a:t>_</a:t>
            </a:r>
            <a:r>
              <a:rPr lang="ko-KR" altLang="en-US" dirty="0"/>
              <a:t>홈</a:t>
            </a:r>
            <a:endParaRPr lang="en-US" altLang="ko-KR" dirty="0"/>
          </a:p>
          <a:p>
            <a:pPr lvl="1"/>
            <a:r>
              <a:rPr lang="ko-KR" altLang="en-US" dirty="0"/>
              <a:t>수령인 정보 입력</a:t>
            </a:r>
            <a:endParaRPr lang="en-US" altLang="ko-KR" dirty="0"/>
          </a:p>
          <a:p>
            <a:pPr lvl="1"/>
            <a:r>
              <a:rPr lang="ko-KR" altLang="en-US" dirty="0"/>
              <a:t>전화번호</a:t>
            </a:r>
            <a:endParaRPr lang="en-US" altLang="ko-KR" dirty="0"/>
          </a:p>
          <a:p>
            <a:pPr lvl="2"/>
            <a:r>
              <a:rPr lang="ko-KR" altLang="en-US" dirty="0"/>
              <a:t>택배를 비어있는 </a:t>
            </a:r>
            <a:r>
              <a:rPr lang="ko-KR" altLang="en-US" dirty="0" err="1"/>
              <a:t>택배함에</a:t>
            </a:r>
            <a:r>
              <a:rPr lang="ko-KR" altLang="en-US" dirty="0"/>
              <a:t> 넣는다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수령인의 전화번호를 입력하고</a:t>
            </a:r>
            <a:r>
              <a:rPr lang="en-US" altLang="ko-KR" dirty="0"/>
              <a:t>, </a:t>
            </a:r>
            <a:r>
              <a:rPr lang="ko-KR" altLang="en-US" dirty="0"/>
              <a:t>스마트폰을 </a:t>
            </a:r>
            <a:r>
              <a:rPr lang="ko-KR" altLang="en-US" dirty="0" err="1"/>
              <a:t>택배함</a:t>
            </a:r>
            <a:r>
              <a:rPr lang="ko-KR" altLang="en-US" dirty="0"/>
              <a:t> 가까이에 가져간 상태에서 </a:t>
            </a:r>
            <a:r>
              <a:rPr lang="en-US" altLang="ko-KR" dirty="0"/>
              <a:t>‘</a:t>
            </a:r>
            <a:r>
              <a:rPr lang="ko-KR" altLang="en-US" dirty="0"/>
              <a:t>배달 완료</a:t>
            </a:r>
            <a:r>
              <a:rPr lang="en-US" altLang="ko-KR" dirty="0"/>
              <a:t>’ </a:t>
            </a:r>
            <a:r>
              <a:rPr lang="ko-KR" altLang="en-US" dirty="0"/>
              <a:t>버튼을 누른다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배달완료버튼 </a:t>
            </a:r>
            <a:r>
              <a:rPr lang="en-US" altLang="ko-KR" dirty="0"/>
              <a:t>= </a:t>
            </a:r>
            <a:r>
              <a:rPr lang="ko-KR" altLang="en-US" dirty="0"/>
              <a:t>스캔시작</a:t>
            </a:r>
            <a:r>
              <a:rPr lang="en-US" altLang="ko-KR" dirty="0"/>
              <a:t>&gt;</a:t>
            </a:r>
            <a:r>
              <a:rPr lang="ko-KR" altLang="en-US" dirty="0"/>
              <a:t>전화번호</a:t>
            </a:r>
            <a:r>
              <a:rPr lang="en-US" altLang="ko-KR" dirty="0"/>
              <a:t>&gt;</a:t>
            </a:r>
            <a:r>
              <a:rPr lang="ko-KR" altLang="en-US" dirty="0"/>
              <a:t>서버</a:t>
            </a:r>
            <a:endParaRPr lang="en-US" altLang="ko-KR" dirty="0"/>
          </a:p>
          <a:p>
            <a:pPr lvl="2"/>
            <a:r>
              <a:rPr lang="ko-KR" altLang="en-US" dirty="0"/>
              <a:t>서버에 전송된 데이터가 문제 없다면 </a:t>
            </a:r>
            <a:r>
              <a:rPr lang="en-US" altLang="ko-KR" dirty="0"/>
              <a:t>‘</a:t>
            </a:r>
            <a:r>
              <a:rPr lang="ko-KR" altLang="en-US" dirty="0"/>
              <a:t>배달 완료</a:t>
            </a:r>
            <a:r>
              <a:rPr lang="en-US" altLang="ko-KR" dirty="0"/>
              <a:t>’ </a:t>
            </a:r>
            <a:r>
              <a:rPr lang="ko-KR" altLang="en-US" dirty="0"/>
              <a:t>페이지로 이동한다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데이터에 문제가 있을 경우 해당 문제에 대한 에러 메시지를 띄운다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Toast </a:t>
            </a:r>
            <a:r>
              <a:rPr lang="ko-KR" altLang="en-US" dirty="0"/>
              <a:t>이용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CC9BC0-AB9B-410D-880C-09C57018A587}"/>
              </a:ext>
            </a:extLst>
          </p:cNvPr>
          <p:cNvSpPr/>
          <p:nvPr/>
        </p:nvSpPr>
        <p:spPr>
          <a:xfrm>
            <a:off x="9173185" y="2126864"/>
            <a:ext cx="2256814" cy="4012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A0F6C6-E4C6-4D76-A442-CA4DEC653C75}"/>
              </a:ext>
            </a:extLst>
          </p:cNvPr>
          <p:cNvSpPr/>
          <p:nvPr/>
        </p:nvSpPr>
        <p:spPr>
          <a:xfrm>
            <a:off x="10358536" y="424824"/>
            <a:ext cx="1071463" cy="24881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3F551-1560-4455-9B7B-ED067C6FA7A5}"/>
              </a:ext>
            </a:extLst>
          </p:cNvPr>
          <p:cNvSpPr/>
          <p:nvPr/>
        </p:nvSpPr>
        <p:spPr>
          <a:xfrm>
            <a:off x="9686092" y="5402766"/>
            <a:ext cx="1098000" cy="403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E915F71-795C-4B9E-8CBB-A2F04D4C9A8A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3779520" y="4785360"/>
            <a:ext cx="5906572" cy="819006"/>
          </a:xfrm>
          <a:prstGeom prst="bentConnector3">
            <a:avLst>
              <a:gd name="adj1" fmla="val 19683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A97D0C7-DCAF-4E05-8413-E44EBAF3796B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7848601" y="2327472"/>
            <a:ext cx="1324585" cy="123868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2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A2D6F47-76F4-4E81-A543-F924501F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30" y="133017"/>
            <a:ext cx="3240000" cy="65919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FC8BBB-BD90-406C-8713-9F7820D5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9EB4D-70A3-4154-9706-8918ADED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006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택배기사</a:t>
            </a:r>
            <a:r>
              <a:rPr lang="en-US" altLang="ko-KR" dirty="0"/>
              <a:t>_</a:t>
            </a:r>
            <a:r>
              <a:rPr lang="ko-KR" altLang="en-US" dirty="0"/>
              <a:t>배달 완료</a:t>
            </a:r>
            <a:endParaRPr lang="en-US" altLang="ko-KR" dirty="0"/>
          </a:p>
          <a:p>
            <a:pPr lvl="1"/>
            <a:r>
              <a:rPr lang="ko-KR" altLang="en-US" dirty="0"/>
              <a:t>홈</a:t>
            </a:r>
            <a:endParaRPr lang="en-US" altLang="ko-KR" dirty="0"/>
          </a:p>
          <a:p>
            <a:pPr lvl="2"/>
            <a:r>
              <a:rPr lang="ko-KR" altLang="en-US" dirty="0"/>
              <a:t>해당 페이지에서 </a:t>
            </a:r>
            <a:r>
              <a:rPr lang="en-US" altLang="ko-KR" dirty="0"/>
              <a:t>‘</a:t>
            </a:r>
            <a:r>
              <a:rPr lang="ko-KR" altLang="en-US" dirty="0"/>
              <a:t>택배기사</a:t>
            </a:r>
            <a:r>
              <a:rPr lang="en-US" altLang="ko-KR" dirty="0"/>
              <a:t>_</a:t>
            </a:r>
            <a:r>
              <a:rPr lang="ko-KR" altLang="en-US" dirty="0"/>
              <a:t>홈</a:t>
            </a:r>
            <a:r>
              <a:rPr lang="en-US" altLang="ko-KR" dirty="0"/>
              <a:t>’</a:t>
            </a:r>
            <a:r>
              <a:rPr lang="ko-KR" altLang="en-US" dirty="0"/>
              <a:t>으로 이동한다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06099B-9E06-415D-BD9C-6F384CD48C3D}"/>
              </a:ext>
            </a:extLst>
          </p:cNvPr>
          <p:cNvSpPr/>
          <p:nvPr/>
        </p:nvSpPr>
        <p:spPr>
          <a:xfrm>
            <a:off x="9686092" y="5364666"/>
            <a:ext cx="1098000" cy="403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64B4E89-105C-4F13-AA95-98ECA57E498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006082" y="2463282"/>
            <a:ext cx="7680010" cy="3102984"/>
          </a:xfrm>
          <a:prstGeom prst="bentConnector3">
            <a:avLst>
              <a:gd name="adj1" fmla="val 2108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01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CEF6B79-35A1-40A0-B886-592797E9E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999" y="133017"/>
            <a:ext cx="3240000" cy="65919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FC8BBB-BD90-406C-8713-9F7820D5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9EB4D-70A3-4154-9706-8918ADED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0061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수령인</a:t>
            </a:r>
            <a:r>
              <a:rPr lang="en-US" altLang="ko-KR" dirty="0"/>
              <a:t>_</a:t>
            </a:r>
            <a:r>
              <a:rPr lang="ko-KR" altLang="en-US" dirty="0"/>
              <a:t>홈</a:t>
            </a:r>
            <a:endParaRPr lang="en-US" altLang="ko-KR" dirty="0"/>
          </a:p>
          <a:p>
            <a:pPr lvl="1"/>
            <a:r>
              <a:rPr lang="ko-KR" altLang="en-US" dirty="0"/>
              <a:t>택배일정</a:t>
            </a:r>
            <a:endParaRPr lang="en-US" altLang="ko-KR" dirty="0"/>
          </a:p>
          <a:p>
            <a:pPr lvl="2"/>
            <a:r>
              <a:rPr lang="ko-KR" altLang="en-US" dirty="0"/>
              <a:t>자신이 수령할 택배함의 위치 및 이용 가능한 시간이 화면에 나타난다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 err="1"/>
              <a:t>택배함</a:t>
            </a:r>
            <a:r>
              <a:rPr lang="ko-KR" altLang="en-US" dirty="0"/>
              <a:t> 번호</a:t>
            </a:r>
            <a:r>
              <a:rPr lang="en-US" altLang="ko-KR" dirty="0"/>
              <a:t>][</a:t>
            </a:r>
            <a:r>
              <a:rPr lang="ko-KR" altLang="en-US" dirty="0"/>
              <a:t>시간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 err="1"/>
              <a:t>택배일정</a:t>
            </a:r>
            <a:r>
              <a:rPr lang="ko-KR" altLang="en-US" dirty="0"/>
              <a:t> 중 수령할 품목 확인버튼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수령</a:t>
            </a:r>
            <a:endParaRPr lang="en-US" altLang="ko-KR" dirty="0"/>
          </a:p>
          <a:p>
            <a:pPr lvl="2"/>
            <a:r>
              <a:rPr lang="en-US" altLang="ko-KR" u="sng" dirty="0"/>
              <a:t>(</a:t>
            </a:r>
            <a:r>
              <a:rPr lang="ko-KR" altLang="en-US" u="sng" dirty="0" err="1"/>
              <a:t>수령시</a:t>
            </a:r>
            <a:r>
              <a:rPr lang="ko-KR" altLang="en-US" u="sng" dirty="0"/>
              <a:t> </a:t>
            </a:r>
            <a:r>
              <a:rPr lang="en-US" altLang="ko-KR" u="sng" dirty="0" err="1"/>
              <a:t>Rssi</a:t>
            </a:r>
            <a:r>
              <a:rPr lang="ko-KR" altLang="en-US" u="sng" dirty="0"/>
              <a:t>값 서버 전송 </a:t>
            </a:r>
            <a:r>
              <a:rPr lang="en-US" altLang="ko-KR" u="sng" dirty="0" err="1"/>
              <a:t>db</a:t>
            </a:r>
            <a:r>
              <a:rPr lang="ko-KR" altLang="en-US" u="sng" dirty="0"/>
              <a:t>삭제</a:t>
            </a:r>
            <a:r>
              <a:rPr lang="en-US" altLang="ko-KR" u="sng" dirty="0"/>
              <a:t>)</a:t>
            </a:r>
          </a:p>
          <a:p>
            <a:pPr lvl="2"/>
            <a:r>
              <a:rPr lang="ko-KR" altLang="en-US" u="sng" dirty="0"/>
              <a:t>수령할 택배가 보관된 </a:t>
            </a:r>
            <a:r>
              <a:rPr lang="ko-KR" altLang="en-US" u="sng" dirty="0" err="1"/>
              <a:t>택배함</a:t>
            </a:r>
            <a:r>
              <a:rPr lang="ko-KR" altLang="en-US" u="sng" dirty="0"/>
              <a:t> 앞에서 수령 버튼을 누른다</a:t>
            </a:r>
            <a:r>
              <a:rPr lang="en-US" altLang="ko-KR" u="sng" dirty="0"/>
              <a:t>.</a:t>
            </a:r>
          </a:p>
          <a:p>
            <a:pPr lvl="2"/>
            <a:r>
              <a:rPr lang="ko-KR" altLang="en-US" dirty="0"/>
              <a:t>해당 택배의 수령인이 </a:t>
            </a:r>
            <a:r>
              <a:rPr lang="ko-KR" altLang="en-US" dirty="0" err="1"/>
              <a:t>맞다면</a:t>
            </a:r>
            <a:r>
              <a:rPr lang="ko-KR" altLang="en-US" dirty="0"/>
              <a:t> </a:t>
            </a:r>
            <a:r>
              <a:rPr lang="ko-KR" altLang="en-US" dirty="0" err="1"/>
              <a:t>택배함이</a:t>
            </a:r>
            <a:r>
              <a:rPr lang="ko-KR" altLang="en-US" dirty="0"/>
              <a:t> 열리고 </a:t>
            </a:r>
            <a:r>
              <a:rPr lang="en-US" altLang="ko-KR" dirty="0"/>
              <a:t>‘</a:t>
            </a:r>
            <a:r>
              <a:rPr lang="ko-KR" altLang="en-US" dirty="0"/>
              <a:t>수령 완료</a:t>
            </a:r>
            <a:r>
              <a:rPr lang="en-US" altLang="ko-KR" dirty="0"/>
              <a:t>’ </a:t>
            </a:r>
            <a:r>
              <a:rPr lang="ko-KR" altLang="en-US" dirty="0"/>
              <a:t>페이지로 이동한다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BAEE18-3FCD-4C49-A375-BB54A3812DBB}"/>
              </a:ext>
            </a:extLst>
          </p:cNvPr>
          <p:cNvSpPr/>
          <p:nvPr/>
        </p:nvSpPr>
        <p:spPr>
          <a:xfrm>
            <a:off x="8866208" y="1380931"/>
            <a:ext cx="2766349" cy="20480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86B8F6D-52E3-4EAB-8729-1A6CA3475EA6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2905246" y="2404966"/>
            <a:ext cx="5960962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0A3732-4146-4E82-B06E-B396109FEBFF}"/>
              </a:ext>
            </a:extLst>
          </p:cNvPr>
          <p:cNvSpPr/>
          <p:nvPr/>
        </p:nvSpPr>
        <p:spPr>
          <a:xfrm>
            <a:off x="9698736" y="5631345"/>
            <a:ext cx="1098000" cy="403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8DA676C-89FE-4714-A58B-187FA0D7694A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2267712" y="4200145"/>
            <a:ext cx="7431024" cy="1632801"/>
          </a:xfrm>
          <a:prstGeom prst="bentConnector3">
            <a:avLst>
              <a:gd name="adj1" fmla="val 1694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CE8E46-576B-4EE8-BEED-D4145D444A9E}"/>
              </a:ext>
            </a:extLst>
          </p:cNvPr>
          <p:cNvSpPr/>
          <p:nvPr/>
        </p:nvSpPr>
        <p:spPr>
          <a:xfrm>
            <a:off x="10358536" y="424824"/>
            <a:ext cx="1071463" cy="24881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63883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D4C6FE8-677C-4C03-82AC-684303E15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999" y="133016"/>
            <a:ext cx="3240000" cy="65919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FC8BBB-BD90-406C-8713-9F7820D5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9EB4D-70A3-4154-9706-8918ADED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006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수령인</a:t>
            </a:r>
            <a:r>
              <a:rPr lang="en-US" altLang="ko-KR" dirty="0"/>
              <a:t>_</a:t>
            </a:r>
            <a:r>
              <a:rPr lang="ko-KR" altLang="en-US" dirty="0"/>
              <a:t>수령완료</a:t>
            </a:r>
            <a:endParaRPr lang="en-US" altLang="ko-KR" dirty="0"/>
          </a:p>
          <a:p>
            <a:pPr lvl="1"/>
            <a:r>
              <a:rPr lang="ko-KR" altLang="en-US" dirty="0"/>
              <a:t>홈</a:t>
            </a:r>
            <a:endParaRPr lang="en-US" altLang="ko-KR" dirty="0"/>
          </a:p>
          <a:p>
            <a:pPr lvl="2"/>
            <a:r>
              <a:rPr lang="ko-KR" altLang="en-US" dirty="0"/>
              <a:t>버튼을 누르면 </a:t>
            </a:r>
            <a:r>
              <a:rPr lang="en-US" altLang="ko-KR" dirty="0"/>
              <a:t>‘</a:t>
            </a:r>
            <a:r>
              <a:rPr lang="ko-KR" altLang="en-US" dirty="0"/>
              <a:t>수령인</a:t>
            </a:r>
            <a:r>
              <a:rPr lang="en-US" altLang="ko-KR" dirty="0"/>
              <a:t>_</a:t>
            </a:r>
            <a:r>
              <a:rPr lang="ko-KR" altLang="en-US" dirty="0"/>
              <a:t>홈</a:t>
            </a:r>
            <a:r>
              <a:rPr lang="en-US" altLang="ko-KR" dirty="0"/>
              <a:t>’</a:t>
            </a:r>
            <a:r>
              <a:rPr lang="ko-KR" altLang="en-US" dirty="0"/>
              <a:t>으로 이동한다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2933AD-DB46-4E8C-A2E5-8BBB5453F5CE}"/>
              </a:ext>
            </a:extLst>
          </p:cNvPr>
          <p:cNvSpPr/>
          <p:nvPr/>
        </p:nvSpPr>
        <p:spPr>
          <a:xfrm>
            <a:off x="9686092" y="5364666"/>
            <a:ext cx="1098000" cy="403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B21AB1D-805E-4AD9-82F9-D0AAAA6050D7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006082" y="2463282"/>
            <a:ext cx="7680010" cy="3102984"/>
          </a:xfrm>
          <a:prstGeom prst="bentConnector3">
            <a:avLst>
              <a:gd name="adj1" fmla="val 2108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6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454</Words>
  <Application>Microsoft Office PowerPoint</Application>
  <PresentationFormat>와이드스크린</PresentationFormat>
  <Paragraphs>115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BLE를 이용한 무인 택배함</vt:lpstr>
      <vt:lpstr>Contents</vt:lpstr>
      <vt:lpstr>Introduction</vt:lpstr>
      <vt:lpstr>View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BLE를 이용한 무인 택배함</dc:title>
  <dc:creator>이다은</dc:creator>
  <cp:lastModifiedBy>Lee Daeun</cp:lastModifiedBy>
  <cp:revision>44</cp:revision>
  <dcterms:created xsi:type="dcterms:W3CDTF">2022-04-01T07:06:14Z</dcterms:created>
  <dcterms:modified xsi:type="dcterms:W3CDTF">2022-04-14T04:46:04Z</dcterms:modified>
</cp:coreProperties>
</file>