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315" r:id="rId3"/>
    <p:sldId id="377" r:id="rId4"/>
    <p:sldId id="378" r:id="rId5"/>
    <p:sldId id="379" r:id="rId6"/>
    <p:sldId id="365" r:id="rId7"/>
    <p:sldId id="352" r:id="rId8"/>
    <p:sldId id="354" r:id="rId9"/>
    <p:sldId id="353" r:id="rId10"/>
    <p:sldId id="339" r:id="rId11"/>
    <p:sldId id="358" r:id="rId12"/>
    <p:sldId id="37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4D98DC-2E71-45E6-8541-AEBECDF3DBF3}" v="320" dt="2020-07-21T15:33:20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2" autoAdjust="0"/>
  </p:normalViewPr>
  <p:slideViewPr>
    <p:cSldViewPr snapToGrid="0">
      <p:cViewPr>
        <p:scale>
          <a:sx n="75" d="100"/>
          <a:sy n="75" d="100"/>
        </p:scale>
        <p:origin x="1044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우진" userId="7bcee5eeb92dfb36" providerId="LiveId" clId="{EA4D98DC-2E71-45E6-8541-AEBECDF3DBF3}"/>
    <pc:docChg chg="undo custSel addSld delSld modSld sldOrd modMainMaster">
      <pc:chgData name="김 우진" userId="7bcee5eeb92dfb36" providerId="LiveId" clId="{EA4D98DC-2E71-45E6-8541-AEBECDF3DBF3}" dt="2020-07-21T15:33:20.692" v="4127"/>
      <pc:docMkLst>
        <pc:docMk/>
      </pc:docMkLst>
      <pc:sldChg chg="del ord">
        <pc:chgData name="김 우진" userId="7bcee5eeb92dfb36" providerId="LiveId" clId="{EA4D98DC-2E71-45E6-8541-AEBECDF3DBF3}" dt="2020-07-21T15:21:48.064" v="3617" actId="2696"/>
        <pc:sldMkLst>
          <pc:docMk/>
          <pc:sldMk cId="1118121906" sldId="256"/>
        </pc:sldMkLst>
      </pc:sldChg>
      <pc:sldChg chg="modSp add del">
        <pc:chgData name="김 우진" userId="7bcee5eeb92dfb36" providerId="LiveId" clId="{EA4D98DC-2E71-45E6-8541-AEBECDF3DBF3}" dt="2020-07-21T15:14:03.440" v="3529"/>
        <pc:sldMkLst>
          <pc:docMk/>
          <pc:sldMk cId="338925687" sldId="263"/>
        </pc:sldMkLst>
        <pc:spChg chg="mod">
          <ac:chgData name="김 우진" userId="7bcee5eeb92dfb36" providerId="LiveId" clId="{EA4D98DC-2E71-45E6-8541-AEBECDF3DBF3}" dt="2020-07-21T15:14:03.440" v="3529"/>
          <ac:spMkLst>
            <pc:docMk/>
            <pc:sldMk cId="338925687" sldId="263"/>
            <ac:spMk id="9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338925687" sldId="263"/>
            <ac:spMk id="19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338925687" sldId="263"/>
            <ac:spMk id="20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3:57.013" v="3528"/>
          <ac:spMkLst>
            <pc:docMk/>
            <pc:sldMk cId="338925687" sldId="263"/>
            <ac:spMk id="24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338925687" sldId="263"/>
            <ac:spMk id="25" creationId="{00000000-0000-0000-0000-000000000000}"/>
          </ac:spMkLst>
        </pc:spChg>
        <pc:grpChg chg="mod">
          <ac:chgData name="김 우진" userId="7bcee5eeb92dfb36" providerId="LiveId" clId="{EA4D98DC-2E71-45E6-8541-AEBECDF3DBF3}" dt="2020-07-21T15:14:03.440" v="3529"/>
          <ac:grpSpMkLst>
            <pc:docMk/>
            <pc:sldMk cId="338925687" sldId="263"/>
            <ac:grpSpMk id="15" creationId="{00000000-0000-0000-0000-000000000000}"/>
          </ac:grpSpMkLst>
        </pc:grpChg>
        <pc:grpChg chg="mod">
          <ac:chgData name="김 우진" userId="7bcee5eeb92dfb36" providerId="LiveId" clId="{EA4D98DC-2E71-45E6-8541-AEBECDF3DBF3}" dt="2020-07-21T15:14:03.440" v="3529"/>
          <ac:grpSpMkLst>
            <pc:docMk/>
            <pc:sldMk cId="338925687" sldId="263"/>
            <ac:grpSpMk id="16" creationId="{00000000-0000-0000-0000-000000000000}"/>
          </ac:grpSpMkLst>
        </pc:grp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338925687" sldId="263"/>
            <ac:picMk id="8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338925687" sldId="263"/>
            <ac:picMk id="11" creationId="{00000000-0000-0000-0000-000000000000}"/>
          </ac:picMkLst>
        </pc:picChg>
      </pc:sldChg>
      <pc:sldChg chg="add del">
        <pc:chgData name="김 우진" userId="7bcee5eeb92dfb36" providerId="LiveId" clId="{EA4D98DC-2E71-45E6-8541-AEBECDF3DBF3}" dt="2020-07-21T15:11:44.905" v="3522" actId="2696"/>
        <pc:sldMkLst>
          <pc:docMk/>
          <pc:sldMk cId="3562479093" sldId="263"/>
        </pc:sldMkLst>
      </pc:sldChg>
      <pc:sldChg chg="add">
        <pc:chgData name="김 우진" userId="7bcee5eeb92dfb36" providerId="LiveId" clId="{EA4D98DC-2E71-45E6-8541-AEBECDF3DBF3}" dt="2020-07-21T15:21:58.575" v="3618"/>
        <pc:sldMkLst>
          <pc:docMk/>
          <pc:sldMk cId="180784028" sldId="315"/>
        </pc:sldMkLst>
      </pc:sldChg>
      <pc:sldChg chg="add">
        <pc:chgData name="김 우진" userId="7bcee5eeb92dfb36" providerId="LiveId" clId="{EA4D98DC-2E71-45E6-8541-AEBECDF3DBF3}" dt="2020-07-21T15:22:14.265" v="3619"/>
        <pc:sldMkLst>
          <pc:docMk/>
          <pc:sldMk cId="997747008" sldId="318"/>
        </pc:sldMkLst>
      </pc:sldChg>
      <pc:sldChg chg="add del">
        <pc:chgData name="김 우진" userId="7bcee5eeb92dfb36" providerId="LiveId" clId="{EA4D98DC-2E71-45E6-8541-AEBECDF3DBF3}" dt="2020-07-21T03:49:35.341" v="1441" actId="2696"/>
        <pc:sldMkLst>
          <pc:docMk/>
          <pc:sldMk cId="1152041927" sldId="322"/>
        </pc:sldMkLst>
      </pc:sldChg>
      <pc:sldChg chg="delSp modSp add">
        <pc:chgData name="김 우진" userId="7bcee5eeb92dfb36" providerId="LiveId" clId="{EA4D98DC-2E71-45E6-8541-AEBECDF3DBF3}" dt="2020-07-21T15:33:20.692" v="4127"/>
        <pc:sldMkLst>
          <pc:docMk/>
          <pc:sldMk cId="904391866" sldId="339"/>
        </pc:sldMkLst>
        <pc:graphicFrameChg chg="mod modGraphic">
          <ac:chgData name="김 우진" userId="7bcee5eeb92dfb36" providerId="LiveId" clId="{EA4D98DC-2E71-45E6-8541-AEBECDF3DBF3}" dt="2020-07-21T15:33:20.692" v="4127"/>
          <ac:graphicFrameMkLst>
            <pc:docMk/>
            <pc:sldMk cId="904391866" sldId="339"/>
            <ac:graphicFrameMk id="2" creationId="{00000000-0000-0000-0000-000000000000}"/>
          </ac:graphicFrameMkLst>
        </pc:graphicFrameChg>
        <pc:inkChg chg="del">
          <ac:chgData name="김 우진" userId="7bcee5eeb92dfb36" providerId="LiveId" clId="{EA4D98DC-2E71-45E6-8541-AEBECDF3DBF3}" dt="2020-07-21T15:23:23.509" v="3622"/>
          <ac:inkMkLst>
            <pc:docMk/>
            <pc:sldMk cId="904391866" sldId="339"/>
            <ac:inkMk id="3" creationId="{74ACAEF6-1515-4422-96A7-8E8CCAD7BE29}"/>
          </ac:inkMkLst>
        </pc:inkChg>
        <pc:inkChg chg="del">
          <ac:chgData name="김 우진" userId="7bcee5eeb92dfb36" providerId="LiveId" clId="{EA4D98DC-2E71-45E6-8541-AEBECDF3DBF3}" dt="2020-07-21T15:23:23.509" v="3622"/>
          <ac:inkMkLst>
            <pc:docMk/>
            <pc:sldMk cId="904391866" sldId="339"/>
            <ac:inkMk id="4" creationId="{008C5C21-DBCD-47DF-97EF-03A37121D0B2}"/>
          </ac:inkMkLst>
        </pc:inkChg>
        <pc:inkChg chg="del">
          <ac:chgData name="김 우진" userId="7bcee5eeb92dfb36" providerId="LiveId" clId="{EA4D98DC-2E71-45E6-8541-AEBECDF3DBF3}" dt="2020-07-21T15:23:23.509" v="3622"/>
          <ac:inkMkLst>
            <pc:docMk/>
            <pc:sldMk cId="904391866" sldId="339"/>
            <ac:inkMk id="5" creationId="{13552449-FBDD-45AA-A8A2-059149BE81EA}"/>
          </ac:inkMkLst>
        </pc:inkChg>
        <pc:inkChg chg="del">
          <ac:chgData name="김 우진" userId="7bcee5eeb92dfb36" providerId="LiveId" clId="{EA4D98DC-2E71-45E6-8541-AEBECDF3DBF3}" dt="2020-07-21T15:23:25.104" v="3623"/>
          <ac:inkMkLst>
            <pc:docMk/>
            <pc:sldMk cId="904391866" sldId="339"/>
            <ac:inkMk id="6" creationId="{23668BB8-2BD1-4444-A59E-E72087D5840A}"/>
          </ac:inkMkLst>
        </pc:inkChg>
        <pc:inkChg chg="del">
          <ac:chgData name="김 우진" userId="7bcee5eeb92dfb36" providerId="LiveId" clId="{EA4D98DC-2E71-45E6-8541-AEBECDF3DBF3}" dt="2020-07-21T15:23:23.509" v="3622"/>
          <ac:inkMkLst>
            <pc:docMk/>
            <pc:sldMk cId="904391866" sldId="339"/>
            <ac:inkMk id="7" creationId="{42145FB3-9058-4C01-A094-A30F2DC4AF2A}"/>
          </ac:inkMkLst>
        </pc:inkChg>
        <pc:inkChg chg="del">
          <ac:chgData name="김 우진" userId="7bcee5eeb92dfb36" providerId="LiveId" clId="{EA4D98DC-2E71-45E6-8541-AEBECDF3DBF3}" dt="2020-07-21T15:23:23.509" v="3622"/>
          <ac:inkMkLst>
            <pc:docMk/>
            <pc:sldMk cId="904391866" sldId="339"/>
            <ac:inkMk id="8" creationId="{A4545531-74E8-4BB3-8C8A-514AB14A69F5}"/>
          </ac:inkMkLst>
        </pc:inkChg>
      </pc:sldChg>
      <pc:sldChg chg="addSp delSp modSp">
        <pc:chgData name="김 우진" userId="7bcee5eeb92dfb36" providerId="LiveId" clId="{EA4D98DC-2E71-45E6-8541-AEBECDF3DBF3}" dt="2020-07-21T15:20:53.405" v="3598"/>
        <pc:sldMkLst>
          <pc:docMk/>
          <pc:sldMk cId="633488305" sldId="352"/>
        </pc:sldMkLst>
        <pc:spChg chg="mod">
          <ac:chgData name="김 우진" userId="7bcee5eeb92dfb36" providerId="LiveId" clId="{EA4D98DC-2E71-45E6-8541-AEBECDF3DBF3}" dt="2020-07-21T15:18:25.221" v="3575" actId="1076"/>
          <ac:spMkLst>
            <pc:docMk/>
            <pc:sldMk cId="633488305" sldId="352"/>
            <ac:spMk id="2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24" creationId="{9CD8C705-BF94-472F-BF02-93893AA42AD2}"/>
          </ac:spMkLst>
        </pc:spChg>
        <pc:spChg chg="add del">
          <ac:chgData name="김 우진" userId="7bcee5eeb92dfb36" providerId="LiveId" clId="{EA4D98DC-2E71-45E6-8541-AEBECDF3DBF3}" dt="2020-07-21T03:36:21.558" v="614"/>
          <ac:spMkLst>
            <pc:docMk/>
            <pc:sldMk cId="633488305" sldId="352"/>
            <ac:spMk id="52" creationId="{54DA0EBD-2682-41CE-97CA-90A49AAA5825}"/>
          </ac:spMkLst>
        </pc:spChg>
        <pc:spChg chg="add 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53" creationId="{1354432D-DC45-4A4A-A18C-F05EBEEACEB9}"/>
          </ac:spMkLst>
        </pc:spChg>
        <pc:spChg chg="mod ord">
          <ac:chgData name="김 우진" userId="7bcee5eeb92dfb36" providerId="LiveId" clId="{EA4D98DC-2E71-45E6-8541-AEBECDF3DBF3}" dt="2020-07-21T15:20:17.271" v="3593" actId="1076"/>
          <ac:spMkLst>
            <pc:docMk/>
            <pc:sldMk cId="633488305" sldId="352"/>
            <ac:spMk id="71" creationId="{00000000-0000-0000-0000-000000000000}"/>
          </ac:spMkLst>
        </pc:spChg>
        <pc:spChg chg="mod ord">
          <ac:chgData name="김 우진" userId="7bcee5eeb92dfb36" providerId="LiveId" clId="{EA4D98DC-2E71-45E6-8541-AEBECDF3DBF3}" dt="2020-07-21T15:20:29.139" v="3595" actId="1076"/>
          <ac:spMkLst>
            <pc:docMk/>
            <pc:sldMk cId="633488305" sldId="352"/>
            <ac:spMk id="74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633488305" sldId="352"/>
            <ac:spMk id="78" creationId="{00000000-0000-0000-0000-000000000000}"/>
          </ac:spMkLst>
        </pc:spChg>
        <pc:spChg chg="del">
          <ac:chgData name="김 우진" userId="7bcee5eeb92dfb36" providerId="LiveId" clId="{EA4D98DC-2E71-45E6-8541-AEBECDF3DBF3}" dt="2020-07-21T15:16:00.216" v="3546"/>
          <ac:spMkLst>
            <pc:docMk/>
            <pc:sldMk cId="633488305" sldId="352"/>
            <ac:spMk id="79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34.750" v="3553" actId="1076"/>
          <ac:spMkLst>
            <pc:docMk/>
            <pc:sldMk cId="633488305" sldId="352"/>
            <ac:spMk id="82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7:36.208" v="3565" actId="14100"/>
          <ac:spMkLst>
            <pc:docMk/>
            <pc:sldMk cId="633488305" sldId="352"/>
            <ac:spMk id="83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84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85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86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90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91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92" creationId="{00000000-0000-0000-0000-000000000000}"/>
          </ac:spMkLst>
        </pc:spChg>
        <pc:spChg chg="del">
          <ac:chgData name="김 우진" userId="7bcee5eeb92dfb36" providerId="LiveId" clId="{EA4D98DC-2E71-45E6-8541-AEBECDF3DBF3}" dt="2020-07-21T03:36:23.390" v="615"/>
          <ac:spMkLst>
            <pc:docMk/>
            <pc:sldMk cId="633488305" sldId="352"/>
            <ac:spMk id="106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1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2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3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4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5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6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7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8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9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20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24" creationId="{01E967E9-78C0-49B0-B3DE-2CBFCE1D9FBA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25" creationId="{817D5771-CD92-49D4-A472-4F2B9EFE0087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26" creationId="{208730AE-46DD-497E-92D8-F6BEA805FF5A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27" creationId="{79F8D411-EF85-4DCA-A983-436D34F29F4D}"/>
          </ac:spMkLst>
        </pc:spChg>
        <pc:graphicFrameChg chg="mod modGraphic">
          <ac:chgData name="김 우진" userId="7bcee5eeb92dfb36" providerId="LiveId" clId="{EA4D98DC-2E71-45E6-8541-AEBECDF3DBF3}" dt="2020-07-21T15:19:33.855" v="3588" actId="14100"/>
          <ac:graphicFrameMkLst>
            <pc:docMk/>
            <pc:sldMk cId="633488305" sldId="352"/>
            <ac:graphicFrameMk id="81" creationId="{00000000-0000-0000-0000-000000000000}"/>
          </ac:graphicFrameMkLst>
        </pc:graphicFrameChg>
        <pc:graphicFrameChg chg="mod ord modGraphic">
          <ac:chgData name="김 우진" userId="7bcee5eeb92dfb36" providerId="LiveId" clId="{EA4D98DC-2E71-45E6-8541-AEBECDF3DBF3}" dt="2020-07-21T15:19:12.656" v="3585" actId="171"/>
          <ac:graphicFrameMkLst>
            <pc:docMk/>
            <pc:sldMk cId="633488305" sldId="352"/>
            <ac:graphicFrameMk id="121" creationId="{00000000-0000-0000-0000-000000000000}"/>
          </ac:graphicFrameMkLst>
        </pc:graphicFrameChg>
        <pc:picChg chg="mod">
          <ac:chgData name="김 우진" userId="7bcee5eeb92dfb36" providerId="LiveId" clId="{EA4D98DC-2E71-45E6-8541-AEBECDF3DBF3}" dt="2020-07-21T15:20:44.585" v="3597" actId="166"/>
          <ac:picMkLst>
            <pc:docMk/>
            <pc:sldMk cId="633488305" sldId="352"/>
            <ac:picMk id="76" creationId="{00000000-0000-0000-0000-000000000000}"/>
          </ac:picMkLst>
        </pc:picChg>
        <pc:picChg chg="del mod">
          <ac:chgData name="김 우진" userId="7bcee5eeb92dfb36" providerId="LiveId" clId="{EA4D98DC-2E71-45E6-8541-AEBECDF3DBF3}" dt="2020-07-21T15:20:53.405" v="3598"/>
          <ac:picMkLst>
            <pc:docMk/>
            <pc:sldMk cId="633488305" sldId="352"/>
            <ac:picMk id="77" creationId="{00000000-0000-0000-0000-000000000000}"/>
          </ac:picMkLst>
        </pc:pic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4" creationId="{5F85F107-C959-4688-A91D-C537817FEDEB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21" creationId="{2815906B-8C9A-43F1-9413-562E5EB83832}"/>
          </ac:cxnSpMkLst>
        </pc:cxnChg>
        <pc:cxnChg chg="mod ord">
          <ac:chgData name="김 우진" userId="7bcee5eeb92dfb36" providerId="LiveId" clId="{EA4D98DC-2E71-45E6-8541-AEBECDF3DBF3}" dt="2020-07-21T15:20:24.386" v="3594" actId="1076"/>
          <ac:cxnSpMkLst>
            <pc:docMk/>
            <pc:sldMk cId="633488305" sldId="352"/>
            <ac:cxnSpMk id="72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20:24.386" v="3594" actId="1076"/>
          <ac:cxnSpMkLst>
            <pc:docMk/>
            <pc:sldMk cId="633488305" sldId="352"/>
            <ac:cxnSpMk id="73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75" creationId="{A2AA783A-CB8C-4B8A-A368-64B3ED48DE7C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87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88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89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0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1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2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3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5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7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8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9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10" creationId="{00000000-0000-0000-0000-000000000000}"/>
          </ac:cxnSpMkLst>
        </pc:cxnChg>
      </pc:sldChg>
      <pc:sldChg chg="addSp delSp modSp">
        <pc:chgData name="김 우진" userId="7bcee5eeb92dfb36" providerId="LiveId" clId="{EA4D98DC-2E71-45E6-8541-AEBECDF3DBF3}" dt="2020-07-21T15:14:03.440" v="3529"/>
        <pc:sldMkLst>
          <pc:docMk/>
          <pc:sldMk cId="1961503956" sldId="353"/>
        </pc:sldMkLst>
        <pc:spChg chg="add del">
          <ac:chgData name="김 우진" userId="7bcee5eeb92dfb36" providerId="LiveId" clId="{EA4D98DC-2E71-45E6-8541-AEBECDF3DBF3}" dt="2020-07-21T03:43:39.782" v="1390"/>
          <ac:spMkLst>
            <pc:docMk/>
            <pc:sldMk cId="1961503956" sldId="353"/>
            <ac:spMk id="2" creationId="{9CAA134E-50E5-4CCA-8781-1CA42515BE76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961503956" sldId="353"/>
            <ac:spMk id="21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961503956" sldId="353"/>
            <ac:spMk id="28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961503956" sldId="353"/>
            <ac:spMk id="32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961503956" sldId="353"/>
            <ac:spMk id="51" creationId="{00000000-0000-0000-0000-000000000000}"/>
          </ac:spMkLst>
        </pc:sp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961503956" sldId="353"/>
            <ac:picMk id="17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961503956" sldId="353"/>
            <ac:picMk id="29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961503956" sldId="353"/>
            <ac:picMk id="30" creationId="{00000000-0000-0000-0000-000000000000}"/>
          </ac:picMkLst>
        </pc:pic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961503956" sldId="353"/>
            <ac:cxnSpMk id="22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961503956" sldId="353"/>
            <ac:cxnSpMk id="25" creationId="{00000000-0000-0000-0000-000000000000}"/>
          </ac:cxnSpMkLst>
        </pc:cxnChg>
      </pc:sldChg>
      <pc:sldChg chg="addSp delSp modSp add ord">
        <pc:chgData name="김 우진" userId="7bcee5eeb92dfb36" providerId="LiveId" clId="{EA4D98DC-2E71-45E6-8541-AEBECDF3DBF3}" dt="2020-07-21T15:14:03.440" v="3529"/>
        <pc:sldMkLst>
          <pc:docMk/>
          <pc:sldMk cId="1138037735" sldId="354"/>
        </pc:sldMkLst>
        <pc:spChg chg="del">
          <ac:chgData name="김 우진" userId="7bcee5eeb92dfb36" providerId="LiveId" clId="{EA4D98DC-2E71-45E6-8541-AEBECDF3DBF3}" dt="2020-07-21T03:44:25.793" v="1401"/>
          <ac:spMkLst>
            <pc:docMk/>
            <pc:sldMk cId="1138037735" sldId="354"/>
            <ac:spMk id="12" creationId="{00000000-0000-0000-0000-000000000000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14" creationId="{BC5CBDE0-C56C-4072-A650-ADB98F5BD973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16" creationId="{27707578-A953-48A0-911A-4E8992AE00D7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18" creationId="{6E3BB00E-3751-4165-A2BB-BDA97276EE6B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19" creationId="{01EC1624-1F3F-4DF0-B31F-8EBFE928E278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20" creationId="{AEC2A50C-633A-4656-9746-1997E035768B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21" creationId="{00000000-0000-0000-0000-000000000000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23" creationId="{DE7032D5-3C94-41CF-BD01-4CC24992F98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28" creationId="{00000000-0000-0000-0000-000000000000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31" creationId="{95E6D703-DC57-41DC-8480-1184671D476B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32" creationId="{00000000-0000-0000-0000-000000000000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33" creationId="{559CE50B-BEBF-4EFE-A352-BF7AFF31A77D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34" creationId="{B0551889-7332-464B-97E8-96931067F992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4" creationId="{B062E29B-C077-4496-8214-CE9DF1B66C17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5" creationId="{3CB943FD-F073-43A7-AF82-B457EE369426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6" creationId="{962BBF19-E33B-4253-92D4-5FEEA47317CD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7" creationId="{1D996DF3-22FD-4A19-887D-464918A5ACD2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8" creationId="{4A27948B-EF62-49B3-B38C-F00766877A39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9" creationId="{5366B746-1FBD-4ADF-89FF-AFC0E05CC522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0" creationId="{F2B04C14-C938-4A9F-B5B3-4A8CA1385E71}"/>
          </ac:spMkLst>
        </pc:spChg>
        <pc:spChg chg="del">
          <ac:chgData name="김 우진" userId="7bcee5eeb92dfb36" providerId="LiveId" clId="{EA4D98DC-2E71-45E6-8541-AEBECDF3DBF3}" dt="2020-07-21T03:44:33.859" v="1403"/>
          <ac:spMkLst>
            <pc:docMk/>
            <pc:sldMk cId="1138037735" sldId="354"/>
            <ac:spMk id="51" creationId="{00000000-0000-0000-0000-000000000000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2" creationId="{86DA2717-5249-449B-8D8B-99869D42F00B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3" creationId="{62150995-AFBA-45CE-8676-4C4AEB34F91F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4" creationId="{380C27B0-A652-4BCE-9CE5-5E62890C41F7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8" creationId="{6A0ED780-F5BE-4A36-9074-9D4BFD8D6612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9" creationId="{1107E826-7B6A-4F77-9DCB-C8E93A31D0A4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60" creationId="{DB2B01A9-387E-402A-8617-7FA3633F3C88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61" creationId="{FDF2AAD5-B269-476D-8256-1460A049DBC6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62" creationId="{BD591010-1DB2-4DFE-90D5-D181207DB621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63" creationId="{4A3D969A-E13F-4AC9-9B54-521EFB6ABE4B}"/>
          </ac:spMkLst>
        </pc:spChg>
        <pc:graphicFrameChg chg="add mod modGraphic">
          <ac:chgData name="김 우진" userId="7bcee5eeb92dfb36" providerId="LiveId" clId="{EA4D98DC-2E71-45E6-8541-AEBECDF3DBF3}" dt="2020-07-21T15:14:03.440" v="3529"/>
          <ac:graphicFrameMkLst>
            <pc:docMk/>
            <pc:sldMk cId="1138037735" sldId="354"/>
            <ac:graphicFrameMk id="15" creationId="{E47F7D35-8FA2-4D82-BE1A-402B9ED63272}"/>
          </ac:graphicFrameMkLst>
        </pc:graphicFrameChg>
        <pc:picChg chg="add del">
          <ac:chgData name="김 우진" userId="7bcee5eeb92dfb36" providerId="LiveId" clId="{EA4D98DC-2E71-45E6-8541-AEBECDF3DBF3}" dt="2020-07-21T03:44:07.504" v="1397"/>
          <ac:picMkLst>
            <pc:docMk/>
            <pc:sldMk cId="1138037735" sldId="354"/>
            <ac:picMk id="13" creationId="{D2AE176C-7573-438D-8032-4FF6BB63988E}"/>
          </ac:picMkLst>
        </pc:picChg>
        <pc:picChg chg="del">
          <ac:chgData name="김 우진" userId="7bcee5eeb92dfb36" providerId="LiveId" clId="{EA4D98DC-2E71-45E6-8541-AEBECDF3DBF3}" dt="2020-07-21T03:44:04.099" v="1395"/>
          <ac:picMkLst>
            <pc:docMk/>
            <pc:sldMk cId="1138037735" sldId="354"/>
            <ac:picMk id="17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138037735" sldId="354"/>
            <ac:picMk id="29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138037735" sldId="354"/>
            <ac:picMk id="30" creationId="{00000000-0000-0000-0000-000000000000}"/>
          </ac:picMkLst>
        </pc:pic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22" creationId="{00000000-0000-0000-0000-000000000000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24" creationId="{A9397852-C28C-45C1-AB07-025ECA079B6A}"/>
          </ac:cxnSpMkLst>
        </pc:cxn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25" creationId="{00000000-0000-0000-0000-000000000000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26" creationId="{7B0F1C92-F195-4C1E-9ABA-5902CB81FED3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27" creationId="{0659E681-AAB1-48BC-A24A-DD334B30953E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35" creationId="{B5C9619A-504E-4086-A8F3-1844E1DD46FF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36" creationId="{EA54135E-E2DB-4EF3-A9D4-6EAD87550F97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37" creationId="{30744BCD-DCF5-428D-BF2D-2BC6D6C317D2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38" creationId="{D8E09906-E7BF-46C4-9CAB-92D7DC75372D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39" creationId="{625CD5D3-ACF5-4AEB-8AA3-A8A6BC57B169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40" creationId="{8878DC62-AA53-45DB-A998-51F5F7983DAE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41" creationId="{037DAD59-575B-4813-9065-0011CF325E93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42" creationId="{26AEFD14-88AC-4AA5-B6FA-76819E80FB83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43" creationId="{3706B6AC-4240-475E-8616-2E2A7DEBB9A4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55" creationId="{8825156F-D595-441A-876A-0B5CFD81AE0C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56" creationId="{9D411D5B-A5DE-4ECB-821D-51D1E17923D2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57" creationId="{747C7E31-A052-4578-A4BB-5422472AEB3B}"/>
          </ac:cxnSpMkLst>
        </pc:cxnChg>
      </pc:sldChg>
      <pc:sldChg chg="add">
        <pc:chgData name="김 우진" userId="7bcee5eeb92dfb36" providerId="LiveId" clId="{EA4D98DC-2E71-45E6-8541-AEBECDF3DBF3}" dt="2020-07-21T15:23:55.634" v="3624"/>
        <pc:sldMkLst>
          <pc:docMk/>
          <pc:sldMk cId="642459016" sldId="358"/>
        </pc:sldMkLst>
      </pc:sldChg>
      <pc:sldChg chg="delSp modSp add">
        <pc:chgData name="김 우진" userId="7bcee5eeb92dfb36" providerId="LiveId" clId="{EA4D98DC-2E71-45E6-8541-AEBECDF3DBF3}" dt="2020-07-21T15:14:58.456" v="3538" actId="20577"/>
        <pc:sldMkLst>
          <pc:docMk/>
          <pc:sldMk cId="1323130607" sldId="365"/>
        </pc:sldMkLst>
        <pc:spChg chg="del mod">
          <ac:chgData name="김 우진" userId="7bcee5eeb92dfb36" providerId="LiveId" clId="{EA4D98DC-2E71-45E6-8541-AEBECDF3DBF3}" dt="2020-07-21T03:49:47.229" v="1443"/>
          <ac:spMkLst>
            <pc:docMk/>
            <pc:sldMk cId="1323130607" sldId="365"/>
            <ac:spMk id="11" creationId="{00000000-0000-0000-0000-000000000000}"/>
          </ac:spMkLst>
        </pc:spChg>
        <pc:spChg chg="del">
          <ac:chgData name="김 우진" userId="7bcee5eeb92dfb36" providerId="LiveId" clId="{EA4D98DC-2E71-45E6-8541-AEBECDF3DBF3}" dt="2020-07-21T03:49:58.710" v="1444"/>
          <ac:spMkLst>
            <pc:docMk/>
            <pc:sldMk cId="1323130607" sldId="365"/>
            <ac:spMk id="12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323130607" sldId="365"/>
            <ac:spMk id="14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323130607" sldId="365"/>
            <ac:spMk id="19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323130607" sldId="365"/>
            <ac:spMk id="35" creationId="{00000000-0000-0000-0000-000000000000}"/>
          </ac:spMkLst>
        </pc:spChg>
        <pc:graphicFrameChg chg="mod modGraphic">
          <ac:chgData name="김 우진" userId="7bcee5eeb92dfb36" providerId="LiveId" clId="{EA4D98DC-2E71-45E6-8541-AEBECDF3DBF3}" dt="2020-07-21T15:14:42.759" v="3534" actId="1076"/>
          <ac:graphicFrameMkLst>
            <pc:docMk/>
            <pc:sldMk cId="1323130607" sldId="365"/>
            <ac:graphicFrameMk id="3" creationId="{00000000-0000-0000-0000-000000000000}"/>
          </ac:graphicFrameMkLst>
        </pc:graphicFrameChg>
        <pc:graphicFrameChg chg="mod modGraphic">
          <ac:chgData name="김 우진" userId="7bcee5eeb92dfb36" providerId="LiveId" clId="{EA4D98DC-2E71-45E6-8541-AEBECDF3DBF3}" dt="2020-07-21T15:14:58.456" v="3538" actId="20577"/>
          <ac:graphicFrameMkLst>
            <pc:docMk/>
            <pc:sldMk cId="1323130607" sldId="365"/>
            <ac:graphicFrameMk id="4" creationId="{00000000-0000-0000-0000-000000000000}"/>
          </ac:graphicFrameMkLst>
        </pc:graphicFrame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323130607" sldId="365"/>
            <ac:picMk id="21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323130607" sldId="365"/>
            <ac:picMk id="1026" creationId="{00000000-0000-0000-0000-000000000000}"/>
          </ac:picMkLst>
        </pc:pic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323130607" sldId="365"/>
            <ac:cxnSpMk id="17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323130607" sldId="365"/>
            <ac:cxnSpMk id="18" creationId="{00000000-0000-0000-0000-000000000000}"/>
          </ac:cxnSpMkLst>
        </pc:cxnChg>
      </pc:sldChg>
      <pc:sldChg chg="addSp delSp modSp add del">
        <pc:chgData name="김 우진" userId="7bcee5eeb92dfb36" providerId="LiveId" clId="{EA4D98DC-2E71-45E6-8541-AEBECDF3DBF3}" dt="2020-07-21T15:21:46.326" v="3616" actId="2696"/>
        <pc:sldMkLst>
          <pc:docMk/>
          <pc:sldMk cId="1718896750" sldId="366"/>
        </pc:sldMkLst>
        <pc:spChg chg="del">
          <ac:chgData name="김 우진" userId="7bcee5eeb92dfb36" providerId="LiveId" clId="{EA4D98DC-2E71-45E6-8541-AEBECDF3DBF3}" dt="2020-07-21T15:21:26.236" v="3601"/>
          <ac:spMkLst>
            <pc:docMk/>
            <pc:sldMk cId="1718896750" sldId="366"/>
            <ac:spMk id="2" creationId="{5C49478F-C137-44D2-A6FA-484F8D20D349}"/>
          </ac:spMkLst>
        </pc:spChg>
        <pc:spChg chg="del">
          <ac:chgData name="김 우진" userId="7bcee5eeb92dfb36" providerId="LiveId" clId="{EA4D98DC-2E71-45E6-8541-AEBECDF3DBF3}" dt="2020-07-21T15:21:26.236" v="3601"/>
          <ac:spMkLst>
            <pc:docMk/>
            <pc:sldMk cId="1718896750" sldId="366"/>
            <ac:spMk id="3" creationId="{C7176C24-5190-4D19-9923-6570EB8540A5}"/>
          </ac:spMkLst>
        </pc:spChg>
        <pc:spChg chg="add mod">
          <ac:chgData name="김 우진" userId="7bcee5eeb92dfb36" providerId="LiveId" clId="{EA4D98DC-2E71-45E6-8541-AEBECDF3DBF3}" dt="2020-07-21T15:21:41.636" v="3615" actId="20577"/>
          <ac:spMkLst>
            <pc:docMk/>
            <pc:sldMk cId="1718896750" sldId="366"/>
            <ac:spMk id="4" creationId="{A9CA040F-7F2A-4A52-8CD6-10E3D3B8F8D5}"/>
          </ac:spMkLst>
        </pc:spChg>
        <pc:spChg chg="add mod">
          <ac:chgData name="김 우진" userId="7bcee5eeb92dfb36" providerId="LiveId" clId="{EA4D98DC-2E71-45E6-8541-AEBECDF3DBF3}" dt="2020-07-21T15:21:26.236" v="3601"/>
          <ac:spMkLst>
            <pc:docMk/>
            <pc:sldMk cId="1718896750" sldId="366"/>
            <ac:spMk id="5" creationId="{C84980F4-FE13-40E2-9C05-45ECC87E27AF}"/>
          </ac:spMkLst>
        </pc:spChg>
      </pc:sldChg>
      <pc:sldChg chg="add del">
        <pc:chgData name="김 우진" userId="7bcee5eeb92dfb36" providerId="LiveId" clId="{EA4D98DC-2E71-45E6-8541-AEBECDF3DBF3}" dt="2020-07-21T15:12:26.495" v="3526" actId="2696"/>
        <pc:sldMkLst>
          <pc:docMk/>
          <pc:sldMk cId="2896106473" sldId="366"/>
        </pc:sldMkLst>
      </pc:sldChg>
      <pc:sldChg chg="add">
        <pc:chgData name="김 우진" userId="7bcee5eeb92dfb36" providerId="LiveId" clId="{EA4D98DC-2E71-45E6-8541-AEBECDF3DBF3}" dt="2020-07-21T15:23:55.634" v="3624"/>
        <pc:sldMkLst>
          <pc:docMk/>
          <pc:sldMk cId="2420094323" sldId="374"/>
        </pc:sldMkLst>
      </pc:sldChg>
      <pc:sldChg chg="delSp add">
        <pc:chgData name="김 우진" userId="7bcee5eeb92dfb36" providerId="LiveId" clId="{EA4D98DC-2E71-45E6-8541-AEBECDF3DBF3}" dt="2020-07-21T15:22:17.395" v="3620"/>
        <pc:sldMkLst>
          <pc:docMk/>
          <pc:sldMk cId="230388494" sldId="377"/>
        </pc:sldMkLst>
        <pc:inkChg chg="del">
          <ac:chgData name="김 우진" userId="7bcee5eeb92dfb36" providerId="LiveId" clId="{EA4D98DC-2E71-45E6-8541-AEBECDF3DBF3}" dt="2020-07-21T15:22:17.395" v="3620"/>
          <ac:inkMkLst>
            <pc:docMk/>
            <pc:sldMk cId="230388494" sldId="377"/>
            <ac:inkMk id="2" creationId="{0493227D-F516-47E8-ADC5-681EB110BF94}"/>
          </ac:inkMkLst>
        </pc:inkChg>
      </pc:sldChg>
      <pc:sldMasterChg chg="modSp modSldLayout">
        <pc:chgData name="김 우진" userId="7bcee5eeb92dfb36" providerId="LiveId" clId="{EA4D98DC-2E71-45E6-8541-AEBECDF3DBF3}" dt="2020-07-21T15:14:03.440" v="3529"/>
        <pc:sldMasterMkLst>
          <pc:docMk/>
          <pc:sldMasterMk cId="724508464" sldId="2147483648"/>
        </pc:sldMasterMkLst>
        <pc:spChg chg="mod">
          <ac:chgData name="김 우진" userId="7bcee5eeb92dfb36" providerId="LiveId" clId="{EA4D98DC-2E71-45E6-8541-AEBECDF3DBF3}" dt="2020-07-21T15:14:03.440" v="3529"/>
          <ac:spMkLst>
            <pc:docMk/>
            <pc:sldMasterMk cId="724508464" sldId="2147483648"/>
            <ac:spMk id="2" creationId="{D9741EBE-ABD4-4D11-8DFB-0BF37AD91703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asterMk cId="724508464" sldId="2147483648"/>
            <ac:spMk id="3" creationId="{9E66BFA9-0D32-46CF-871F-515B19AD0AF3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asterMk cId="724508464" sldId="2147483648"/>
            <ac:spMk id="4" creationId="{BA152229-43B1-403C-B3FA-CED079578D2A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asterMk cId="724508464" sldId="2147483648"/>
            <ac:spMk id="5" creationId="{7BC459F1-4825-4B83-99AF-DDE5DDBA0E1D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asterMk cId="724508464" sldId="2147483648"/>
            <ac:spMk id="6" creationId="{AEA68CC5-38F0-4321-B210-70E4F6118003}"/>
          </ac:spMkLst>
        </pc:sp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3050637717" sldId="2147483649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050637717" sldId="2147483649"/>
              <ac:spMk id="2" creationId="{78E67AFE-98B2-485B-BF23-DC4EE6AE4777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050637717" sldId="2147483649"/>
              <ac:spMk id="3" creationId="{9F32FB14-8A13-4D88-8C3D-90FD8BC932F3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3586995675" sldId="2147483651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586995675" sldId="2147483651"/>
              <ac:spMk id="2" creationId="{2795E695-D3FE-4DDB-B2AF-22F7E27947F9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586995675" sldId="2147483651"/>
              <ac:spMk id="3" creationId="{EE2A8427-39DF-41D7-AC99-DA7702AFC451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2662874405" sldId="2147483652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662874405" sldId="2147483652"/>
              <ac:spMk id="3" creationId="{F3916A03-B778-4F9A-BA3C-DF1205693DBA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662874405" sldId="2147483652"/>
              <ac:spMk id="4" creationId="{97A5B028-F4CC-459E-9744-5286984BD2C7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1727224364" sldId="2147483653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1727224364" sldId="2147483653"/>
              <ac:spMk id="2" creationId="{C8192943-55F3-4204-8F6F-B0E9155DD8B0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1727224364" sldId="2147483653"/>
              <ac:spMk id="3" creationId="{C41EBCA1-0ADF-4010-AD7B-AC8FC66593EF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1727224364" sldId="2147483653"/>
              <ac:spMk id="4" creationId="{DC84A219-DF1D-4699-B120-FD3E79803162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1727224364" sldId="2147483653"/>
              <ac:spMk id="5" creationId="{668A8AD4-B008-4411-9B76-151734F1BA9F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1727224364" sldId="2147483653"/>
              <ac:spMk id="6" creationId="{71B21068-5492-4D98-9DF5-9C877872BBCE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3294114556" sldId="2147483656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294114556" sldId="2147483656"/>
              <ac:spMk id="2" creationId="{49165DF5-EA20-413D-AE2B-B700CD14E6E1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294114556" sldId="2147483656"/>
              <ac:spMk id="3" creationId="{A6461362-8FEA-4BAA-ACED-07B4AF343234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294114556" sldId="2147483656"/>
              <ac:spMk id="4" creationId="{25BE0E2C-56DB-47F4-93C4-E360CCA9068E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2248718505" sldId="2147483657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248718505" sldId="2147483657"/>
              <ac:spMk id="2" creationId="{9AEBDBEA-460E-45B6-94E3-D7762D1DFBA5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248718505" sldId="2147483657"/>
              <ac:spMk id="3" creationId="{D8CC0BB4-CE9B-49EC-8E78-D3B995AF326C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248718505" sldId="2147483657"/>
              <ac:spMk id="4" creationId="{0E6C81DB-CB90-4252-86C2-880A8CD32C6E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2050281507" sldId="2147483659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050281507" sldId="2147483659"/>
              <ac:spMk id="2" creationId="{8064AE23-2C8C-4DFD-B6FD-E2665B0AB044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050281507" sldId="2147483659"/>
              <ac:spMk id="3" creationId="{7197BD99-A207-4D00-B200-F1F608FC0B00}"/>
            </ac:spMkLst>
          </pc:sp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7-17T05:33:43.1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20867 2540 0,'-17'0'15,"-19"-18"-15,36 1 16,-35-1-16,-18-17 16,-18 35 15,1 0-16,-71 0 1,-71 70 0,-17 19-1,0-1 1,-1 0 0,107-35-1,-36 35 1,124-35-1,35-35 1,0 17 0,17 0-1,72 53 1,16 18 15,-16-35-15,16-18-1,37 17 1,-107-70 0,88 53-1,18-18 1,36 1 0,34-1-1,-87-35 1,-54 0-1,36 18 1,-17-18 0,-1 0-1,18-18 1,-1 0 15,36-35-15,-35 18-1,106-106 1,-141 53 0,-36 17-1,-35 1 1,0-36 0,0 35-1,-35-17 1,-18 35-1,-18 0 1,18 0 0,-35 0-1,-36 1 17,54 16-17,-1 1 1,18 17-1,-35 1 1,-18-1 0,1 18-1,-19 0 1,18 0 0,0 0-1,54 18 1,16-18-1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7-17T05:41:44.10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18115 15893 0,'0'35'31,"-17"0"-31,17 0 16,-141 159-1,35-88 1,-141 194-1,0 124 1,18-125 0,123-175-1,106-107 1,53-17 15,17-17-15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7-17T05:41:44.41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18733 16686 0,'0'18'0,"0"0"16,0-1-1,0 72 1,0 52 0,0-18-1,0 36 1,0-36-1,0-87-15,0-1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7-17T05:41:44.88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17957 16916 0,'35'17'63,"18"1"-48,88 35 1,0-18 0,18 0-1,-89-17 1,-52-18 0,0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7-17T05:41:45.28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19562 16439 0,'0'36'16,"0"-19"0,0 72-16,-18-19 15,-35 177 1,18-106 0,0-17 15,17-71-16,18-1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7-17T05:41:45.88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20020 16369 0,'0'-18'16,"0"36"15,0 0-15,0 52-1,-35 89 1,-35 158 0,70-105-16,-18 158 15,0 1 1,18-36 0,0-159-1,0-158 1,0-89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7-17T05:41:48.35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16934 14817 0,'17'0'16,"1"0"46,0 0-62,-1 0 16,19 0-1,52 0 1,88 0 0,53 0-1,-70 17-15,159 1 16,17 0 0,-71-18-1,-52 0 1,0 0-1,-18 17 1,-18 36 0,36-18-1,-106 1 1,35 17 15,-53-53-15,-35 17-1,-18-17 1,36 0 0,-18 0-1,-1 0 1,-34 0 0,17 0-1,18 0 16,-17 0-15,-19 0 0,19 0-1,-19 0 1,1 0 0,-1 0-1,1 0 1,0 0 15,-18-17-15,17 17 15,1 0-31,0-18 16,35 0-1,-1-17 1,-16 17-1,-1 1 1,-35-1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7-17T05:33:45.0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20409 2505 0,'-71'0'344,"-35"0"-329,18 0-15,-106 0 16,18 0-16,70 0 16,18 17-1,17 19 1,53 17-1,18 52 17,0 1-17,0-18 1,18-35 0,0 36-1,17-54 1,-17-18-16,34 19 15,-16-36 1,-1 17 0,18-17-1,0 36 1,53-19 0,-36 19 15,54-19-16,70-17 1,-36 0 0,36-35-1,-17-53 1,-89 17 0,-17 1-1,-36-1 1,-35 53-1,0 1 1,0-1 47,0 1-63,-18-54 15,-17-17 1,35 17 15,-35 54-31,17-36 16,-17 35-1,0 0 1,17 18 0,-17-17-1,-18 17 1,-18 0-1,-35 0 1,0 0 0,54 0-1,16 0 1,-17 0 15,36 0-15,-1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74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57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61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56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90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26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1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92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8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5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03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6DD9E-CBA2-4CC8-AA80-6840ED2F7CD9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20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customXml" Target="../ink/ink5.xml"/><Relationship Id="rId18" Type="http://schemas.openxmlformats.org/officeDocument/2006/relationships/image" Target="../media/image106.png"/><Relationship Id="rId3" Type="http://schemas.openxmlformats.org/officeDocument/2006/relationships/image" Target="../media/image5.png"/><Relationship Id="rId7" Type="http://schemas.openxmlformats.org/officeDocument/2006/relationships/customXml" Target="../ink/ink2.xml"/><Relationship Id="rId12" Type="http://schemas.openxmlformats.org/officeDocument/2006/relationships/image" Target="../media/image103.png"/><Relationship Id="rId17" Type="http://schemas.openxmlformats.org/officeDocument/2006/relationships/customXml" Target="../ink/ink7.xml"/><Relationship Id="rId2" Type="http://schemas.openxmlformats.org/officeDocument/2006/relationships/image" Target="../media/image4.png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102.png"/><Relationship Id="rId4" Type="http://schemas.openxmlformats.org/officeDocument/2006/relationships/image" Target="../media/image12.png"/><Relationship Id="rId9" Type="http://schemas.openxmlformats.org/officeDocument/2006/relationships/customXml" Target="../ink/ink3.xml"/><Relationship Id="rId14" Type="http://schemas.openxmlformats.org/officeDocument/2006/relationships/image" Target="../media/image10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g"/><Relationship Id="rId4" Type="http://schemas.openxmlformats.org/officeDocument/2006/relationships/image" Target="../media/image6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econovill.com/news/articleView.html?idxno=364709" TargetMode="External"/><Relationship Id="rId5" Type="http://schemas.openxmlformats.org/officeDocument/2006/relationships/hyperlink" Target="https://www.sedaily.com/NewsVIew/1Z3WPE3NT4" TargetMode="Externa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4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709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9" y="1916832"/>
            <a:ext cx="708072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1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1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1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1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45453" y="3630290"/>
            <a:ext cx="68030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1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1" dirty="0">
                <a:solidFill>
                  <a:srgbClr val="77787B"/>
                </a:solidFill>
              </a:rPr>
              <a:t>: </a:t>
            </a:r>
            <a:r>
              <a:rPr lang="ko-KR" altLang="en-US" b="1" dirty="0"/>
              <a:t>대중교통</a:t>
            </a:r>
            <a:r>
              <a:rPr lang="en-US" altLang="ko-KR" b="1" dirty="0"/>
              <a:t>(</a:t>
            </a:r>
            <a:r>
              <a:rPr lang="ko-KR" altLang="en-US" b="1" dirty="0"/>
              <a:t>광역버스</a:t>
            </a:r>
            <a:r>
              <a:rPr lang="en-US" altLang="ko-KR" b="1" dirty="0"/>
              <a:t>) </a:t>
            </a:r>
            <a:r>
              <a:rPr lang="ko-KR" altLang="en-US" b="1" dirty="0"/>
              <a:t>대기인원을 판별</a:t>
            </a:r>
            <a:r>
              <a:rPr lang="en-US" altLang="ko-KR" b="1" dirty="0"/>
              <a:t>,</a:t>
            </a:r>
          </a:p>
          <a:p>
            <a:r>
              <a:rPr lang="en-US" altLang="ko-KR" b="1" dirty="0"/>
              <a:t>		</a:t>
            </a:r>
            <a:r>
              <a:rPr lang="ko-KR" altLang="en-US" b="1" dirty="0" err="1"/>
              <a:t>계산후</a:t>
            </a:r>
            <a:r>
              <a:rPr lang="ko-KR" altLang="en-US" b="1" dirty="0"/>
              <a:t> 더 정확한 최소시간 경로 지원 시스템</a:t>
            </a:r>
          </a:p>
          <a:p>
            <a:endParaRPr lang="ko-KR" altLang="en-US" sz="2400" b="1" spc="-151" dirty="0">
              <a:solidFill>
                <a:srgbClr val="77787B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5732" y="166949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70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2020. 07. 25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(THE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파코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–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김우진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이유진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이채민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 승 협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3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426568"/>
              </p:ext>
            </p:extLst>
          </p:nvPr>
        </p:nvGraphicFramePr>
        <p:xfrm>
          <a:off x="298210" y="1216519"/>
          <a:ext cx="8547580" cy="5400247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54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VED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(Video Edit)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VED-01-01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영상처리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– HOG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알고리즘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VED-01-02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영상처리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– 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Haar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cascade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VED-01-03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대기줄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파악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VED-01-04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현재 정류장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ID,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시간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파악한 대기인원을 데이터화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VED-01-05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데이터를 서버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클라우드 컴퓨터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에 전송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603490"/>
                  </a:ext>
                </a:extLst>
              </a:tr>
              <a:tr h="379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FAV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FAV-02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즐겨 찾는 병원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454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지역선택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SER-02-0101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지역선택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구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군 선택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SER-02-0102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지역선택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읍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동 선택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SER-02-0103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지역선택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현재위치로 설정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병원검색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병원종류 선택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7345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이하 생략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91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image14.png" title="이미지"/>
          <p:cNvPicPr preferRelativeResize="0"/>
          <p:nvPr/>
        </p:nvPicPr>
        <p:blipFill>
          <a:blip r:embed="rId4" cstate="print"/>
          <a:stretch>
            <a:fillRect/>
          </a:stretch>
        </p:blipFill>
        <p:spPr>
          <a:xfrm>
            <a:off x="341185" y="1593288"/>
            <a:ext cx="8479287" cy="4500008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ABCDF19-7C50-4D4A-BA37-ABF09A4DB591}"/>
                  </a:ext>
                </a:extLst>
              </p14:cNvPr>
              <p14:cNvContentPartPr/>
              <p14:nvPr/>
            </p14:nvContentPartPr>
            <p14:xfrm>
              <a:off x="6921720" y="882720"/>
              <a:ext cx="895680" cy="4258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ABCDF19-7C50-4D4A-BA37-ABF09A4DB59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05880" y="819360"/>
                <a:ext cx="927000" cy="5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ED4615B1-D093-4E65-AE95-09DA3342131F}"/>
                  </a:ext>
                </a:extLst>
              </p14:cNvPr>
              <p14:cNvContentPartPr/>
              <p14:nvPr/>
            </p14:nvContentPartPr>
            <p14:xfrm>
              <a:off x="6127920" y="5721480"/>
              <a:ext cx="393840" cy="56520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ED4615B1-D093-4E65-AE95-09DA334213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12080" y="5658120"/>
                <a:ext cx="425160" cy="69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8D798050-4112-4174-88ED-7DBC8D827C72}"/>
                  </a:ext>
                </a:extLst>
              </p14:cNvPr>
              <p14:cNvContentPartPr/>
              <p14:nvPr/>
            </p14:nvContentPartPr>
            <p14:xfrm>
              <a:off x="6743880" y="6006960"/>
              <a:ext cx="360" cy="2736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8D798050-4112-4174-88ED-7DBC8D827C7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28040" y="5943600"/>
                <a:ext cx="3168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7127DE59-E3A4-4B78-B075-4492AE2D4586}"/>
                  </a:ext>
                </a:extLst>
              </p14:cNvPr>
              <p14:cNvContentPartPr/>
              <p14:nvPr/>
            </p14:nvContentPartPr>
            <p14:xfrm>
              <a:off x="6464520" y="6089760"/>
              <a:ext cx="228960" cy="637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7127DE59-E3A4-4B78-B075-4492AE2D458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48680" y="6026400"/>
                <a:ext cx="2602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ACCC11E-1532-4814-BB7C-8AB3E196C22A}"/>
                  </a:ext>
                </a:extLst>
              </p14:cNvPr>
              <p14:cNvContentPartPr/>
              <p14:nvPr/>
            </p14:nvContentPartPr>
            <p14:xfrm>
              <a:off x="6985080" y="5918040"/>
              <a:ext cx="57600" cy="2988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ACCC11E-1532-4814-BB7C-8AB3E196C22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69240" y="5854680"/>
                <a:ext cx="8892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EA0CF975-08EF-4CD8-8C4C-06DE8AA72ECC}"/>
                  </a:ext>
                </a:extLst>
              </p14:cNvPr>
              <p14:cNvContentPartPr/>
              <p14:nvPr/>
            </p14:nvContentPartPr>
            <p14:xfrm>
              <a:off x="7156440" y="5886360"/>
              <a:ext cx="51120" cy="7434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EA0CF975-08EF-4CD8-8C4C-06DE8AA72EC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40600" y="5823000"/>
                <a:ext cx="82440" cy="87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12AE0957-725F-4953-9CC1-F7CD12786A0B}"/>
                  </a:ext>
                </a:extLst>
              </p14:cNvPr>
              <p14:cNvContentPartPr/>
              <p14:nvPr/>
            </p14:nvContentPartPr>
            <p14:xfrm>
              <a:off x="6096240" y="5334120"/>
              <a:ext cx="1365480" cy="9540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12AE0957-725F-4953-9CC1-F7CD12786A0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080400" y="5270760"/>
                <a:ext cx="1396800" cy="22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2459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spc="-50">
                <a:solidFill>
                  <a:schemeClr val="bg1"/>
                </a:solidFill>
                <a:latin typeface="+mn-ea"/>
                <a:cs typeface="+mj-cs"/>
              </a:rPr>
              <a:t>(2)</a:t>
            </a:r>
            <a:endParaRPr lang="ko-KR" altLang="en-US" sz="1700" spc="-5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1308100"/>
            <a:ext cx="8128000" cy="21929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350" y="3740943"/>
            <a:ext cx="7378700" cy="27588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CF0B3BF-65FE-4B0D-82F9-5C17DFB14B2A}"/>
                  </a:ext>
                </a:extLst>
              </p14:cNvPr>
              <p14:cNvContentPartPr/>
              <p14:nvPr/>
            </p14:nvContentPartPr>
            <p14:xfrm>
              <a:off x="7016760" y="901800"/>
              <a:ext cx="552960" cy="2732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CF0B3BF-65FE-4B0D-82F9-5C17DFB14B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00920" y="838440"/>
                <a:ext cx="584280" cy="39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009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수행 단계별 주요 산출물</a:t>
            </a: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56454"/>
              </p:ext>
            </p:extLst>
          </p:nvPr>
        </p:nvGraphicFramePr>
        <p:xfrm>
          <a:off x="1187625" y="1412776"/>
          <a:ext cx="6010907" cy="463573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006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단계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산출물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일반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소프트웨어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하드웨어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모바일</a:t>
                      </a:r>
                      <a:r>
                        <a:rPr lang="ko-KR" altLang="en-US" sz="700" kern="0" spc="0" dirty="0">
                          <a:effectLst/>
                        </a:rPr>
                        <a:t> </a:t>
                      </a:r>
                      <a:r>
                        <a:rPr lang="en-US" sz="700" kern="0" spc="0" dirty="0">
                          <a:effectLst/>
                        </a:rPr>
                        <a:t>APP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∙Web </a:t>
                      </a:r>
                      <a:r>
                        <a:rPr lang="ko-KR" altLang="en-US" sz="700" kern="0" spc="0" dirty="0">
                          <a:effectLst/>
                        </a:rPr>
                        <a:t>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빅데이터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∙인공지능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∙블록체인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en-US" sz="700" kern="0" spc="0" dirty="0" err="1">
                          <a:effectLst/>
                        </a:rPr>
                        <a:t>IoT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>
                          <a:effectLst/>
                        </a:rPr>
                        <a:t>로봇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드론</a:t>
                      </a:r>
                      <a:r>
                        <a:rPr lang="ko-KR" altLang="en-US" sz="700" kern="0" spc="0" dirty="0">
                          <a:effectLst/>
                        </a:rPr>
                        <a:t>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환경 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시장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기술 환경 분석서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설문조사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인터뷰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9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요구사항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요구사항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유즈케이스</a:t>
                      </a:r>
                      <a:r>
                        <a:rPr lang="ko-KR" altLang="en-US" sz="800" kern="0" spc="0" dirty="0">
                          <a:effectLst/>
                        </a:rPr>
                        <a:t>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63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아키텍처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구성도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시스템 구성도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흐름도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데이터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UI/UX </a:t>
                      </a:r>
                      <a:r>
                        <a:rPr lang="ko-KR" altLang="en-US" sz="800" kern="0" spc="0" dirty="0">
                          <a:effectLst/>
                        </a:rPr>
                        <a:t>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센서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59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기능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메뉴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화면 설계서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엔티티</a:t>
                      </a:r>
                      <a:r>
                        <a:rPr lang="ko-KR" altLang="en-US" sz="800" kern="0" spc="0" dirty="0">
                          <a:effectLst/>
                        </a:rPr>
                        <a:t> 관계도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기능 처리도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기능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알고리즘 명세서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설명서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데이터 수집처리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 설계도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개발 </a:t>
                      </a:r>
                      <a:r>
                        <a:rPr lang="en-US" altLang="ko-KR" sz="900" kern="0" spc="0" dirty="0">
                          <a:effectLst/>
                        </a:rPr>
                        <a:t>/ </a:t>
                      </a:r>
                      <a:r>
                        <a:rPr lang="ko-KR" altLang="en-US" sz="900" kern="0" spc="0" dirty="0">
                          <a:effectLst/>
                        </a:rPr>
                        <a:t>구현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프로그램 목록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테이블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핵심 소스코드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6453336"/>
            <a:ext cx="3456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 ○ </a:t>
            </a:r>
            <a:r>
              <a:rPr lang="ko-KR" altLang="en-US" sz="1500" dirty="0"/>
              <a:t>필수</a:t>
            </a:r>
            <a:r>
              <a:rPr lang="en-US" altLang="ko-KR" sz="1500" dirty="0"/>
              <a:t>, △ </a:t>
            </a:r>
            <a:r>
              <a:rPr lang="ko-KR" altLang="en-US" sz="1500" dirty="0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18078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E3E1F-B5D4-4C4E-A412-05336AA2D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163224"/>
            <a:ext cx="3868340" cy="823912"/>
          </a:xfrm>
        </p:spPr>
        <p:txBody>
          <a:bodyPr>
            <a:normAutofit fontScale="92500"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현재까지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기 신도시까지 </a:t>
            </a:r>
            <a:r>
              <a:rPr lang="ko-KR" altLang="en-US" sz="1600" dirty="0" err="1">
                <a:latin typeface="+mj-ea"/>
                <a:ea typeface="+mj-ea"/>
              </a:rPr>
              <a:t>건설후</a:t>
            </a:r>
            <a:r>
              <a:rPr lang="en-US" altLang="ko-KR" sz="1600" dirty="0">
                <a:latin typeface="+mj-ea"/>
                <a:ea typeface="+mj-ea"/>
              </a:rPr>
              <a:t>,</a:t>
            </a:r>
            <a:r>
              <a:rPr lang="ko-KR" altLang="en-US" sz="1600" dirty="0">
                <a:latin typeface="+mj-ea"/>
                <a:ea typeface="+mj-ea"/>
              </a:rPr>
              <a:t> 입주가 되어있고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위 신도시들의 대부분은 광역버스만이 서울과 연결되는 유일한 교통이다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F2676F1-8F6B-4DEC-A7A9-7160E3C00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762004"/>
            <a:ext cx="3885008" cy="1252689"/>
          </a:xfrm>
        </p:spPr>
        <p:txBody>
          <a:bodyPr>
            <a:normAutofit fontScale="92500"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현재 계획되어 있는 </a:t>
            </a:r>
            <a:r>
              <a:rPr lang="en-US" altLang="ko-KR" sz="1600" dirty="0">
                <a:latin typeface="+mj-ea"/>
                <a:ea typeface="+mj-ea"/>
              </a:rPr>
              <a:t>3</a:t>
            </a:r>
            <a:r>
              <a:rPr lang="ko-KR" altLang="en-US" sz="1600" dirty="0">
                <a:latin typeface="+mj-ea"/>
                <a:ea typeface="+mj-ea"/>
              </a:rPr>
              <a:t>기 신도시의 경우</a:t>
            </a:r>
            <a:br>
              <a:rPr lang="en-US" altLang="ko-KR" sz="1600" dirty="0">
                <a:latin typeface="+mj-ea"/>
                <a:ea typeface="+mj-ea"/>
              </a:rPr>
            </a:b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GTX(</a:t>
            </a:r>
            <a:r>
              <a:rPr lang="ko-KR" altLang="en-US" sz="1600" dirty="0">
                <a:latin typeface="+mj-ea"/>
                <a:ea typeface="+mj-ea"/>
              </a:rPr>
              <a:t>수도권 광역급행철도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의 완성 전까지는 매일 </a:t>
            </a:r>
            <a:r>
              <a:rPr lang="en-US" altLang="ko-KR" sz="1600" dirty="0">
                <a:latin typeface="+mj-ea"/>
                <a:ea typeface="+mj-ea"/>
              </a:rPr>
              <a:t>12</a:t>
            </a:r>
            <a:r>
              <a:rPr lang="ko-KR" altLang="en-US" sz="1600" dirty="0">
                <a:latin typeface="+mj-ea"/>
                <a:ea typeface="+mj-ea"/>
              </a:rPr>
              <a:t>만 세대의 가구가 자가용을 이용한 출퇴근을 하거나</a:t>
            </a:r>
            <a:r>
              <a:rPr lang="en-US" altLang="ko-KR" sz="1600" dirty="0">
                <a:latin typeface="+mj-ea"/>
                <a:ea typeface="+mj-ea"/>
              </a:rPr>
              <a:t>,</a:t>
            </a:r>
            <a:r>
              <a:rPr lang="ko-KR" altLang="en-US" sz="1600" dirty="0">
                <a:latin typeface="+mj-ea"/>
                <a:ea typeface="+mj-ea"/>
              </a:rPr>
              <a:t> 광역버스를 이용하여 출퇴근을 </a:t>
            </a:r>
            <a:r>
              <a:rPr lang="ko-KR" altLang="en-US" sz="1600" dirty="0" err="1">
                <a:latin typeface="+mj-ea"/>
                <a:ea typeface="+mj-ea"/>
              </a:rPr>
              <a:t>해야한다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14" name="내용 개체 틀 1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4FBA2EF9-C6CA-4BDB-83CB-3B1D6D5393D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233680"/>
            <a:ext cx="3887788" cy="3246302"/>
          </a:xfrm>
        </p:spPr>
      </p:pic>
      <p:sp>
        <p:nvSpPr>
          <p:cNvPr id="33" name="텍스트 개체 틀 5">
            <a:extLst>
              <a:ext uri="{FF2B5EF4-FFF2-40B4-BE49-F238E27FC236}">
                <a16:creationId xmlns:a16="http://schemas.microsoft.com/office/drawing/2014/main" id="{01B47355-B750-4BD7-8C55-8BDA112B4C0B}"/>
              </a:ext>
            </a:extLst>
          </p:cNvPr>
          <p:cNvSpPr txBox="1">
            <a:spLocks/>
          </p:cNvSpPr>
          <p:nvPr/>
        </p:nvSpPr>
        <p:spPr>
          <a:xfrm>
            <a:off x="629842" y="5835714"/>
            <a:ext cx="3868340" cy="9621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더불어</a:t>
            </a:r>
            <a:r>
              <a:rPr lang="en-US" altLang="ko-KR" sz="1400" dirty="0">
                <a:latin typeface="+mj-ea"/>
                <a:ea typeface="+mj-ea"/>
              </a:rPr>
              <a:t>, 2</a:t>
            </a:r>
            <a:r>
              <a:rPr lang="ko-KR" altLang="en-US" sz="1400" dirty="0">
                <a:latin typeface="+mj-ea"/>
                <a:ea typeface="+mj-ea"/>
              </a:rPr>
              <a:t>기 신도시 대부분이 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기 신도시에 비해 서울과 거리가 멀고 교통 인프라가 미흡하다는 것이 문제점으로 지적되고 이는 교통수단의 문제가 크게 작용한다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4" name="텍스트 개체 틀 5">
            <a:extLst>
              <a:ext uri="{FF2B5EF4-FFF2-40B4-BE49-F238E27FC236}">
                <a16:creationId xmlns:a16="http://schemas.microsoft.com/office/drawing/2014/main" id="{5150648B-808B-43AB-9CA9-0BC3E0371100}"/>
              </a:ext>
            </a:extLst>
          </p:cNvPr>
          <p:cNvSpPr txBox="1">
            <a:spLocks/>
          </p:cNvSpPr>
          <p:nvPr/>
        </p:nvSpPr>
        <p:spPr>
          <a:xfrm>
            <a:off x="4629150" y="5667219"/>
            <a:ext cx="3975298" cy="9621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특히 </a:t>
            </a:r>
            <a:r>
              <a:rPr lang="en-US" altLang="ko-KR" sz="1400" dirty="0">
                <a:latin typeface="+mj-ea"/>
                <a:ea typeface="+mj-ea"/>
              </a:rPr>
              <a:t>3</a:t>
            </a:r>
            <a:r>
              <a:rPr lang="ko-KR" altLang="en-US" sz="1400" dirty="0">
                <a:latin typeface="+mj-ea"/>
                <a:ea typeface="+mj-ea"/>
              </a:rPr>
              <a:t>기 신도시의 경우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정부의 청년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신혼부부의 주거지원방안으로서 시작된 신도시인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 만큼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대중교통의 필요성이 더욱 절실할 것이라 예상한다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17" name="내용 개체 틀 1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C1B2B37-D44C-4647-9FA9-21AD68DE77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28" y="1994621"/>
            <a:ext cx="3635567" cy="3936638"/>
          </a:xfrm>
        </p:spPr>
      </p:pic>
    </p:spTree>
    <p:extLst>
      <p:ext uri="{BB962C8B-B14F-4D97-AF65-F5344CB8AC3E}">
        <p14:creationId xmlns:p14="http://schemas.microsoft.com/office/powerpoint/2010/main" val="23038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84B796F-FB0F-4022-8EB0-F256196C6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315" y="989327"/>
            <a:ext cx="3868340" cy="2939008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좀더 자세히 알아보자면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</a:p>
          <a:p>
            <a:r>
              <a:rPr lang="ko-KR" altLang="en-US" sz="1400" dirty="0">
                <a:latin typeface="+mj-ea"/>
                <a:ea typeface="+mj-ea"/>
              </a:rPr>
              <a:t>이는 아직 </a:t>
            </a:r>
            <a:r>
              <a:rPr lang="en-US" altLang="ko-KR" sz="1400" dirty="0">
                <a:latin typeface="+mj-ea"/>
                <a:ea typeface="+mj-ea"/>
              </a:rPr>
              <a:t>2</a:t>
            </a:r>
            <a:r>
              <a:rPr lang="ko-KR" altLang="en-US" sz="1400" dirty="0">
                <a:latin typeface="+mj-ea"/>
                <a:ea typeface="+mj-ea"/>
              </a:rPr>
              <a:t>기 신도시의 교통 인프라 문제가 해결이 되지 않았음을 </a:t>
            </a:r>
            <a:r>
              <a:rPr lang="ko-KR" altLang="en-US" sz="1400" dirty="0" err="1">
                <a:latin typeface="+mj-ea"/>
                <a:ea typeface="+mj-ea"/>
              </a:rPr>
              <a:t>상기해볼때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큰 문제점으로 여겨진다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특히나 </a:t>
            </a:r>
            <a:r>
              <a:rPr lang="en-US" altLang="ko-KR" sz="1400" dirty="0">
                <a:latin typeface="+mj-ea"/>
                <a:ea typeface="+mj-ea"/>
              </a:rPr>
              <a:t>2</a:t>
            </a:r>
            <a:r>
              <a:rPr lang="ko-KR" altLang="en-US" sz="1400" dirty="0">
                <a:latin typeface="+mj-ea"/>
                <a:ea typeface="+mj-ea"/>
              </a:rPr>
              <a:t>기 신도시중 </a:t>
            </a:r>
            <a:r>
              <a:rPr lang="en-US" altLang="ko-KR" sz="1400" dirty="0">
                <a:latin typeface="+mj-ea"/>
                <a:ea typeface="+mj-ea"/>
              </a:rPr>
              <a:t>1,2</a:t>
            </a:r>
            <a:r>
              <a:rPr lang="ko-KR" altLang="en-US" sz="1400" dirty="0">
                <a:latin typeface="+mj-ea"/>
                <a:ea typeface="+mj-ea"/>
              </a:rPr>
              <a:t>번째로 큰 신도시들의 교통수단이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광역버스를 통해서만이 출퇴근이 이루어지고있다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게다가</a:t>
            </a:r>
            <a:r>
              <a:rPr lang="en-US" altLang="ko-KR" sz="1400" dirty="0">
                <a:latin typeface="+mj-ea"/>
                <a:ea typeface="+mj-ea"/>
              </a:rPr>
              <a:t>, 21</a:t>
            </a:r>
            <a:r>
              <a:rPr lang="ko-KR" altLang="en-US" sz="1400" dirty="0">
                <a:latin typeface="+mj-ea"/>
                <a:ea typeface="+mj-ea"/>
              </a:rPr>
              <a:t>만세대가 존재하는 파주 운정지구에는 아직까지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계획중인 대체 교통시설이 없기에 출퇴근시 문제점이 해결될 시기가 정확하지 않다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097F10-100E-4C47-BE16-9E8DFDA0B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240" y="4191849"/>
            <a:ext cx="8302736" cy="2276454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앞서 설명한 바와 같이</a:t>
            </a:r>
            <a:r>
              <a:rPr lang="en-US" altLang="ko-KR" sz="1400" dirty="0">
                <a:latin typeface="+mj-ea"/>
              </a:rPr>
              <a:t>,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현재 수도권에 형성되어 있는</a:t>
            </a:r>
            <a:br>
              <a:rPr lang="en-US" altLang="ko-KR" sz="1400" dirty="0">
                <a:latin typeface="+mj-ea"/>
              </a:rPr>
            </a:br>
            <a:r>
              <a:rPr lang="ko-KR" altLang="en-US" sz="1400" dirty="0">
                <a:latin typeface="+mj-ea"/>
              </a:rPr>
              <a:t> 신도시의 경우</a:t>
            </a:r>
            <a:r>
              <a:rPr lang="en-US" altLang="ko-KR" sz="1400" dirty="0">
                <a:latin typeface="+mj-ea"/>
              </a:rPr>
              <a:t>,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대부분이 광역버스만을 이용하여</a:t>
            </a:r>
            <a:r>
              <a:rPr lang="en-US" altLang="ko-KR" sz="1400" dirty="0">
                <a:latin typeface="+mj-ea"/>
              </a:rPr>
              <a:t>,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출퇴근</a:t>
            </a:r>
            <a:r>
              <a:rPr lang="en-US" altLang="ko-KR" sz="1400" dirty="0">
                <a:latin typeface="+mj-ea"/>
              </a:rPr>
              <a:t>(</a:t>
            </a:r>
            <a:r>
              <a:rPr lang="ko-KR" altLang="en-US" sz="1400" dirty="0" err="1">
                <a:latin typeface="+mj-ea"/>
              </a:rPr>
              <a:t>등하교</a:t>
            </a:r>
            <a:r>
              <a:rPr lang="en-US" altLang="ko-KR" sz="1400" dirty="0">
                <a:latin typeface="+mj-ea"/>
              </a:rPr>
              <a:t>)</a:t>
            </a:r>
            <a:r>
              <a:rPr lang="ko-KR" altLang="en-US" sz="1400" dirty="0">
                <a:latin typeface="+mj-ea"/>
              </a:rPr>
              <a:t>를 한다는 것을</a:t>
            </a:r>
            <a:br>
              <a:rPr lang="en-US" altLang="ko-KR" sz="1400" dirty="0">
                <a:latin typeface="+mj-ea"/>
              </a:rPr>
            </a:br>
            <a:r>
              <a:rPr lang="ko-KR" altLang="en-US" sz="1400" dirty="0">
                <a:latin typeface="+mj-ea"/>
              </a:rPr>
              <a:t> 살펴 볼 수가 있었다</a:t>
            </a:r>
            <a:r>
              <a:rPr lang="en-US" altLang="ko-KR" sz="1400" dirty="0">
                <a:latin typeface="+mj-ea"/>
              </a:rPr>
              <a:t>.</a:t>
            </a:r>
          </a:p>
          <a:p>
            <a:endParaRPr lang="en-US" altLang="ko-KR" sz="1400" dirty="0">
              <a:latin typeface="+mj-ea"/>
            </a:endParaRPr>
          </a:p>
          <a:p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동시에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앞으로 최소 </a:t>
            </a:r>
            <a:r>
              <a:rPr lang="en-US" altLang="ko-KR" sz="1400" dirty="0">
                <a:latin typeface="+mj-ea"/>
              </a:rPr>
              <a:t>10</a:t>
            </a:r>
            <a:r>
              <a:rPr lang="ko-KR" altLang="en-US" sz="1400" dirty="0">
                <a:latin typeface="+mj-ea"/>
              </a:rPr>
              <a:t>년 가까이는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현재 건설된 신도시들에 절반과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앞으로 건설될 </a:t>
            </a:r>
            <a:r>
              <a:rPr lang="en-US" altLang="ko-KR" sz="1400" dirty="0">
                <a:latin typeface="+mj-ea"/>
              </a:rPr>
              <a:t>3</a:t>
            </a:r>
            <a:r>
              <a:rPr lang="ko-KR" altLang="en-US" sz="1400" dirty="0">
                <a:latin typeface="+mj-ea"/>
              </a:rPr>
              <a:t>기 신도시까지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출퇴근시 교통수단이 광역버스만이 이용 가능하다는 것 또한 알 수가 있다</a:t>
            </a:r>
            <a:r>
              <a:rPr lang="en-US" altLang="ko-KR" sz="1400" dirty="0">
                <a:latin typeface="+mj-ea"/>
              </a:rPr>
              <a:t>.</a:t>
            </a:r>
            <a:endParaRPr lang="ko-KR" altLang="en-US" sz="1400" dirty="0"/>
          </a:p>
        </p:txBody>
      </p:sp>
      <p:pic>
        <p:nvPicPr>
          <p:cNvPr id="13" name="내용 개체 틀 12" descr="텍스트이(가) 표시된 사진&#10;&#10;자동 생성된 설명">
            <a:extLst>
              <a:ext uri="{FF2B5EF4-FFF2-40B4-BE49-F238E27FC236}">
                <a16:creationId xmlns:a16="http://schemas.microsoft.com/office/drawing/2014/main" id="{2457779F-D224-40FE-A185-E148A6FDE8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687" y="590726"/>
            <a:ext cx="3868737" cy="3449623"/>
          </a:xfr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0C79816-3E64-44A1-8CC4-B7631ACE34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760" y="4103107"/>
            <a:ext cx="60960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1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내용 개체 틀 15" descr="도로, 실외, 건물, 거리이(가) 표시된 사진&#10;&#10;자동 생성된 설명">
            <a:extLst>
              <a:ext uri="{FF2B5EF4-FFF2-40B4-BE49-F238E27FC236}">
                <a16:creationId xmlns:a16="http://schemas.microsoft.com/office/drawing/2014/main" id="{9953F0B5-8841-4CA1-B587-E36D5872F3D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192" y="989327"/>
            <a:ext cx="3887788" cy="2162582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236FAD6-12B9-4C02-A7D3-CD2B66EAB61B}"/>
              </a:ext>
            </a:extLst>
          </p:cNvPr>
          <p:cNvSpPr txBox="1"/>
          <p:nvPr/>
        </p:nvSpPr>
        <p:spPr>
          <a:xfrm>
            <a:off x="4597192" y="3231301"/>
            <a:ext cx="4079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j-ea"/>
                <a:ea typeface="+mj-ea"/>
              </a:rPr>
              <a:t>경기도 화성시 </a:t>
            </a:r>
            <a:r>
              <a:rPr lang="ko-KR" altLang="en-US" sz="1000" b="1" dirty="0" err="1">
                <a:latin typeface="+mj-ea"/>
                <a:ea typeface="+mj-ea"/>
              </a:rPr>
              <a:t>동탄</a:t>
            </a:r>
            <a:r>
              <a:rPr lang="en-US" altLang="ko-KR" sz="1000" b="1" dirty="0">
                <a:latin typeface="+mj-ea"/>
                <a:ea typeface="+mj-ea"/>
              </a:rPr>
              <a:t>1</a:t>
            </a:r>
            <a:r>
              <a:rPr lang="ko-KR" altLang="en-US" sz="1000" b="1" dirty="0">
                <a:latin typeface="+mj-ea"/>
                <a:ea typeface="+mj-ea"/>
              </a:rPr>
              <a:t>신도시의 한 버스 정류장에서 출근길 시민들이 서울로 가는 버스를 타기 위해 길게 줄을 서 있다</a:t>
            </a:r>
            <a:r>
              <a:rPr lang="en-US" altLang="ko-KR" sz="1000" b="1" dirty="0">
                <a:latin typeface="+mj-ea"/>
                <a:ea typeface="+mj-ea"/>
              </a:rPr>
              <a:t>. /</a:t>
            </a:r>
            <a:r>
              <a:rPr lang="ko-KR" altLang="en-US" sz="1000" b="1" dirty="0">
                <a:latin typeface="+mj-ea"/>
                <a:ea typeface="+mj-ea"/>
              </a:rPr>
              <a:t>연합뉴스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540A25-3911-483B-B89E-DA21DF488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2"/>
            <a:ext cx="3868340" cy="2382836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 따라서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현 프로젝트 아이디어인</a:t>
            </a:r>
            <a:r>
              <a:rPr lang="en-US" altLang="ko-KR" sz="1400" dirty="0">
                <a:latin typeface="+mj-ea"/>
                <a:ea typeface="+mj-ea"/>
              </a:rPr>
              <a:t>, ‘</a:t>
            </a:r>
            <a:r>
              <a:rPr lang="ko-KR" altLang="en-US" sz="1400" dirty="0"/>
              <a:t>대중교통</a:t>
            </a:r>
            <a:r>
              <a:rPr lang="en-US" altLang="ko-KR" sz="1400" dirty="0"/>
              <a:t>(</a:t>
            </a:r>
            <a:r>
              <a:rPr lang="ko-KR" altLang="en-US" sz="1400" dirty="0"/>
              <a:t>광역버스</a:t>
            </a:r>
            <a:r>
              <a:rPr lang="en-US" altLang="ko-KR" sz="1400" dirty="0"/>
              <a:t>) </a:t>
            </a:r>
            <a:r>
              <a:rPr lang="ko-KR" altLang="en-US" sz="1400" dirty="0"/>
              <a:t>대기인원을 판별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계산후</a:t>
            </a:r>
            <a:r>
              <a:rPr lang="ko-KR" altLang="en-US" sz="1400" dirty="0"/>
              <a:t> 더 정확한 최소시간 경로 지원 시스템</a:t>
            </a:r>
            <a:r>
              <a:rPr lang="en-US" altLang="ko-KR" sz="1400" dirty="0"/>
              <a:t>’</a:t>
            </a:r>
            <a:r>
              <a:rPr lang="ko-KR" altLang="en-US" sz="1400" dirty="0"/>
              <a:t> 의 경우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 앞으로 </a:t>
            </a:r>
            <a:r>
              <a:rPr lang="ko-KR" altLang="en-US" sz="1400" dirty="0" err="1"/>
              <a:t>오랜시간동안</a:t>
            </a:r>
            <a:r>
              <a:rPr lang="ko-KR" altLang="en-US" sz="1400" dirty="0"/>
              <a:t> 많은 인원들이 사용가능한 아이디어 이면서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  출퇴근시</a:t>
            </a:r>
            <a:r>
              <a:rPr lang="en-US" altLang="ko-KR" sz="1400" dirty="0"/>
              <a:t>, </a:t>
            </a:r>
            <a:r>
              <a:rPr lang="ko-KR" altLang="en-US" sz="1400" dirty="0"/>
              <a:t>직장이나</a:t>
            </a:r>
            <a:r>
              <a:rPr lang="en-US" altLang="ko-KR" sz="1400" dirty="0"/>
              <a:t> </a:t>
            </a:r>
            <a:r>
              <a:rPr lang="ko-KR" altLang="en-US" sz="1400" dirty="0"/>
              <a:t>집으로 가기 위해 긴 줄을 서며 오랜 시간 기다릴 수 밖에 없는 상황에서 큰 도움을 줄 수가 있는 아이디어라고 생각한다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55232B-7FB8-46A0-805D-F6B917334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350" y="4194370"/>
            <a:ext cx="7881630" cy="2603293"/>
          </a:xfrm>
        </p:spPr>
        <p:txBody>
          <a:bodyPr>
            <a:norm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출처 </a:t>
            </a:r>
            <a:r>
              <a:rPr lang="en-US" altLang="ko-KR" sz="1400" b="1" dirty="0">
                <a:latin typeface="+mj-ea"/>
                <a:ea typeface="+mj-ea"/>
              </a:rPr>
              <a:t>: </a:t>
            </a: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"</a:t>
            </a:r>
            <a:r>
              <a:rPr lang="ko-KR" altLang="en-US" sz="1400" b="1" dirty="0">
                <a:latin typeface="+mj-ea"/>
                <a:ea typeface="+mj-ea"/>
              </a:rPr>
              <a:t>지하철 개통 </a:t>
            </a:r>
            <a:r>
              <a:rPr lang="en-US" altLang="ko-KR" sz="1400" b="1" dirty="0">
                <a:latin typeface="+mj-ea"/>
                <a:ea typeface="+mj-ea"/>
              </a:rPr>
              <a:t>10</a:t>
            </a:r>
            <a:r>
              <a:rPr lang="ko-KR" altLang="en-US" sz="1400" b="1" dirty="0">
                <a:latin typeface="+mj-ea"/>
                <a:ea typeface="+mj-ea"/>
              </a:rPr>
              <a:t>년째 기다려요</a:t>
            </a:r>
            <a:r>
              <a:rPr lang="en-US" altLang="ko-KR" sz="1400" b="1" dirty="0">
                <a:latin typeface="+mj-ea"/>
                <a:ea typeface="+mj-ea"/>
              </a:rPr>
              <a:t>"...</a:t>
            </a:r>
            <a:r>
              <a:rPr lang="ko-KR" altLang="en-US" sz="1400" b="1" dirty="0" err="1">
                <a:latin typeface="+mj-ea"/>
                <a:ea typeface="+mj-ea"/>
              </a:rPr>
              <a:t>잊혀져가는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2</a:t>
            </a:r>
            <a:r>
              <a:rPr lang="ko-KR" altLang="en-US" sz="1400" b="1" dirty="0">
                <a:latin typeface="+mj-ea"/>
                <a:ea typeface="+mj-ea"/>
              </a:rPr>
              <a:t>기 신도시  </a:t>
            </a:r>
            <a:r>
              <a:rPr lang="en-US" altLang="ko-KR" sz="1400" b="1" dirty="0">
                <a:latin typeface="+mj-ea"/>
                <a:ea typeface="+mj-ea"/>
              </a:rPr>
              <a:t>- </a:t>
            </a:r>
            <a:r>
              <a:rPr lang="ko-KR" altLang="en-US" sz="1400" b="1" dirty="0">
                <a:latin typeface="+mj-ea"/>
                <a:ea typeface="+mj-ea"/>
              </a:rPr>
              <a:t>서울경제 </a:t>
            </a:r>
            <a:r>
              <a:rPr lang="ko-KR" altLang="en-US" sz="1400" b="1" dirty="0" err="1">
                <a:latin typeface="+mj-ea"/>
                <a:ea typeface="+mj-ea"/>
              </a:rPr>
              <a:t>김흥록기자</a:t>
            </a:r>
            <a:br>
              <a:rPr lang="ko-KR" altLang="en-US" sz="1400" b="1" dirty="0">
                <a:latin typeface="+mj-ea"/>
                <a:ea typeface="+mj-ea"/>
              </a:rPr>
            </a:br>
            <a:r>
              <a:rPr lang="en-US" altLang="ko-KR" sz="1400" b="1" dirty="0">
                <a:latin typeface="+mj-ea"/>
                <a:ea typeface="+mj-ea"/>
                <a:hlinkClick r:id="rId5"/>
              </a:rPr>
              <a:t>https://www.sedaily.com/NewsVIew/1Z3WPE3NT4</a:t>
            </a: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[</a:t>
            </a:r>
            <a:r>
              <a:rPr lang="ko-KR" altLang="en-US" sz="1400" b="1" dirty="0">
                <a:latin typeface="+mj-ea"/>
                <a:ea typeface="+mj-ea"/>
              </a:rPr>
              <a:t>신도시 </a:t>
            </a:r>
            <a:r>
              <a:rPr lang="en-US" altLang="ko-KR" sz="1400" b="1" dirty="0">
                <a:latin typeface="+mj-ea"/>
                <a:ea typeface="+mj-ea"/>
              </a:rPr>
              <a:t>30</a:t>
            </a:r>
            <a:r>
              <a:rPr lang="ko-KR" altLang="en-US" sz="1400" b="1" dirty="0">
                <a:latin typeface="+mj-ea"/>
                <a:ea typeface="+mj-ea"/>
              </a:rPr>
              <a:t>년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신도시 재해석</a:t>
            </a:r>
            <a:r>
              <a:rPr lang="en-US" altLang="ko-KR" sz="1400" b="1" dirty="0">
                <a:latin typeface="+mj-ea"/>
                <a:ea typeface="+mj-ea"/>
              </a:rPr>
              <a:t>] ②‘</a:t>
            </a:r>
            <a:r>
              <a:rPr lang="ko-KR" altLang="en-US" sz="1400" b="1" dirty="0">
                <a:latin typeface="+mj-ea"/>
                <a:ea typeface="+mj-ea"/>
              </a:rPr>
              <a:t>낀’ 세대 </a:t>
            </a:r>
            <a:r>
              <a:rPr lang="en-US" altLang="ko-KR" sz="1400" b="1" dirty="0">
                <a:latin typeface="+mj-ea"/>
                <a:ea typeface="+mj-ea"/>
              </a:rPr>
              <a:t>2</a:t>
            </a:r>
            <a:r>
              <a:rPr lang="ko-KR" altLang="en-US" sz="1400" b="1" dirty="0">
                <a:latin typeface="+mj-ea"/>
                <a:ea typeface="+mj-ea"/>
              </a:rPr>
              <a:t>기 신도시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성적표는</a:t>
            </a:r>
            <a:r>
              <a:rPr lang="en-US" altLang="ko-KR" sz="1400" b="1" dirty="0">
                <a:latin typeface="+mj-ea"/>
                <a:ea typeface="+mj-ea"/>
              </a:rPr>
              <a:t>? –</a:t>
            </a:r>
            <a:r>
              <a:rPr lang="ko-KR" altLang="en-US" sz="1400" b="1" dirty="0" err="1">
                <a:latin typeface="+mj-ea"/>
                <a:ea typeface="+mj-ea"/>
              </a:rPr>
              <a:t>이코노믹리뷰</a:t>
            </a:r>
            <a:r>
              <a:rPr lang="ko-KR" altLang="en-US" sz="1400" b="1" dirty="0">
                <a:latin typeface="+mj-ea"/>
                <a:ea typeface="+mj-ea"/>
              </a:rPr>
              <a:t> 정경진기자</a:t>
            </a:r>
            <a:r>
              <a:rPr lang="en-US" altLang="ko-KR" sz="1400" b="1" dirty="0">
                <a:latin typeface="+mj-ea"/>
                <a:ea typeface="+mj-ea"/>
                <a:hlinkClick r:id="rId6"/>
              </a:rPr>
              <a:t>http://www.econovill.com/news/articleView.html?idxno=364709</a:t>
            </a: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3</a:t>
            </a:r>
            <a:r>
              <a:rPr lang="ko-KR" altLang="en-US" sz="1400" b="1" dirty="0">
                <a:latin typeface="+mj-ea"/>
                <a:ea typeface="+mj-ea"/>
              </a:rPr>
              <a:t>기 신도시정책의 특징과 향후과제 </a:t>
            </a:r>
            <a:r>
              <a:rPr lang="en-US" altLang="ko-KR" sz="1400" b="1" dirty="0">
                <a:latin typeface="+mj-ea"/>
                <a:ea typeface="+mj-ea"/>
              </a:rPr>
              <a:t>-</a:t>
            </a:r>
            <a:r>
              <a:rPr lang="ko-KR" altLang="en-US" sz="1400" b="1" dirty="0">
                <a:latin typeface="+mj-ea"/>
                <a:ea typeface="+mj-ea"/>
              </a:rPr>
              <a:t>국회입법조사처 </a:t>
            </a:r>
            <a:r>
              <a:rPr lang="ko-KR" altLang="en-US" sz="1400" b="1" dirty="0" err="1">
                <a:latin typeface="+mj-ea"/>
                <a:ea typeface="+mj-ea"/>
              </a:rPr>
              <a:t>김하중</a:t>
            </a:r>
            <a:r>
              <a:rPr lang="ko-KR" altLang="en-US" sz="1400" b="1" dirty="0">
                <a:latin typeface="+mj-ea"/>
                <a:ea typeface="+mj-ea"/>
              </a:rPr>
              <a:t> 국회입법조사처장</a:t>
            </a: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ko-KR" alt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18932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9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lang="ko-KR" altLang="en-US" sz="1700" spc="-5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837277"/>
              </p:ext>
            </p:extLst>
          </p:nvPr>
        </p:nvGraphicFramePr>
        <p:xfrm>
          <a:off x="107504" y="1268762"/>
          <a:ext cx="4320480" cy="5044920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9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739"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처리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 CV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이용한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처리를 하며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실시간으로 버스정류장의 대기인원을 파악한다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사람의 객체 인식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Haar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cascade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이용하여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사람의 객체인식을 측정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사람의 객체인식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HOG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알고리즘을 이용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사람의 객체 인식을 측정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대기인원 파악 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측정한 사람의 객체 사이의 거리를 이용하여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이하의 거리로 유지되는 간격을 가진 줄을 생성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8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대기인원 파악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측정되는 사람의 들어오는 위치와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지나가는 위치를 알아내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가상의 출입구를 형성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이를 지나면 카운트를 실시하여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대기줄의 인원파악을 진행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9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9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9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4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4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584094"/>
              </p:ext>
            </p:extLst>
          </p:nvPr>
        </p:nvGraphicFramePr>
        <p:xfrm>
          <a:off x="4521462" y="1268762"/>
          <a:ext cx="4544298" cy="4278099"/>
        </p:xfrm>
        <a:graphic>
          <a:graphicData uri="http://schemas.openxmlformats.org/drawingml/2006/table">
            <a:tbl>
              <a:tblPr/>
              <a:tblGrid>
                <a:gridCol w="52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4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6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구분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859">
                <a:tc rowSpan="6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H/W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라즈베리파이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영상 처리를 진행하는데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필요한 연산처리를 진행하는 컴퓨터의 역할을 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55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카메라 모듈</a:t>
                      </a: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버스 정거장의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CCTV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대신하는 구현으로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재료로서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대기인원을 측정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 인원의 파악을 도움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20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라즈베리파이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쿨러</a:t>
                      </a: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야외에서 하드웨어를 설치하는것과 더불어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여름의 기온이 높은 날씨에 측정을 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진행하므로서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전자기기의 발열을 줄이기위해 이용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20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배터리</a:t>
                      </a: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사용되는 하드웨어 제품들의 전력을 프로젝트의 구현화 상황에서는 따로 공공 전력을 이용할 수가 없음으로 이를 해결하기위해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보조적인 전력원을 이용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13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168352" cy="819213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>
            <a:cxnSpLocks/>
          </p:cNvCxnSpPr>
          <p:nvPr/>
        </p:nvCxnSpPr>
        <p:spPr>
          <a:xfrm>
            <a:off x="424356" y="380328"/>
            <a:ext cx="2652001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387813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438200"/>
            <a:ext cx="2873622" cy="2160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기능 처리도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기능 흐름도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)</a:t>
            </a:r>
            <a:endParaRPr lang="ko-KR" altLang="en-US" sz="1700" spc="-5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sp>
        <p:nvSpPr>
          <p:cNvPr id="78" name="막힌 원호 77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850382"/>
              </p:ext>
            </p:extLst>
          </p:nvPr>
        </p:nvGraphicFramePr>
        <p:xfrm>
          <a:off x="133278" y="2477210"/>
          <a:ext cx="8849855" cy="4465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9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0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marL="91451" marR="91451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3302"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marL="91451" marR="91451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Text Box 62"/>
          <p:cNvSpPr txBox="1">
            <a:spLocks noChangeArrowheads="1"/>
          </p:cNvSpPr>
          <p:nvPr/>
        </p:nvSpPr>
        <p:spPr bwMode="auto">
          <a:xfrm>
            <a:off x="468696" y="2798493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펌웨어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라즈베리파이의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연산에서의 기능 흐름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3" name="AutoShape 85"/>
          <p:cNvSpPr>
            <a:spLocks noChangeArrowheads="1"/>
          </p:cNvSpPr>
          <p:nvPr/>
        </p:nvSpPr>
        <p:spPr bwMode="auto">
          <a:xfrm>
            <a:off x="721930" y="3121195"/>
            <a:ext cx="7848600" cy="323748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41"/>
          <p:cNvSpPr>
            <a:spLocks noChangeArrowheads="1"/>
          </p:cNvSpPr>
          <p:nvPr/>
        </p:nvSpPr>
        <p:spPr bwMode="auto">
          <a:xfrm>
            <a:off x="1502158" y="3355733"/>
            <a:ext cx="1439863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 err="1">
                <a:latin typeface="맑은 고딕" pitchFamily="50" charset="-127"/>
                <a:ea typeface="맑은 고딕" pitchFamily="50" charset="-127"/>
              </a:rPr>
              <a:t>라즈베리파이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 실행</a:t>
            </a:r>
          </a:p>
        </p:txBody>
      </p:sp>
      <p:sp>
        <p:nvSpPr>
          <p:cNvPr id="85" name="AutoShape 46"/>
          <p:cNvSpPr>
            <a:spLocks noChangeArrowheads="1"/>
          </p:cNvSpPr>
          <p:nvPr/>
        </p:nvSpPr>
        <p:spPr bwMode="auto">
          <a:xfrm>
            <a:off x="1502158" y="4629726"/>
            <a:ext cx="1439863" cy="75639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사람 객체인식 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대기줄을 파악 대기줄의 인원을 확인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판단 85"/>
          <p:cNvSpPr/>
          <p:nvPr/>
        </p:nvSpPr>
        <p:spPr>
          <a:xfrm>
            <a:off x="1139454" y="4044537"/>
            <a:ext cx="2064395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카메라 모듈을 이용한 프로그램 실행</a:t>
            </a:r>
          </a:p>
        </p:txBody>
      </p:sp>
      <p:cxnSp>
        <p:nvCxnSpPr>
          <p:cNvPr id="87" name="직선 화살표 연결선 86"/>
          <p:cNvCxnSpPr/>
          <p:nvPr/>
        </p:nvCxnSpPr>
        <p:spPr>
          <a:xfrm rot="5400000">
            <a:off x="2008570" y="3852621"/>
            <a:ext cx="360363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8" name="직선 화살표 연결선 87"/>
          <p:cNvCxnSpPr/>
          <p:nvPr/>
        </p:nvCxnSpPr>
        <p:spPr>
          <a:xfrm rot="5400000">
            <a:off x="2018891" y="4572552"/>
            <a:ext cx="358775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9" name="꺾인 연결선 88"/>
          <p:cNvCxnSpPr>
            <a:cxnSpLocks/>
            <a:stCxn id="86" idx="3"/>
            <a:endCxn id="84" idx="3"/>
          </p:cNvCxnSpPr>
          <p:nvPr/>
        </p:nvCxnSpPr>
        <p:spPr>
          <a:xfrm flipH="1" flipV="1">
            <a:off x="2942019" y="3510514"/>
            <a:ext cx="261831" cy="712616"/>
          </a:xfrm>
          <a:prstGeom prst="bentConnector3">
            <a:avLst>
              <a:gd name="adj1" fmla="val -87309"/>
            </a:avLst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90" name="TextBox 71"/>
          <p:cNvSpPr txBox="1">
            <a:spLocks noChangeArrowheads="1"/>
          </p:cNvSpPr>
          <p:nvPr/>
        </p:nvSpPr>
        <p:spPr bwMode="auto">
          <a:xfrm>
            <a:off x="1965101" y="4409109"/>
            <a:ext cx="2568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71"/>
          <p:cNvSpPr txBox="1">
            <a:spLocks noChangeArrowheads="1"/>
          </p:cNvSpPr>
          <p:nvPr/>
        </p:nvSpPr>
        <p:spPr bwMode="auto">
          <a:xfrm>
            <a:off x="3012472" y="3663593"/>
            <a:ext cx="282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41"/>
          <p:cNvSpPr>
            <a:spLocks noChangeArrowheads="1"/>
          </p:cNvSpPr>
          <p:nvPr/>
        </p:nvSpPr>
        <p:spPr bwMode="auto">
          <a:xfrm>
            <a:off x="3626676" y="3235082"/>
            <a:ext cx="1334643" cy="490095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정보 데이터를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 서버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클라우드 컴퓨터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로 전송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5096319" y="3926438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1" name="직선 연결선 100"/>
          <p:cNvCxnSpPr/>
          <p:nvPr/>
        </p:nvCxnSpPr>
        <p:spPr>
          <a:xfrm>
            <a:off x="5096319" y="4455870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2" name="직선 연결선 101"/>
          <p:cNvCxnSpPr/>
          <p:nvPr/>
        </p:nvCxnSpPr>
        <p:spPr>
          <a:xfrm>
            <a:off x="5086159" y="4986158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3" name="직선 연결선 102"/>
          <p:cNvCxnSpPr/>
          <p:nvPr/>
        </p:nvCxnSpPr>
        <p:spPr>
          <a:xfrm>
            <a:off x="5096319" y="5544894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5" name="직선 화살표 연결선 104"/>
          <p:cNvCxnSpPr/>
          <p:nvPr/>
        </p:nvCxnSpPr>
        <p:spPr>
          <a:xfrm>
            <a:off x="6761543" y="3412881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7" name="직선 화살표 연결선 106"/>
          <p:cNvCxnSpPr/>
          <p:nvPr/>
        </p:nvCxnSpPr>
        <p:spPr>
          <a:xfrm>
            <a:off x="6771069" y="3928821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8" name="직선 화살표 연결선 107"/>
          <p:cNvCxnSpPr/>
          <p:nvPr/>
        </p:nvCxnSpPr>
        <p:spPr>
          <a:xfrm>
            <a:off x="6752019" y="4455871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9" name="직선 화살표 연결선 108"/>
          <p:cNvCxnSpPr/>
          <p:nvPr/>
        </p:nvCxnSpPr>
        <p:spPr>
          <a:xfrm>
            <a:off x="6752019" y="4987681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10" name="직선 화살표 연결선 109"/>
          <p:cNvCxnSpPr/>
          <p:nvPr/>
        </p:nvCxnSpPr>
        <p:spPr>
          <a:xfrm>
            <a:off x="6752019" y="5530606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11" name="Rectangle 41"/>
          <p:cNvSpPr>
            <a:spLocks noChangeArrowheads="1"/>
          </p:cNvSpPr>
          <p:nvPr/>
        </p:nvSpPr>
        <p:spPr bwMode="auto">
          <a:xfrm>
            <a:off x="6993318" y="4290768"/>
            <a:ext cx="1395107" cy="3811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Python </a:t>
            </a:r>
            <a:r>
              <a:rPr lang="en-US" altLang="ko-KR" sz="800" b="1" kern="0" dirty="0" err="1">
                <a:latin typeface="맑은 고딕" pitchFamily="50" charset="-127"/>
                <a:ea typeface="맑은 고딕" pitchFamily="50" charset="-127"/>
              </a:rPr>
              <a:t>Numpy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를 이용하여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각 객체사이의 거리를</a:t>
            </a:r>
            <a:endParaRPr lang="en-US" altLang="ko-KR" sz="8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 확인 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줄 형성</a:t>
            </a:r>
          </a:p>
        </p:txBody>
      </p:sp>
      <p:sp>
        <p:nvSpPr>
          <p:cNvPr id="112" name="AutoShape 46"/>
          <p:cNvSpPr>
            <a:spLocks noChangeArrowheads="1"/>
          </p:cNvSpPr>
          <p:nvPr/>
        </p:nvSpPr>
        <p:spPr bwMode="auto">
          <a:xfrm>
            <a:off x="6982207" y="3141419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미리 </a:t>
            </a:r>
            <a:r>
              <a:rPr lang="ko-KR" altLang="en-US" sz="800" b="1" kern="0" dirty="0" err="1">
                <a:latin typeface="맑은 고딕" pitchFamily="50" charset="-127"/>
                <a:ea typeface="맑은 고딕" pitchFamily="50" charset="-127"/>
              </a:rPr>
              <a:t>파악후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데이터화 하거나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사용 와이파이를 통해 판별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3" name="AutoShape 46"/>
          <p:cNvSpPr>
            <a:spLocks noChangeArrowheads="1"/>
          </p:cNvSpPr>
          <p:nvPr/>
        </p:nvSpPr>
        <p:spPr bwMode="auto">
          <a:xfrm>
            <a:off x="6982207" y="4709870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HOG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알고리즘을 이용한 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open CV 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영상처리</a:t>
            </a:r>
            <a:endParaRPr lang="en-US" altLang="ko-KR" sz="9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AutoShape 46"/>
          <p:cNvSpPr>
            <a:spLocks noChangeArrowheads="1"/>
          </p:cNvSpPr>
          <p:nvPr/>
        </p:nvSpPr>
        <p:spPr bwMode="auto">
          <a:xfrm>
            <a:off x="6982207" y="5275019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900" b="1" kern="0" dirty="0" err="1">
                <a:latin typeface="맑은 고딕" pitchFamily="50" charset="-127"/>
                <a:ea typeface="맑은 고딕" pitchFamily="50" charset="-127"/>
              </a:rPr>
              <a:t>Haar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kern="0" dirty="0" err="1">
                <a:latin typeface="맑은 고딕" pitchFamily="50" charset="-127"/>
                <a:ea typeface="맑은 고딕" pitchFamily="50" charset="-127"/>
              </a:rPr>
              <a:t>캐스캐이드를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 이용한 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open CV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영상처리</a:t>
            </a:r>
            <a:endParaRPr lang="en-US" altLang="ko-KR" sz="9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Oval 44"/>
          <p:cNvSpPr>
            <a:spLocks noChangeArrowheads="1"/>
          </p:cNvSpPr>
          <p:nvPr/>
        </p:nvSpPr>
        <p:spPr bwMode="auto">
          <a:xfrm>
            <a:off x="4837493" y="3136655"/>
            <a:ext cx="268288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6" name="Oval 58"/>
          <p:cNvSpPr>
            <a:spLocks noChangeArrowheads="1"/>
          </p:cNvSpPr>
          <p:nvPr/>
        </p:nvSpPr>
        <p:spPr bwMode="auto">
          <a:xfrm>
            <a:off x="929068" y="5883030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7" name="Text Box 59"/>
          <p:cNvSpPr txBox="1">
            <a:spLocks noChangeArrowheads="1"/>
          </p:cNvSpPr>
          <p:nvPr/>
        </p:nvSpPr>
        <p:spPr bwMode="auto">
          <a:xfrm>
            <a:off x="1126191" y="5846522"/>
            <a:ext cx="7420621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사람 객체인식으로 인한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대기줄파악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프로그램을 실행하여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펌웨어에서 측정하는 정류장에서 실제 기다리는 대기인원을 알아냄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Oval 73"/>
          <p:cNvSpPr>
            <a:spLocks noChangeArrowheads="1"/>
          </p:cNvSpPr>
          <p:nvPr/>
        </p:nvSpPr>
        <p:spPr bwMode="auto">
          <a:xfrm>
            <a:off x="929068" y="6124330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9" name="Text Box 59"/>
          <p:cNvSpPr txBox="1">
            <a:spLocks noChangeArrowheads="1"/>
          </p:cNvSpPr>
          <p:nvPr/>
        </p:nvSpPr>
        <p:spPr bwMode="auto">
          <a:xfrm>
            <a:off x="1139456" y="6099886"/>
            <a:ext cx="7558479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프로그램을 통해 알아낸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대기인원과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해당 정거장의 아이디를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데이터화하여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현재 시간과 함께 저장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이를 클라우드 서버에 전송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Oval 44"/>
          <p:cNvSpPr>
            <a:spLocks noChangeArrowheads="1"/>
          </p:cNvSpPr>
          <p:nvPr/>
        </p:nvSpPr>
        <p:spPr bwMode="auto">
          <a:xfrm>
            <a:off x="2776920" y="4715451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485709"/>
              </p:ext>
            </p:extLst>
          </p:nvPr>
        </p:nvGraphicFramePr>
        <p:xfrm>
          <a:off x="133278" y="913093"/>
          <a:ext cx="886566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504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20_HF054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1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b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대중교통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광역버스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대기인원을 판별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계산후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더 정확한 최소시간 경로 지원 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20  . 7 . 20 .</a:t>
                      </a:r>
                      <a:endParaRPr lang="ko-KR" altLang="en-US" sz="11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1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1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7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객체 영상처리를 이용해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광역버스 정류장 대기줄을 파악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이를 서버로 전송하여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어플리케이션에 전달하며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공공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접목시켜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대중교통 </a:t>
                      </a:r>
                      <a:r>
                        <a:rPr lang="ko-KR" alt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길찾기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서비스의 정확도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특히 출퇴근시간의 정확도를 높이는 시스템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김우진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412049" y="2652949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실무 산출물 형식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5F85F107-C959-4688-A91D-C537817FEDEB}"/>
              </a:ext>
            </a:extLst>
          </p:cNvPr>
          <p:cNvCxnSpPr>
            <a:cxnSpLocks/>
          </p:cNvCxnSpPr>
          <p:nvPr/>
        </p:nvCxnSpPr>
        <p:spPr>
          <a:xfrm>
            <a:off x="2195244" y="5369053"/>
            <a:ext cx="2896251" cy="387603"/>
          </a:xfrm>
          <a:prstGeom prst="bentConnector3">
            <a:avLst>
              <a:gd name="adj1" fmla="val 187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2815906B-8C9A-43F1-9413-562E5EB83832}"/>
              </a:ext>
            </a:extLst>
          </p:cNvPr>
          <p:cNvCxnSpPr/>
          <p:nvPr/>
        </p:nvCxnSpPr>
        <p:spPr>
          <a:xfrm rot="16200000" flipV="1">
            <a:off x="3847687" y="4507569"/>
            <a:ext cx="2343151" cy="134937"/>
          </a:xfrm>
          <a:prstGeom prst="bentConnector3">
            <a:avLst>
              <a:gd name="adj1" fmla="val 10008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2AA783A-CB8C-4B8A-A368-64B3ED48DE7C}"/>
              </a:ext>
            </a:extLst>
          </p:cNvPr>
          <p:cNvCxnSpPr/>
          <p:nvPr/>
        </p:nvCxnSpPr>
        <p:spPr>
          <a:xfrm>
            <a:off x="5086159" y="3399927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CD8C705-BF94-472F-BF02-93893AA42AD2}"/>
              </a:ext>
            </a:extLst>
          </p:cNvPr>
          <p:cNvSpPr/>
          <p:nvPr/>
        </p:nvSpPr>
        <p:spPr>
          <a:xfrm>
            <a:off x="5296886" y="3203231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해당 정거장의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아이디를 데이터화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1E967E9-78C0-49B0-B3DE-2CBFCE1D9FBA}"/>
              </a:ext>
            </a:extLst>
          </p:cNvPr>
          <p:cNvSpPr/>
          <p:nvPr/>
        </p:nvSpPr>
        <p:spPr>
          <a:xfrm>
            <a:off x="5296886" y="3725175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형성 대기줄을 일정한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간격마다 데이터화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817D5771-CD92-49D4-A472-4F2B9EFE0087}"/>
              </a:ext>
            </a:extLst>
          </p:cNvPr>
          <p:cNvSpPr/>
          <p:nvPr/>
        </p:nvSpPr>
        <p:spPr>
          <a:xfrm>
            <a:off x="5296886" y="4271342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인식한 사람 객체사이의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간격을 이용하여</a:t>
            </a:r>
            <a:r>
              <a:rPr lang="en-US" altLang="ko-KR" sz="800" b="1" dirty="0"/>
              <a:t>,</a:t>
            </a:r>
          </a:p>
          <a:p>
            <a:pPr algn="ctr"/>
            <a:r>
              <a:rPr lang="en-US" altLang="ko-KR" sz="800" b="1" dirty="0"/>
              <a:t> </a:t>
            </a:r>
            <a:r>
              <a:rPr lang="ko-KR" altLang="en-US" sz="800" b="1" dirty="0"/>
              <a:t>대기 줄의 형성 파악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208730AE-46DD-497E-92D8-F6BEA805FF5A}"/>
              </a:ext>
            </a:extLst>
          </p:cNvPr>
          <p:cNvSpPr/>
          <p:nvPr/>
        </p:nvSpPr>
        <p:spPr>
          <a:xfrm>
            <a:off x="5296886" y="4793286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HOG </a:t>
            </a:r>
            <a:r>
              <a:rPr lang="ko-KR" altLang="en-US" sz="800" b="1" dirty="0"/>
              <a:t>알고리즘을 이용한 사람 객체 인식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79F8D411-EF85-4DCA-A983-436D34F29F4D}"/>
              </a:ext>
            </a:extLst>
          </p:cNvPr>
          <p:cNvSpPr/>
          <p:nvPr/>
        </p:nvSpPr>
        <p:spPr>
          <a:xfrm>
            <a:off x="5296886" y="5326771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/>
              <a:t>Haar</a:t>
            </a:r>
            <a:r>
              <a:rPr lang="en-US" altLang="ko-KR" sz="800" b="1" dirty="0"/>
              <a:t> </a:t>
            </a:r>
            <a:r>
              <a:rPr lang="ko-KR" altLang="en-US" sz="800" b="1" dirty="0" err="1"/>
              <a:t>알고림즘을</a:t>
            </a:r>
            <a:r>
              <a:rPr lang="ko-KR" altLang="en-US" sz="800" b="1" dirty="0"/>
              <a:t> 이용한 사람 객체인식</a:t>
            </a:r>
          </a:p>
        </p:txBody>
      </p:sp>
      <p:sp>
        <p:nvSpPr>
          <p:cNvPr id="53" name="Rectangle 41">
            <a:extLst>
              <a:ext uri="{FF2B5EF4-FFF2-40B4-BE49-F238E27FC236}">
                <a16:creationId xmlns:a16="http://schemas.microsoft.com/office/drawing/2014/main" id="{1354432D-DC45-4A4A-A18C-F05EBEEAC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318" y="3742892"/>
            <a:ext cx="1395107" cy="3811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실시간 영상처리를 이용하여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객체인식을 하기때문에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일정한 프레임에 따라 계산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b="1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488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8"/>
            <a:ext cx="2952328" cy="272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78">
            <a:extLst>
              <a:ext uri="{FF2B5EF4-FFF2-40B4-BE49-F238E27FC236}">
                <a16:creationId xmlns:a16="http://schemas.microsoft.com/office/drawing/2014/main" id="{BC5CBDE0-C56C-4072-A650-ADB98F5BD973}"/>
              </a:ext>
            </a:extLst>
          </p:cNvPr>
          <p:cNvSpPr txBox="1">
            <a:spLocks/>
          </p:cNvSpPr>
          <p:nvPr/>
        </p:nvSpPr>
        <p:spPr>
          <a:xfrm>
            <a:off x="2383353" y="520911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47F7D35-8FA2-4D82-BE1A-402B9ED63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594535"/>
              </p:ext>
            </p:extLst>
          </p:nvPr>
        </p:nvGraphicFramePr>
        <p:xfrm>
          <a:off x="22418" y="1214738"/>
          <a:ext cx="8876051" cy="5376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6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6915"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 Box 62">
            <a:extLst>
              <a:ext uri="{FF2B5EF4-FFF2-40B4-BE49-F238E27FC236}">
                <a16:creationId xmlns:a16="http://schemas.microsoft.com/office/drawing/2014/main" id="{27707578-A953-48A0-911A-4E8992AE0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449" y="1489035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서버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클라우드 컴퓨터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8" name="AutoShape 85">
            <a:extLst>
              <a:ext uri="{FF2B5EF4-FFF2-40B4-BE49-F238E27FC236}">
                <a16:creationId xmlns:a16="http://schemas.microsoft.com/office/drawing/2014/main" id="{6E3BB00E-3751-4165-A2BB-BDA97276E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85" y="1741308"/>
            <a:ext cx="7848600" cy="4669019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41">
            <a:extLst>
              <a:ext uri="{FF2B5EF4-FFF2-40B4-BE49-F238E27FC236}">
                <a16:creationId xmlns:a16="http://schemas.microsoft.com/office/drawing/2014/main" id="{01EC1624-1F3F-4DF0-B31F-8EBFE928E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911" y="1982749"/>
            <a:ext cx="1439863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 err="1">
                <a:latin typeface="맑은 고딕" pitchFamily="50" charset="-127"/>
                <a:ea typeface="맑은 고딕" pitchFamily="50" charset="-127"/>
              </a:rPr>
              <a:t>라즈베리파이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 실행</a:t>
            </a:r>
          </a:p>
        </p:txBody>
      </p:sp>
      <p:sp>
        <p:nvSpPr>
          <p:cNvPr id="20" name="AutoShape 46">
            <a:extLst>
              <a:ext uri="{FF2B5EF4-FFF2-40B4-BE49-F238E27FC236}">
                <a16:creationId xmlns:a16="http://schemas.microsoft.com/office/drawing/2014/main" id="{AEC2A50C-633A-4656-9746-1997E0357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911" y="3256743"/>
            <a:ext cx="1439863" cy="75639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사람 객체인식 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대기줄을 파악 대기줄의 인원을 확인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DE7032D5-3C94-41CF-BD01-4CC24992F980}"/>
              </a:ext>
            </a:extLst>
          </p:cNvPr>
          <p:cNvSpPr/>
          <p:nvPr/>
        </p:nvSpPr>
        <p:spPr>
          <a:xfrm>
            <a:off x="1008208" y="2671553"/>
            <a:ext cx="2064395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카메라 모듈을 이용한 프로그램 실행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9397852-C28C-45C1-AB07-025ECA079B6A}"/>
              </a:ext>
            </a:extLst>
          </p:cNvPr>
          <p:cNvCxnSpPr/>
          <p:nvPr/>
        </p:nvCxnSpPr>
        <p:spPr>
          <a:xfrm rot="5400000">
            <a:off x="1877324" y="2479637"/>
            <a:ext cx="360363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B0F1C92-F195-4C1E-9ABA-5902CB81FED3}"/>
              </a:ext>
            </a:extLst>
          </p:cNvPr>
          <p:cNvCxnSpPr/>
          <p:nvPr/>
        </p:nvCxnSpPr>
        <p:spPr>
          <a:xfrm rot="5400000">
            <a:off x="1887643" y="3199568"/>
            <a:ext cx="358775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7" name="꺾인 연결선 88">
            <a:extLst>
              <a:ext uri="{FF2B5EF4-FFF2-40B4-BE49-F238E27FC236}">
                <a16:creationId xmlns:a16="http://schemas.microsoft.com/office/drawing/2014/main" id="{0659E681-AAB1-48BC-A24A-DD334B30953E}"/>
              </a:ext>
            </a:extLst>
          </p:cNvPr>
          <p:cNvCxnSpPr>
            <a:cxnSpLocks/>
            <a:stCxn id="23" idx="3"/>
            <a:endCxn id="19" idx="3"/>
          </p:cNvCxnSpPr>
          <p:nvPr/>
        </p:nvCxnSpPr>
        <p:spPr>
          <a:xfrm flipH="1" flipV="1">
            <a:off x="2810772" y="2137529"/>
            <a:ext cx="261831" cy="712616"/>
          </a:xfrm>
          <a:prstGeom prst="bentConnector3">
            <a:avLst>
              <a:gd name="adj1" fmla="val -87309"/>
            </a:avLst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1" name="TextBox 71">
            <a:extLst>
              <a:ext uri="{FF2B5EF4-FFF2-40B4-BE49-F238E27FC236}">
                <a16:creationId xmlns:a16="http://schemas.microsoft.com/office/drawing/2014/main" id="{95E6D703-DC57-41DC-8480-1184671D4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854" y="3036124"/>
            <a:ext cx="2568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1">
            <a:extLst>
              <a:ext uri="{FF2B5EF4-FFF2-40B4-BE49-F238E27FC236}">
                <a16:creationId xmlns:a16="http://schemas.microsoft.com/office/drawing/2014/main" id="{559CE50B-BEBF-4EFE-A352-BF7AFF31A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224" y="2290610"/>
            <a:ext cx="282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Rectangle 41">
            <a:extLst>
              <a:ext uri="{FF2B5EF4-FFF2-40B4-BE49-F238E27FC236}">
                <a16:creationId xmlns:a16="http://schemas.microsoft.com/office/drawing/2014/main" id="{B0551889-7332-464B-97E8-96931067F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5429" y="1862098"/>
            <a:ext cx="1334643" cy="490095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정보 데이터를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 서버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클라우드 컴퓨터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로 전송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5C9619A-504E-4086-A8F3-1844E1DD46FF}"/>
              </a:ext>
            </a:extLst>
          </p:cNvPr>
          <p:cNvCxnSpPr/>
          <p:nvPr/>
        </p:nvCxnSpPr>
        <p:spPr>
          <a:xfrm>
            <a:off x="4965073" y="2553453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A54135E-E2DB-4EF3-A9D4-6EAD87550F97}"/>
              </a:ext>
            </a:extLst>
          </p:cNvPr>
          <p:cNvCxnSpPr/>
          <p:nvPr/>
        </p:nvCxnSpPr>
        <p:spPr>
          <a:xfrm>
            <a:off x="4965073" y="3082885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0744BCD-DCF5-428D-BF2D-2BC6D6C317D2}"/>
              </a:ext>
            </a:extLst>
          </p:cNvPr>
          <p:cNvCxnSpPr/>
          <p:nvPr/>
        </p:nvCxnSpPr>
        <p:spPr>
          <a:xfrm>
            <a:off x="4954913" y="3613173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8E09906-E7BF-46C4-9CAB-92D7DC75372D}"/>
              </a:ext>
            </a:extLst>
          </p:cNvPr>
          <p:cNvCxnSpPr/>
          <p:nvPr/>
        </p:nvCxnSpPr>
        <p:spPr>
          <a:xfrm>
            <a:off x="4965073" y="4171909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25CD5D3-ACF5-4AEB-8AA3-A8A6BC57B169}"/>
              </a:ext>
            </a:extLst>
          </p:cNvPr>
          <p:cNvCxnSpPr/>
          <p:nvPr/>
        </p:nvCxnSpPr>
        <p:spPr>
          <a:xfrm>
            <a:off x="6630297" y="2039897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878DC62-AA53-45DB-A998-51F5F7983DAE}"/>
              </a:ext>
            </a:extLst>
          </p:cNvPr>
          <p:cNvCxnSpPr/>
          <p:nvPr/>
        </p:nvCxnSpPr>
        <p:spPr>
          <a:xfrm>
            <a:off x="6639822" y="2555837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37DAD59-575B-4813-9065-0011CF325E93}"/>
              </a:ext>
            </a:extLst>
          </p:cNvPr>
          <p:cNvCxnSpPr/>
          <p:nvPr/>
        </p:nvCxnSpPr>
        <p:spPr>
          <a:xfrm>
            <a:off x="6620771" y="3082886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6AEFD14-88AC-4AA5-B6FA-76819E80FB83}"/>
              </a:ext>
            </a:extLst>
          </p:cNvPr>
          <p:cNvCxnSpPr/>
          <p:nvPr/>
        </p:nvCxnSpPr>
        <p:spPr>
          <a:xfrm>
            <a:off x="6620771" y="3614697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706B6AC-4240-475E-8616-2E2A7DEBB9A4}"/>
              </a:ext>
            </a:extLst>
          </p:cNvPr>
          <p:cNvCxnSpPr/>
          <p:nvPr/>
        </p:nvCxnSpPr>
        <p:spPr>
          <a:xfrm>
            <a:off x="6620771" y="4157622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44" name="Rectangle 41">
            <a:extLst>
              <a:ext uri="{FF2B5EF4-FFF2-40B4-BE49-F238E27FC236}">
                <a16:creationId xmlns:a16="http://schemas.microsoft.com/office/drawing/2014/main" id="{B062E29B-C077-4496-8214-CE9DF1B66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072" y="2917785"/>
            <a:ext cx="1395107" cy="3811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Python </a:t>
            </a:r>
            <a:r>
              <a:rPr lang="en-US" altLang="ko-KR" sz="800" b="1" kern="0" dirty="0" err="1">
                <a:latin typeface="맑은 고딕" pitchFamily="50" charset="-127"/>
                <a:ea typeface="맑은 고딕" pitchFamily="50" charset="-127"/>
              </a:rPr>
              <a:t>Numpy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를 이용하여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각 객체사이의 거리를</a:t>
            </a:r>
            <a:endParaRPr lang="en-US" altLang="ko-KR" sz="8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 확인 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줄 형성</a:t>
            </a:r>
          </a:p>
        </p:txBody>
      </p:sp>
      <p:sp>
        <p:nvSpPr>
          <p:cNvPr id="45" name="AutoShape 46">
            <a:extLst>
              <a:ext uri="{FF2B5EF4-FFF2-40B4-BE49-F238E27FC236}">
                <a16:creationId xmlns:a16="http://schemas.microsoft.com/office/drawing/2014/main" id="{3CB943FD-F073-43A7-AF82-B457EE369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960" y="1768435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미리 </a:t>
            </a:r>
            <a:r>
              <a:rPr lang="ko-KR" altLang="en-US" sz="800" b="1" kern="0" dirty="0" err="1">
                <a:latin typeface="맑은 고딕" pitchFamily="50" charset="-127"/>
                <a:ea typeface="맑은 고딕" pitchFamily="50" charset="-127"/>
              </a:rPr>
              <a:t>파악후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데이터화 하거나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사용 와이파이를 통해 판별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AutoShape 46">
            <a:extLst>
              <a:ext uri="{FF2B5EF4-FFF2-40B4-BE49-F238E27FC236}">
                <a16:creationId xmlns:a16="http://schemas.microsoft.com/office/drawing/2014/main" id="{962BBF19-E33B-4253-92D4-5FEEA4731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960" y="3336886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HOG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알고리즘을 이용한 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open CV 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영상처리</a:t>
            </a:r>
            <a:endParaRPr lang="en-US" altLang="ko-KR" sz="9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AutoShape 46">
            <a:extLst>
              <a:ext uri="{FF2B5EF4-FFF2-40B4-BE49-F238E27FC236}">
                <a16:creationId xmlns:a16="http://schemas.microsoft.com/office/drawing/2014/main" id="{1D996DF3-22FD-4A19-887D-464918A5A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960" y="3902035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900" b="1" kern="0" dirty="0" err="1">
                <a:latin typeface="맑은 고딕" pitchFamily="50" charset="-127"/>
                <a:ea typeface="맑은 고딕" pitchFamily="50" charset="-127"/>
              </a:rPr>
              <a:t>Haar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kern="0" dirty="0" err="1">
                <a:latin typeface="맑은 고딕" pitchFamily="50" charset="-127"/>
                <a:ea typeface="맑은 고딕" pitchFamily="50" charset="-127"/>
              </a:rPr>
              <a:t>캐스캐이드를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 이용한 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open CV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영상처리</a:t>
            </a:r>
            <a:endParaRPr lang="en-US" altLang="ko-KR" sz="9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Oval 44">
            <a:extLst>
              <a:ext uri="{FF2B5EF4-FFF2-40B4-BE49-F238E27FC236}">
                <a16:creationId xmlns:a16="http://schemas.microsoft.com/office/drawing/2014/main" id="{4A27948B-EF62-49B3-B38C-F00766877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47" y="1763671"/>
            <a:ext cx="268288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9" name="Oval 58">
            <a:extLst>
              <a:ext uri="{FF2B5EF4-FFF2-40B4-BE49-F238E27FC236}">
                <a16:creationId xmlns:a16="http://schemas.microsoft.com/office/drawing/2014/main" id="{5366B746-1FBD-4ADF-89FF-AFC0E05CC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21" y="4510047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 Box 59">
            <a:extLst>
              <a:ext uri="{FF2B5EF4-FFF2-40B4-BE49-F238E27FC236}">
                <a16:creationId xmlns:a16="http://schemas.microsoft.com/office/drawing/2014/main" id="{F2B04C14-C938-4A9F-B5B3-4A8CA1385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944" y="4473538"/>
            <a:ext cx="7420621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사람 객체인식으로 인한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대기줄파악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프로그램을 실행하여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펌웨어에서 측정하는 정류장에서 실제 기다리는 대기인원을 알아냄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Oval 73">
            <a:extLst>
              <a:ext uri="{FF2B5EF4-FFF2-40B4-BE49-F238E27FC236}">
                <a16:creationId xmlns:a16="http://schemas.microsoft.com/office/drawing/2014/main" id="{86DA2717-5249-449B-8D8B-99869D42F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21" y="4751347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3" name="Text Box 59">
            <a:extLst>
              <a:ext uri="{FF2B5EF4-FFF2-40B4-BE49-F238E27FC236}">
                <a16:creationId xmlns:a16="http://schemas.microsoft.com/office/drawing/2014/main" id="{62150995-AFBA-45CE-8676-4C4AEB34F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208" y="4726903"/>
            <a:ext cx="7558479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프로그램을 통해 알아낸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대기인원과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해당 정거장의 아이디를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데이터화하여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현재 시간과 함께 저장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이를 클라우드 서버에 전송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Oval 44">
            <a:extLst>
              <a:ext uri="{FF2B5EF4-FFF2-40B4-BE49-F238E27FC236}">
                <a16:creationId xmlns:a16="http://schemas.microsoft.com/office/drawing/2014/main" id="{380C27B0-A652-4BCE-9CE5-5E62890C4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674" y="3342467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8825156F-D595-441A-876A-0B5CFD81AE0C}"/>
              </a:ext>
            </a:extLst>
          </p:cNvPr>
          <p:cNvCxnSpPr>
            <a:cxnSpLocks/>
          </p:cNvCxnSpPr>
          <p:nvPr/>
        </p:nvCxnSpPr>
        <p:spPr>
          <a:xfrm>
            <a:off x="2063997" y="3996069"/>
            <a:ext cx="2896251" cy="387603"/>
          </a:xfrm>
          <a:prstGeom prst="bentConnector3">
            <a:avLst>
              <a:gd name="adj1" fmla="val 187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9D411D5B-A5DE-4ECB-821D-51D1E17923D2}"/>
              </a:ext>
            </a:extLst>
          </p:cNvPr>
          <p:cNvCxnSpPr/>
          <p:nvPr/>
        </p:nvCxnSpPr>
        <p:spPr>
          <a:xfrm rot="16200000" flipV="1">
            <a:off x="3716440" y="3134585"/>
            <a:ext cx="2343151" cy="134937"/>
          </a:xfrm>
          <a:prstGeom prst="bentConnector3">
            <a:avLst>
              <a:gd name="adj1" fmla="val 10008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47C7E31-A052-4578-A4BB-5422472AEB3B}"/>
              </a:ext>
            </a:extLst>
          </p:cNvPr>
          <p:cNvCxnSpPr/>
          <p:nvPr/>
        </p:nvCxnSpPr>
        <p:spPr>
          <a:xfrm>
            <a:off x="4954913" y="2026943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A0ED780-F5BE-4A36-9074-9D4BFD8D6612}"/>
              </a:ext>
            </a:extLst>
          </p:cNvPr>
          <p:cNvSpPr/>
          <p:nvPr/>
        </p:nvSpPr>
        <p:spPr>
          <a:xfrm>
            <a:off x="5165638" y="1830247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해당 정거장의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아이디를 데이터화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107E826-7B6A-4F77-9DCB-C8E93A31D0A4}"/>
              </a:ext>
            </a:extLst>
          </p:cNvPr>
          <p:cNvSpPr/>
          <p:nvPr/>
        </p:nvSpPr>
        <p:spPr>
          <a:xfrm>
            <a:off x="5165638" y="2352191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형성 대기줄을 일정한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간격마다 데이터화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DB2B01A9-387E-402A-8617-7FA3633F3C88}"/>
              </a:ext>
            </a:extLst>
          </p:cNvPr>
          <p:cNvSpPr/>
          <p:nvPr/>
        </p:nvSpPr>
        <p:spPr>
          <a:xfrm>
            <a:off x="5165638" y="2898357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인식한 사람 객체사이의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간격을 이용하여</a:t>
            </a:r>
            <a:r>
              <a:rPr lang="en-US" altLang="ko-KR" sz="800" b="1" dirty="0"/>
              <a:t>,</a:t>
            </a:r>
          </a:p>
          <a:p>
            <a:pPr algn="ctr"/>
            <a:r>
              <a:rPr lang="en-US" altLang="ko-KR" sz="800" b="1" dirty="0"/>
              <a:t> </a:t>
            </a:r>
            <a:r>
              <a:rPr lang="ko-KR" altLang="en-US" sz="800" b="1" dirty="0"/>
              <a:t>대기 줄의 형성 파악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FDF2AAD5-B269-476D-8256-1460A049DBC6}"/>
              </a:ext>
            </a:extLst>
          </p:cNvPr>
          <p:cNvSpPr/>
          <p:nvPr/>
        </p:nvSpPr>
        <p:spPr>
          <a:xfrm>
            <a:off x="5165638" y="3420301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HOG </a:t>
            </a:r>
            <a:r>
              <a:rPr lang="ko-KR" altLang="en-US" sz="800" b="1" dirty="0"/>
              <a:t>알고리즘을 이용한 사람 객체 인식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D591010-1DB2-4DFE-90D5-D181207DB621}"/>
              </a:ext>
            </a:extLst>
          </p:cNvPr>
          <p:cNvSpPr/>
          <p:nvPr/>
        </p:nvSpPr>
        <p:spPr>
          <a:xfrm>
            <a:off x="5165638" y="3953787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/>
              <a:t>Haar</a:t>
            </a:r>
            <a:r>
              <a:rPr lang="en-US" altLang="ko-KR" sz="800" b="1" dirty="0"/>
              <a:t> </a:t>
            </a:r>
            <a:r>
              <a:rPr lang="ko-KR" altLang="en-US" sz="800" b="1" dirty="0" err="1"/>
              <a:t>알고림즘을</a:t>
            </a:r>
            <a:r>
              <a:rPr lang="ko-KR" altLang="en-US" sz="800" b="1" dirty="0"/>
              <a:t> 이용한 사람 객체인식</a:t>
            </a:r>
          </a:p>
        </p:txBody>
      </p:sp>
      <p:sp>
        <p:nvSpPr>
          <p:cNvPr id="63" name="Rectangle 41">
            <a:extLst>
              <a:ext uri="{FF2B5EF4-FFF2-40B4-BE49-F238E27FC236}">
                <a16:creationId xmlns:a16="http://schemas.microsoft.com/office/drawing/2014/main" id="{4A3D969A-E13F-4AC9-9B54-521EFB6AB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072" y="2369909"/>
            <a:ext cx="1395107" cy="3811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실시간 영상처리를 이용하여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객체인식을 하기때문에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일정한 프레임에 따라 계산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b="1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803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8"/>
            <a:ext cx="2952328" cy="272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2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07" indent="-265107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95" y="1280718"/>
            <a:ext cx="8461079" cy="491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03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819</TotalTime>
  <Words>1137</Words>
  <Application>Microsoft Office PowerPoint</Application>
  <PresentationFormat>화면 슬라이드 쇼(4:3)</PresentationFormat>
  <Paragraphs>324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우진 파트</dc:title>
  <dc:creator>김 우진</dc:creator>
  <cp:lastModifiedBy>김 우진</cp:lastModifiedBy>
  <cp:revision>12</cp:revision>
  <dcterms:created xsi:type="dcterms:W3CDTF">2020-07-20T13:24:56Z</dcterms:created>
  <dcterms:modified xsi:type="dcterms:W3CDTF">2020-07-22T12:05:37Z</dcterms:modified>
</cp:coreProperties>
</file>