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65" r:id="rId9"/>
    <p:sldId id="385" r:id="rId10"/>
    <p:sldId id="320" r:id="rId11"/>
    <p:sldId id="324" r:id="rId12"/>
    <p:sldId id="381" r:id="rId13"/>
    <p:sldId id="369" r:id="rId14"/>
    <p:sldId id="352" r:id="rId15"/>
    <p:sldId id="354" r:id="rId16"/>
    <p:sldId id="380" r:id="rId17"/>
    <p:sldId id="353" r:id="rId18"/>
    <p:sldId id="339" r:id="rId19"/>
    <p:sldId id="382" r:id="rId20"/>
    <p:sldId id="388" r:id="rId21"/>
    <p:sldId id="390" r:id="rId22"/>
    <p:sldId id="389" r:id="rId23"/>
    <p:sldId id="39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83" d="100"/>
          <a:sy n="83" d="100"/>
        </p:scale>
        <p:origin x="14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4561561" y="230324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80340" y="3156274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109008" y="3649733"/>
            <a:ext cx="818259" cy="4328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8800" y="1352550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535"/>
              </p:ext>
            </p:extLst>
          </p:nvPr>
        </p:nvGraphicFramePr>
        <p:xfrm>
          <a:off x="22418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1862098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54135E-E2DB-4EF3-A9D4-6EAD87550F97}"/>
              </a:ext>
            </a:extLst>
          </p:cNvPr>
          <p:cNvCxnSpPr/>
          <p:nvPr/>
        </p:nvCxnSpPr>
        <p:spPr>
          <a:xfrm>
            <a:off x="4965073" y="3082885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744BCD-DCF5-428D-BF2D-2BC6D6C317D2}"/>
              </a:ext>
            </a:extLst>
          </p:cNvPr>
          <p:cNvCxnSpPr/>
          <p:nvPr/>
        </p:nvCxnSpPr>
        <p:spPr>
          <a:xfrm>
            <a:off x="4954913" y="361317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E09906-E7BF-46C4-9CAB-92D7DC75372D}"/>
              </a:ext>
            </a:extLst>
          </p:cNvPr>
          <p:cNvCxnSpPr/>
          <p:nvPr/>
        </p:nvCxnSpPr>
        <p:spPr>
          <a:xfrm>
            <a:off x="4965073" y="417190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98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7DAD59-575B-4813-9065-0011CF325E93}"/>
              </a:ext>
            </a:extLst>
          </p:cNvPr>
          <p:cNvCxnSpPr/>
          <p:nvPr/>
        </p:nvCxnSpPr>
        <p:spPr>
          <a:xfrm>
            <a:off x="6620771" y="3082886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AEFD14-88AC-4AA5-B6FA-76819E80FB83}"/>
              </a:ext>
            </a:extLst>
          </p:cNvPr>
          <p:cNvCxnSpPr/>
          <p:nvPr/>
        </p:nvCxnSpPr>
        <p:spPr>
          <a:xfrm>
            <a:off x="6620771" y="36146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06B6AC-4240-475E-8616-2E2A7DEBB9A4}"/>
              </a:ext>
            </a:extLst>
          </p:cNvPr>
          <p:cNvCxnSpPr/>
          <p:nvPr/>
        </p:nvCxnSpPr>
        <p:spPr>
          <a:xfrm>
            <a:off x="6620771" y="415762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Rectangle 41">
            <a:extLst>
              <a:ext uri="{FF2B5EF4-FFF2-40B4-BE49-F238E27FC236}">
                <a16:creationId xmlns:a16="http://schemas.microsoft.com/office/drawing/2014/main" id="{B062E29B-C077-4496-8214-CE9DF1B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91778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962BBF19-E33B-4253-92D4-5FEEA47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33688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id="{1D996DF3-22FD-4A19-887D-464918A5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9020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44" y="4473538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24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B2B01A9-387E-402A-8617-7FA3633F3C88}"/>
              </a:ext>
            </a:extLst>
          </p:cNvPr>
          <p:cNvSpPr/>
          <p:nvPr/>
        </p:nvSpPr>
        <p:spPr>
          <a:xfrm>
            <a:off x="5165638" y="289835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DF2AAD5-B269-476D-8256-1460A049DBC6}"/>
              </a:ext>
            </a:extLst>
          </p:cNvPr>
          <p:cNvSpPr/>
          <p:nvPr/>
        </p:nvSpPr>
        <p:spPr>
          <a:xfrm>
            <a:off x="5165638" y="342030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D591010-1DB2-4DFE-90D5-D181207DB621}"/>
              </a:ext>
            </a:extLst>
          </p:cNvPr>
          <p:cNvSpPr/>
          <p:nvPr/>
        </p:nvSpPr>
        <p:spPr>
          <a:xfrm>
            <a:off x="5165638" y="395378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2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07" indent="-265107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5" y="1280718"/>
            <a:ext cx="8461079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883" y="1268760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F819778-300F-4A72-A641-6EE2522C3134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7A6C53-2BDE-4D1B-8751-0051FC99D21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6FF317-EFD8-4654-BA63-838EBEF01D2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2">
            <a:extLst>
              <a:ext uri="{FF2B5EF4-FFF2-40B4-BE49-F238E27FC236}">
                <a16:creationId xmlns:a16="http://schemas.microsoft.com/office/drawing/2014/main" id="{82D08DA1-865F-4C88-BAB3-90880837813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C38F748-B738-49B9-949D-60A73EF9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C1F475-8841-4293-BEAB-5D334726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14.png">
            <a:extLst>
              <a:ext uri="{FF2B5EF4-FFF2-40B4-BE49-F238E27FC236}">
                <a16:creationId xmlns:a16="http://schemas.microsoft.com/office/drawing/2014/main" id="{05EDF701-EF48-469D-81FD-CA31C728E4C0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92" y="1276245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78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96" y="1918130"/>
            <a:ext cx="7248662" cy="42471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신청한 공공데이터 포털의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  <p:sp>
        <p:nvSpPr>
          <p:cNvPr id="11" name="제목 12">
            <a:extLst>
              <a:ext uri="{FF2B5EF4-FFF2-40B4-BE49-F238E27FC236}">
                <a16:creationId xmlns:a16="http://schemas.microsoft.com/office/drawing/2014/main" id="{B4A83714-6CAF-4688-9E32-3A5BAAEAA670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15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8677"/>
              </p:ext>
            </p:extLst>
          </p:nvPr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AC90CA3-72D1-4057-9FAF-C29E54C4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539"/>
              </p:ext>
            </p:extLst>
          </p:nvPr>
        </p:nvGraphicFramePr>
        <p:xfrm>
          <a:off x="4583456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</a:t>
                      </a:r>
                      <a:r>
                        <a:rPr lang="ko-KR" altLang="en-US" sz="900" dirty="0" err="1"/>
                        <a:t>환승경로를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영상처리한 데이터를 서버를 통해 앱으로 전달한다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map SDK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사용자의 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api)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11542"/>
              </p:ext>
            </p:extLst>
          </p:nvPr>
        </p:nvGraphicFramePr>
        <p:xfrm>
          <a:off x="107503" y="1268762"/>
          <a:ext cx="4993885" cy="4590615"/>
        </p:xfrm>
        <a:graphic>
          <a:graphicData uri="http://schemas.openxmlformats.org/drawingml/2006/table">
            <a:tbl>
              <a:tblPr/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8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6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진행함으로써 전자기기의 발열을 줄이기위해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2005</Words>
  <Application>Microsoft Office PowerPoint</Application>
  <PresentationFormat>화면 슬라이드 쇼(4:3)</PresentationFormat>
  <Paragraphs>432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leyujin1007@naver.com</cp:lastModifiedBy>
  <cp:revision>27</cp:revision>
  <dcterms:created xsi:type="dcterms:W3CDTF">2020-07-20T13:24:56Z</dcterms:created>
  <dcterms:modified xsi:type="dcterms:W3CDTF">2020-07-25T04:16:27Z</dcterms:modified>
</cp:coreProperties>
</file>