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20" r:id="rId3"/>
    <p:sldId id="324" r:id="rId4"/>
    <p:sldId id="369" r:id="rId5"/>
    <p:sldId id="381" r:id="rId6"/>
    <p:sldId id="325" r:id="rId7"/>
    <p:sldId id="358" r:id="rId8"/>
    <p:sldId id="382" r:id="rId9"/>
    <p:sldId id="3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2"/>
            <p14:sldId id="320"/>
            <p14:sldId id="324"/>
            <p14:sldId id="369"/>
            <p14:sldId id="381"/>
            <p14:sldId id="325"/>
          </p14:sldIdLst>
        </p14:section>
        <p14:section name="설계단계" id="{079FB007-4044-4E60-AD09-4E9512A5438F}">
          <p14:sldIdLst>
            <p14:sldId id="358"/>
            <p14:sldId id="38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4" autoAdjust="0"/>
    <p:restoredTop sz="94766" autoAdjust="0"/>
  </p:normalViewPr>
  <p:slideViewPr>
    <p:cSldViewPr>
      <p:cViewPr varScale="1">
        <p:scale>
          <a:sx n="77" d="100"/>
          <a:sy n="77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180C48-29CE-448F-B1A1-D21E964F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80550"/>
              </p:ext>
            </p:extLst>
          </p:nvPr>
        </p:nvGraphicFramePr>
        <p:xfrm>
          <a:off x="169142" y="1748304"/>
          <a:ext cx="8765123" cy="304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44637206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978816188"/>
                    </a:ext>
                  </a:extLst>
                </a:gridCol>
                <a:gridCol w="1203019">
                  <a:extLst>
                    <a:ext uri="{9D8B030D-6E8A-4147-A177-3AD203B41FA5}">
                      <a16:colId xmlns:a16="http://schemas.microsoft.com/office/drawing/2014/main" val="4255630460"/>
                    </a:ext>
                  </a:extLst>
                </a:gridCol>
                <a:gridCol w="896188">
                  <a:extLst>
                    <a:ext uri="{9D8B030D-6E8A-4147-A177-3AD203B41FA5}">
                      <a16:colId xmlns:a16="http://schemas.microsoft.com/office/drawing/2014/main" val="4287768943"/>
                    </a:ext>
                  </a:extLst>
                </a:gridCol>
                <a:gridCol w="3620446">
                  <a:extLst>
                    <a:ext uri="{9D8B030D-6E8A-4147-A177-3AD203B41FA5}">
                      <a16:colId xmlns:a16="http://schemas.microsoft.com/office/drawing/2014/main" val="2346275316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31449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요구사항명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예외사항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665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버스도착정보항목조회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getBusArrivalItem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빈좌석정보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빈좌석을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버스위치정보조회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getBusLocationList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버스위치정보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현 위치정보를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69039"/>
                  </a:ext>
                </a:extLst>
              </a:tr>
              <a:tr h="5251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주변정류소목록조회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getBusStationAroundList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위치좌표 반경</a:t>
                      </a:r>
                      <a:r>
                        <a:rPr lang="en-US" altLang="ko-KR" sz="1200" dirty="0"/>
                        <a:t>200m</a:t>
                      </a:r>
                      <a:r>
                        <a:rPr lang="ko-KR" altLang="en-US" sz="1200" dirty="0"/>
                        <a:t>내에 있는 정류소 목록을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7851"/>
                  </a:ext>
                </a:extLst>
              </a:tr>
              <a:tr h="59041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대중교통환승경로</a:t>
                      </a:r>
                      <a:r>
                        <a:rPr lang="ko-KR" altLang="en-US" sz="12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getPathInfoByBusNSubList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지하철환승경로찾기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출발지와 목적지를 기준으로 </a:t>
                      </a:r>
                      <a:r>
                        <a:rPr lang="ko-KR" altLang="en-US" sz="1200" dirty="0" err="1"/>
                        <a:t>환승경로를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94381"/>
                  </a:ext>
                </a:extLst>
              </a:tr>
              <a:tr h="59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서버를 통해 앱으로 전달한다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5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6717830" y="219525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49639" y="3212976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078307" y="3693019"/>
            <a:ext cx="848960" cy="1341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585"/>
              </p:ext>
            </p:extLst>
          </p:nvPr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4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 공공데이터 포털의 </a:t>
            </a:r>
            <a:r>
              <a:rPr lang="en-US" altLang="ko-KR" dirty="0"/>
              <a:t>xml </a:t>
            </a:r>
            <a:r>
              <a:rPr lang="ko-KR" altLang="en-US" dirty="0"/>
              <a:t>파일을 </a:t>
            </a:r>
            <a:r>
              <a:rPr lang="en-US" altLang="ko-KR" dirty="0"/>
              <a:t>Android studio </a:t>
            </a:r>
            <a:r>
              <a:rPr lang="ko-KR" altLang="en-US" dirty="0"/>
              <a:t>에서 사용하기위해 </a:t>
            </a:r>
            <a:r>
              <a:rPr lang="en-US" altLang="ko-KR" dirty="0"/>
              <a:t>Parsing </a:t>
            </a:r>
            <a:r>
              <a:rPr lang="ko-KR" altLang="en-US" dirty="0"/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313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채민</cp:lastModifiedBy>
  <cp:revision>292</cp:revision>
  <dcterms:created xsi:type="dcterms:W3CDTF">2014-04-16T00:55:54Z</dcterms:created>
  <dcterms:modified xsi:type="dcterms:W3CDTF">2020-07-24T05:37:17Z</dcterms:modified>
</cp:coreProperties>
</file>