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53" r:id="rId18"/>
    <p:sldId id="339" r:id="rId19"/>
    <p:sldId id="382" r:id="rId20"/>
    <p:sldId id="388" r:id="rId21"/>
    <p:sldId id="390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64" d="100"/>
          <a:sy n="64" d="100"/>
        </p:scale>
        <p:origin x="67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850382"/>
              </p:ext>
            </p:extLst>
          </p:nvPr>
        </p:nvGraphicFramePr>
        <p:xfrm>
          <a:off x="133278" y="2477210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088878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7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535"/>
              </p:ext>
            </p:extLst>
          </p:nvPr>
        </p:nvGraphicFramePr>
        <p:xfrm>
          <a:off x="22418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29" y="1862098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A54135E-E2DB-4EF3-A9D4-6EAD87550F97}"/>
              </a:ext>
            </a:extLst>
          </p:cNvPr>
          <p:cNvCxnSpPr/>
          <p:nvPr/>
        </p:nvCxnSpPr>
        <p:spPr>
          <a:xfrm>
            <a:off x="4965073" y="3082885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0744BCD-DCF5-428D-BF2D-2BC6D6C317D2}"/>
              </a:ext>
            </a:extLst>
          </p:cNvPr>
          <p:cNvCxnSpPr/>
          <p:nvPr/>
        </p:nvCxnSpPr>
        <p:spPr>
          <a:xfrm>
            <a:off x="4954913" y="361317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8E09906-E7BF-46C4-9CAB-92D7DC75372D}"/>
              </a:ext>
            </a:extLst>
          </p:cNvPr>
          <p:cNvCxnSpPr/>
          <p:nvPr/>
        </p:nvCxnSpPr>
        <p:spPr>
          <a:xfrm>
            <a:off x="4965073" y="4171909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98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37DAD59-575B-4813-9065-0011CF325E93}"/>
              </a:ext>
            </a:extLst>
          </p:cNvPr>
          <p:cNvCxnSpPr/>
          <p:nvPr/>
        </p:nvCxnSpPr>
        <p:spPr>
          <a:xfrm>
            <a:off x="6620771" y="3082886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6AEFD14-88AC-4AA5-B6FA-76819E80FB83}"/>
              </a:ext>
            </a:extLst>
          </p:cNvPr>
          <p:cNvCxnSpPr/>
          <p:nvPr/>
        </p:nvCxnSpPr>
        <p:spPr>
          <a:xfrm>
            <a:off x="6620771" y="3614697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706B6AC-4240-475E-8616-2E2A7DEBB9A4}"/>
              </a:ext>
            </a:extLst>
          </p:cNvPr>
          <p:cNvCxnSpPr/>
          <p:nvPr/>
        </p:nvCxnSpPr>
        <p:spPr>
          <a:xfrm>
            <a:off x="6620771" y="4157622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4" name="Rectangle 41">
            <a:extLst>
              <a:ext uri="{FF2B5EF4-FFF2-40B4-BE49-F238E27FC236}">
                <a16:creationId xmlns:a16="http://schemas.microsoft.com/office/drawing/2014/main" id="{B062E29B-C077-4496-8214-CE9DF1B6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917785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6" name="AutoShape 46">
            <a:extLst>
              <a:ext uri="{FF2B5EF4-FFF2-40B4-BE49-F238E27FC236}">
                <a16:creationId xmlns:a16="http://schemas.microsoft.com/office/drawing/2014/main" id="{962BBF19-E33B-4253-92D4-5FEEA4731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336886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AutoShape 46">
            <a:extLst>
              <a:ext uri="{FF2B5EF4-FFF2-40B4-BE49-F238E27FC236}">
                <a16:creationId xmlns:a16="http://schemas.microsoft.com/office/drawing/2014/main" id="{1D996DF3-22FD-4A19-887D-464918A5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39020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944" y="4473538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24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DB2B01A9-387E-402A-8617-7FA3633F3C88}"/>
              </a:ext>
            </a:extLst>
          </p:cNvPr>
          <p:cNvSpPr/>
          <p:nvPr/>
        </p:nvSpPr>
        <p:spPr>
          <a:xfrm>
            <a:off x="5165638" y="289835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FDF2AAD5-B269-476D-8256-1460A049DBC6}"/>
              </a:ext>
            </a:extLst>
          </p:cNvPr>
          <p:cNvSpPr/>
          <p:nvPr/>
        </p:nvSpPr>
        <p:spPr>
          <a:xfrm>
            <a:off x="5165638" y="342030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D591010-1DB2-4DFE-90D5-D181207DB621}"/>
              </a:ext>
            </a:extLst>
          </p:cNvPr>
          <p:cNvSpPr/>
          <p:nvPr/>
        </p:nvSpPr>
        <p:spPr>
          <a:xfrm>
            <a:off x="5165638" y="3953787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4D16C82D-7F24-4378-AB19-4AFBC6B3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3B160B-4E72-4E4B-9069-2746DC3CA995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E3D1B-2F5B-4B11-BFCB-275FFE69E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C33F8-4D52-466D-931E-40A3B27DF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3BF92-8577-451A-854F-AEAE90E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25409-9BE1-4DE0-9260-793A261172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A023A023-BF9D-49B9-A65A-E5457CE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C60D1-A07F-402C-8CB6-D726B9E275E0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0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8677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57527"/>
              </p:ext>
            </p:extLst>
          </p:nvPr>
        </p:nvGraphicFramePr>
        <p:xfrm>
          <a:off x="4521462" y="1268762"/>
          <a:ext cx="4544298" cy="417683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</a:t>
                      </a:r>
                      <a:r>
                        <a:rPr lang="ko-KR" altLang="en-US" sz="900" dirty="0" err="1"/>
                        <a:t>환승경로를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영상처리한 데이터를 서버를 통해 앱으로 전달한다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11542"/>
              </p:ext>
            </p:extLst>
          </p:nvPr>
        </p:nvGraphicFramePr>
        <p:xfrm>
          <a:off x="107503" y="1268762"/>
          <a:ext cx="4993885" cy="4590615"/>
        </p:xfrm>
        <a:graphic>
          <a:graphicData uri="http://schemas.openxmlformats.org/drawingml/2006/table">
            <a:tbl>
              <a:tblPr/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</TotalTime>
  <Words>1966</Words>
  <Application>Microsoft Office PowerPoint</Application>
  <PresentationFormat>화면 슬라이드 쇼(4:3)</PresentationFormat>
  <Paragraphs>430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채민</cp:lastModifiedBy>
  <cp:revision>25</cp:revision>
  <dcterms:created xsi:type="dcterms:W3CDTF">2020-07-20T13:24:56Z</dcterms:created>
  <dcterms:modified xsi:type="dcterms:W3CDTF">2020-07-24T07:30:18Z</dcterms:modified>
</cp:coreProperties>
</file>