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78" r:id="rId5"/>
    <p:sldId id="379" r:id="rId6"/>
    <p:sldId id="365" r:id="rId7"/>
    <p:sldId id="352" r:id="rId8"/>
    <p:sldId id="354" r:id="rId9"/>
    <p:sldId id="380" r:id="rId10"/>
    <p:sldId id="381" r:id="rId11"/>
    <p:sldId id="353" r:id="rId12"/>
    <p:sldId id="339" r:id="rId13"/>
    <p:sldId id="382" r:id="rId14"/>
    <p:sldId id="358" r:id="rId15"/>
    <p:sldId id="3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3.1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20867 2540 0,'-17'0'15,"-19"-18"-15,36 1 16,-35-1-16,-18-17 16,-18 35 15,1 0-16,-71 0 1,-71 70 0,-17 19-1,0-1 1,-1 0 0,107-35-1,-36 35 1,124-35-1,35-35 1,0 17 0,17 0-1,72 53 1,16 18 15,-16-35-15,16-18-1,37 17 1,-107-70 0,88 53-1,18-18 1,36 1 0,34-1-1,-87-35 1,-54 0-1,36 18 1,-17-18 0,-1 0-1,18-18 1,-1 0 15,36-35-15,-35 18-1,106-106 1,-141 53 0,-36 17-1,-35 1 1,0-36 0,0 35-1,-35-17 1,-18 35-1,-18 0 1,18 0 0,-35 0-1,-36 1 17,54 16-17,-1 1 1,18 17-1,-35 1 1,-18-1 0,1 18-1,-19 0 1,18 0 0,0 0-1,54 18 1,16-18-1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1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18115 15893 0,'0'35'31,"-17"0"-31,17 0 16,-141 159-1,35-88 1,-141 194-1,0 124 1,18-125 0,123-175-1,106-107 1,53-17 15,17-17-15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18733 16686 0,'0'18'0,"0"0"16,0-1-1,0 72 1,0 52 0,0-18-1,0 36 1,0-36-1,0-87-15,0-1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17957 16916 0,'35'17'63,"18"1"-48,88 35 1,0-18 0,18 0-1,-89-17 1,-52-18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2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19562 16439 0,'0'36'16,"0"-19"0,0 72-16,-18-19 15,-35 177 1,18-106 0,0-17 15,17-71-16,18-1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20020 16369 0,'0'-18'16,"0"36"15,0 0-15,0 52-1,-35 89 1,-35 158 0,70-105-16,-18 158 15,0 1 1,18-36 0,0-159-1,0-158 1,0-89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8.3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16934 14817 0,'17'0'16,"1"0"46,0 0-62,-1 0 16,19 0-1,52 0 1,88 0 0,53 0-1,-70 17-15,159 1 16,17 0 0,-71-18-1,-52 0 1,0 0-1,-18 17 1,-18 36 0,36-18-1,-106 1 1,35 17 15,-53-53-15,-35 17-1,-18-17 1,36 0 0,-18 0-1,-1 0 1,-34 0 0,17 0-1,18 0 16,-17 0-15,-19 0 0,19 0-1,-19 0 1,1 0 0,-1 0-1,1 0 1,0 0 15,-18-17-15,17 17 15,1 0-31,0-18 16,35 0-1,-1-17 1,-16 17-1,-1 1 1,-35-1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5.0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20409 2505 0,'-71'0'344,"-35"0"-329,18 0-15,-106 0 16,18 0-16,70 0 16,18 17-1,17 19 1,53 17-1,18 52 17,0 1-17,0-18 1,18-35 0,0 36-1,17-54 1,-17-18-16,34 19 15,-16-36 1,-1 17 0,18-17-1,0 36 1,53-19 0,-36 19 15,54-19-16,70-17 1,-36 0 0,36-35-1,-17-53 1,-89 17 0,-17 1-1,-36-1 1,-35 53-1,0 1 1,0-1 47,0 1-63,-18-54 15,-17-17 1,35 17 15,-35 54-31,17-36 16,-17 35-1,0 0 1,17 18 0,-17-17-1,-18 17 1,-18 0-1,-35 0 1,0 0 0,54 0-1,16 0 1,-17 0 15,36 0-15,-1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5.xml"/><Relationship Id="rId18" Type="http://schemas.openxmlformats.org/officeDocument/2006/relationships/image" Target="../media/image106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3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02.png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 err="1"/>
              <a:t>계산후</a:t>
            </a:r>
            <a:r>
              <a:rPr lang="ko-KR" altLang="en-US" b="1" dirty="0"/>
              <a:t>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0195"/>
              </p:ext>
            </p:extLst>
          </p:nvPr>
        </p:nvGraphicFramePr>
        <p:xfrm>
          <a:off x="298210" y="1286056"/>
          <a:ext cx="8547580" cy="445204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341185" y="1593288"/>
            <a:ext cx="8479287" cy="450000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14:cNvPr>
              <p14:cNvContentPartPr/>
              <p14:nvPr/>
            </p14:nvContentPartPr>
            <p14:xfrm>
              <a:off x="6921720" y="882720"/>
              <a:ext cx="895680" cy="425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880" y="819360"/>
                <a:ext cx="9270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14:cNvPr>
              <p14:cNvContentPartPr/>
              <p14:nvPr/>
            </p14:nvContentPartPr>
            <p14:xfrm>
              <a:off x="6127920" y="5721480"/>
              <a:ext cx="393840" cy="56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2080" y="5658120"/>
                <a:ext cx="4251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14:cNvPr>
              <p14:cNvContentPartPr/>
              <p14:nvPr/>
            </p14:nvContentPartPr>
            <p14:xfrm>
              <a:off x="6743880" y="6006960"/>
              <a:ext cx="360" cy="273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8040" y="5943600"/>
                <a:ext cx="316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14:cNvPr>
              <p14:cNvContentPartPr/>
              <p14:nvPr/>
            </p14:nvContentPartPr>
            <p14:xfrm>
              <a:off x="6464520" y="6089760"/>
              <a:ext cx="228960" cy="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680" y="6026400"/>
                <a:ext cx="260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14:cNvPr>
              <p14:cNvContentPartPr/>
              <p14:nvPr/>
            </p14:nvContentPartPr>
            <p14:xfrm>
              <a:off x="6985080" y="5918040"/>
              <a:ext cx="57600" cy="29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9240" y="5854680"/>
                <a:ext cx="88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14:cNvPr>
              <p14:cNvContentPartPr/>
              <p14:nvPr/>
            </p14:nvContentPartPr>
            <p14:xfrm>
              <a:off x="7156440" y="5886360"/>
              <a:ext cx="51120" cy="74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0600" y="5823000"/>
                <a:ext cx="824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14:cNvPr>
              <p14:cNvContentPartPr/>
              <p14:nvPr/>
            </p14:nvContentPartPr>
            <p14:xfrm>
              <a:off x="6096240" y="5334120"/>
              <a:ext cx="1365480" cy="95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0400" y="5270760"/>
                <a:ext cx="13968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308100"/>
            <a:ext cx="8128000" cy="2192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3740943"/>
            <a:ext cx="7378700" cy="2758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14:cNvPr>
              <p14:cNvContentPartPr/>
              <p14:nvPr/>
            </p14:nvContentPartPr>
            <p14:xfrm>
              <a:off x="7016760" y="901800"/>
              <a:ext cx="552960" cy="273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0920" y="838440"/>
                <a:ext cx="58428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63224"/>
            <a:ext cx="3868340" cy="823912"/>
          </a:xfrm>
        </p:spPr>
        <p:txBody>
          <a:bodyPr>
            <a:normAutofit fontScale="92500"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762004"/>
            <a:ext cx="3885008" cy="1252689"/>
          </a:xfrm>
        </p:spPr>
        <p:txBody>
          <a:bodyPr>
            <a:normAutofit fontScale="92500"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233680"/>
            <a:ext cx="3887788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629842" y="5835714"/>
            <a:ext cx="3868340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629150" y="5667219"/>
            <a:ext cx="3975298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 주거지원방안으로서 시작된 신도시인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만큼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994621"/>
            <a:ext cx="3635567" cy="3936638"/>
          </a:xfr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989327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231301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2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350" y="4194370"/>
            <a:ext cx="7881630" cy="2603293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336"/>
              </p:ext>
            </p:extLst>
          </p:nvPr>
        </p:nvGraphicFramePr>
        <p:xfrm>
          <a:off x="107504" y="1268762"/>
          <a:ext cx="4320480" cy="504492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58881"/>
              </p:ext>
            </p:extLst>
          </p:nvPr>
        </p:nvGraphicFramePr>
        <p:xfrm>
          <a:off x="4521462" y="1268762"/>
          <a:ext cx="4544298" cy="427809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1362</Words>
  <Application>Microsoft Office PowerPoint</Application>
  <PresentationFormat>화면 슬라이드 쇼(4:3)</PresentationFormat>
  <Paragraphs>358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15</cp:revision>
  <dcterms:created xsi:type="dcterms:W3CDTF">2020-07-20T13:24:56Z</dcterms:created>
  <dcterms:modified xsi:type="dcterms:W3CDTF">2020-07-23T05:11:38Z</dcterms:modified>
</cp:coreProperties>
</file>