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5" r:id="rId3"/>
    <p:sldId id="377" r:id="rId4"/>
    <p:sldId id="384" r:id="rId5"/>
    <p:sldId id="383" r:id="rId6"/>
    <p:sldId id="378" r:id="rId7"/>
    <p:sldId id="379" r:id="rId8"/>
    <p:sldId id="365" r:id="rId9"/>
    <p:sldId id="352" r:id="rId10"/>
    <p:sldId id="354" r:id="rId11"/>
    <p:sldId id="380" r:id="rId12"/>
    <p:sldId id="381" r:id="rId13"/>
    <p:sldId id="385" r:id="rId14"/>
    <p:sldId id="389" r:id="rId15"/>
    <p:sldId id="386" r:id="rId16"/>
    <p:sldId id="387" r:id="rId17"/>
    <p:sldId id="388" r:id="rId18"/>
    <p:sldId id="339" r:id="rId19"/>
    <p:sldId id="382" r:id="rId20"/>
    <p:sldId id="390" r:id="rId21"/>
    <p:sldId id="391" r:id="rId22"/>
    <p:sldId id="39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98DC-2E71-45E6-8541-AEBECDF3DBF3}" v="320" dt="2020-07-21T15:33:2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8" d="100"/>
          <a:sy n="68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우진" userId="7bcee5eeb92dfb36" providerId="LiveId" clId="{EA4D98DC-2E71-45E6-8541-AEBECDF3DBF3}"/>
    <pc:docChg chg="undo custSel addSld delSld modSld sldOrd modMainMaster">
      <pc:chgData name="김 우진" userId="7bcee5eeb92dfb36" providerId="LiveId" clId="{EA4D98DC-2E71-45E6-8541-AEBECDF3DBF3}" dt="2020-07-21T15:33:20.692" v="4127"/>
      <pc:docMkLst>
        <pc:docMk/>
      </pc:docMkLst>
      <pc:sldChg chg="del ord">
        <pc:chgData name="김 우진" userId="7bcee5eeb92dfb36" providerId="LiveId" clId="{EA4D98DC-2E71-45E6-8541-AEBECDF3DBF3}" dt="2020-07-21T15:21:48.064" v="3617" actId="2696"/>
        <pc:sldMkLst>
          <pc:docMk/>
          <pc:sldMk cId="1118121906" sldId="256"/>
        </pc:sldMkLst>
      </pc:sldChg>
      <pc:sldChg chg="modSp add del">
        <pc:chgData name="김 우진" userId="7bcee5eeb92dfb36" providerId="LiveId" clId="{EA4D98DC-2E71-45E6-8541-AEBECDF3DBF3}" dt="2020-07-21T15:14:03.440" v="3529"/>
        <pc:sldMkLst>
          <pc:docMk/>
          <pc:sldMk cId="338925687" sldId="263"/>
        </pc:sldMkLst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3:57.013" v="3528"/>
          <ac:spMkLst>
            <pc:docMk/>
            <pc:sldMk cId="338925687" sldId="263"/>
            <ac:spMk id="2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5" creationId="{00000000-0000-0000-0000-000000000000}"/>
          </ac:spMkLst>
        </pc:s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5" creationId="{00000000-0000-0000-0000-000000000000}"/>
          </ac:grpSpMkLst>
        </pc:gr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6" creationId="{00000000-0000-0000-0000-000000000000}"/>
          </ac:grpSpMkLst>
        </pc:gr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8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11" creationId="{00000000-0000-0000-0000-000000000000}"/>
          </ac:picMkLst>
        </pc:picChg>
      </pc:sldChg>
      <pc:sldChg chg="add del">
        <pc:chgData name="김 우진" userId="7bcee5eeb92dfb36" providerId="LiveId" clId="{EA4D98DC-2E71-45E6-8541-AEBECDF3DBF3}" dt="2020-07-21T15:11:44.905" v="3522" actId="2696"/>
        <pc:sldMkLst>
          <pc:docMk/>
          <pc:sldMk cId="3562479093" sldId="263"/>
        </pc:sldMkLst>
      </pc:sldChg>
      <pc:sldChg chg="add">
        <pc:chgData name="김 우진" userId="7bcee5eeb92dfb36" providerId="LiveId" clId="{EA4D98DC-2E71-45E6-8541-AEBECDF3DBF3}" dt="2020-07-21T15:21:58.575" v="3618"/>
        <pc:sldMkLst>
          <pc:docMk/>
          <pc:sldMk cId="180784028" sldId="315"/>
        </pc:sldMkLst>
      </pc:sldChg>
      <pc:sldChg chg="add">
        <pc:chgData name="김 우진" userId="7bcee5eeb92dfb36" providerId="LiveId" clId="{EA4D98DC-2E71-45E6-8541-AEBECDF3DBF3}" dt="2020-07-21T15:22:14.265" v="3619"/>
        <pc:sldMkLst>
          <pc:docMk/>
          <pc:sldMk cId="997747008" sldId="318"/>
        </pc:sldMkLst>
      </pc:sldChg>
      <pc:sldChg chg="add del">
        <pc:chgData name="김 우진" userId="7bcee5eeb92dfb36" providerId="LiveId" clId="{EA4D98DC-2E71-45E6-8541-AEBECDF3DBF3}" dt="2020-07-21T03:49:35.341" v="1441" actId="2696"/>
        <pc:sldMkLst>
          <pc:docMk/>
          <pc:sldMk cId="1152041927" sldId="322"/>
        </pc:sldMkLst>
      </pc:sldChg>
      <pc:sldChg chg="delSp modSp add">
        <pc:chgData name="김 우진" userId="7bcee5eeb92dfb36" providerId="LiveId" clId="{EA4D98DC-2E71-45E6-8541-AEBECDF3DBF3}" dt="2020-07-21T15:33:20.692" v="4127"/>
        <pc:sldMkLst>
          <pc:docMk/>
          <pc:sldMk cId="904391866" sldId="339"/>
        </pc:sldMkLst>
        <pc:graphicFrameChg chg="mod modGraphic">
          <ac:chgData name="김 우진" userId="7bcee5eeb92dfb36" providerId="LiveId" clId="{EA4D98DC-2E71-45E6-8541-AEBECDF3DBF3}" dt="2020-07-21T15:33:20.692" v="4127"/>
          <ac:graphicFrameMkLst>
            <pc:docMk/>
            <pc:sldMk cId="904391866" sldId="339"/>
            <ac:graphicFrameMk id="2" creationId="{00000000-0000-0000-0000-000000000000}"/>
          </ac:graphicFrameMkLst>
        </pc:graphicFrame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3" creationId="{74ACAEF6-1515-4422-96A7-8E8CCAD7BE29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4" creationId="{008C5C21-DBCD-47DF-97EF-03A37121D0B2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5" creationId="{13552449-FBDD-45AA-A8A2-059149BE81EA}"/>
          </ac:inkMkLst>
        </pc:inkChg>
        <pc:inkChg chg="del">
          <ac:chgData name="김 우진" userId="7bcee5eeb92dfb36" providerId="LiveId" clId="{EA4D98DC-2E71-45E6-8541-AEBECDF3DBF3}" dt="2020-07-21T15:23:25.104" v="3623"/>
          <ac:inkMkLst>
            <pc:docMk/>
            <pc:sldMk cId="904391866" sldId="339"/>
            <ac:inkMk id="6" creationId="{23668BB8-2BD1-4444-A59E-E72087D5840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7" creationId="{42145FB3-9058-4C01-A094-A30F2DC4AF2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8" creationId="{A4545531-74E8-4BB3-8C8A-514AB14A69F5}"/>
          </ac:inkMkLst>
        </pc:inkChg>
      </pc:sldChg>
      <pc:sldChg chg="addSp delSp modSp">
        <pc:chgData name="김 우진" userId="7bcee5eeb92dfb36" providerId="LiveId" clId="{EA4D98DC-2E71-45E6-8541-AEBECDF3DBF3}" dt="2020-07-21T15:20:53.405" v="3598"/>
        <pc:sldMkLst>
          <pc:docMk/>
          <pc:sldMk cId="633488305" sldId="352"/>
        </pc:sldMkLst>
        <pc:spChg chg="mod">
          <ac:chgData name="김 우진" userId="7bcee5eeb92dfb36" providerId="LiveId" clId="{EA4D98DC-2E71-45E6-8541-AEBECDF3DBF3}" dt="2020-07-21T15:18:25.221" v="3575" actId="1076"/>
          <ac:spMkLst>
            <pc:docMk/>
            <pc:sldMk cId="633488305" sldId="352"/>
            <ac:spMk id="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24" creationId="{9CD8C705-BF94-472F-BF02-93893AA42AD2}"/>
          </ac:spMkLst>
        </pc:spChg>
        <pc:spChg chg="add del">
          <ac:chgData name="김 우진" userId="7bcee5eeb92dfb36" providerId="LiveId" clId="{EA4D98DC-2E71-45E6-8541-AEBECDF3DBF3}" dt="2020-07-21T03:36:21.558" v="614"/>
          <ac:spMkLst>
            <pc:docMk/>
            <pc:sldMk cId="633488305" sldId="352"/>
            <ac:spMk id="52" creationId="{54DA0EBD-2682-41CE-97CA-90A49AAA5825}"/>
          </ac:spMkLst>
        </pc:spChg>
        <pc:spChg chg="add 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53" creationId="{1354432D-DC45-4A4A-A18C-F05EBEEACEB9}"/>
          </ac:spMkLst>
        </pc:spChg>
        <pc:spChg chg="mod ord">
          <ac:chgData name="김 우진" userId="7bcee5eeb92dfb36" providerId="LiveId" clId="{EA4D98DC-2E71-45E6-8541-AEBECDF3DBF3}" dt="2020-07-21T15:20:17.271" v="3593" actId="1076"/>
          <ac:spMkLst>
            <pc:docMk/>
            <pc:sldMk cId="633488305" sldId="352"/>
            <ac:spMk id="71" creationId="{00000000-0000-0000-0000-000000000000}"/>
          </ac:spMkLst>
        </pc:spChg>
        <pc:spChg chg="mod ord">
          <ac:chgData name="김 우진" userId="7bcee5eeb92dfb36" providerId="LiveId" clId="{EA4D98DC-2E71-45E6-8541-AEBECDF3DBF3}" dt="2020-07-21T15:20:29.139" v="3595" actId="1076"/>
          <ac:spMkLst>
            <pc:docMk/>
            <pc:sldMk cId="633488305" sldId="352"/>
            <ac:spMk id="7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633488305" sldId="352"/>
            <ac:spMk id="78" creationId="{00000000-0000-0000-0000-000000000000}"/>
          </ac:spMkLst>
        </pc:spChg>
        <pc:spChg chg="del">
          <ac:chgData name="김 우진" userId="7bcee5eeb92dfb36" providerId="LiveId" clId="{EA4D98DC-2E71-45E6-8541-AEBECDF3DBF3}" dt="2020-07-21T15:16:00.216" v="3546"/>
          <ac:spMkLst>
            <pc:docMk/>
            <pc:sldMk cId="633488305" sldId="352"/>
            <ac:spMk id="7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34.750" v="3553" actId="1076"/>
          <ac:spMkLst>
            <pc:docMk/>
            <pc:sldMk cId="633488305" sldId="352"/>
            <ac:spMk id="8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7:36.208" v="3565" actId="14100"/>
          <ac:spMkLst>
            <pc:docMk/>
            <pc:sldMk cId="633488305" sldId="352"/>
            <ac:spMk id="8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2" creationId="{00000000-0000-0000-0000-000000000000}"/>
          </ac:spMkLst>
        </pc:spChg>
        <pc:spChg chg="del">
          <ac:chgData name="김 우진" userId="7bcee5eeb92dfb36" providerId="LiveId" clId="{EA4D98DC-2E71-45E6-8541-AEBECDF3DBF3}" dt="2020-07-21T03:36:23.390" v="615"/>
          <ac:spMkLst>
            <pc:docMk/>
            <pc:sldMk cId="633488305" sldId="352"/>
            <ac:spMk id="10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7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4" creationId="{01E967E9-78C0-49B0-B3DE-2CBFCE1D9FB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5" creationId="{817D5771-CD92-49D4-A472-4F2B9EFE0087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6" creationId="{208730AE-46DD-497E-92D8-F6BEA805FF5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7" creationId="{79F8D411-EF85-4DCA-A983-436D34F29F4D}"/>
          </ac:spMkLst>
        </pc:spChg>
        <pc:graphicFrameChg chg="mod modGraphic">
          <ac:chgData name="김 우진" userId="7bcee5eeb92dfb36" providerId="LiveId" clId="{EA4D98DC-2E71-45E6-8541-AEBECDF3DBF3}" dt="2020-07-21T15:19:33.855" v="3588" actId="14100"/>
          <ac:graphicFrameMkLst>
            <pc:docMk/>
            <pc:sldMk cId="633488305" sldId="352"/>
            <ac:graphicFrameMk id="81" creationId="{00000000-0000-0000-0000-000000000000}"/>
          </ac:graphicFrameMkLst>
        </pc:graphicFrameChg>
        <pc:graphicFrameChg chg="mod ord modGraphic">
          <ac:chgData name="김 우진" userId="7bcee5eeb92dfb36" providerId="LiveId" clId="{EA4D98DC-2E71-45E6-8541-AEBECDF3DBF3}" dt="2020-07-21T15:19:12.656" v="3585" actId="171"/>
          <ac:graphicFrameMkLst>
            <pc:docMk/>
            <pc:sldMk cId="633488305" sldId="352"/>
            <ac:graphicFrameMk id="121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20:44.585" v="3597" actId="166"/>
          <ac:picMkLst>
            <pc:docMk/>
            <pc:sldMk cId="633488305" sldId="352"/>
            <ac:picMk id="76" creationId="{00000000-0000-0000-0000-000000000000}"/>
          </ac:picMkLst>
        </pc:picChg>
        <pc:picChg chg="del mod">
          <ac:chgData name="김 우진" userId="7bcee5eeb92dfb36" providerId="LiveId" clId="{EA4D98DC-2E71-45E6-8541-AEBECDF3DBF3}" dt="2020-07-21T15:20:53.405" v="3598"/>
          <ac:picMkLst>
            <pc:docMk/>
            <pc:sldMk cId="633488305" sldId="352"/>
            <ac:picMk id="77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4" creationId="{5F85F107-C959-4688-A91D-C537817FEDEB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21" creationId="{2815906B-8C9A-43F1-9413-562E5EB83832}"/>
          </ac:cxnSpMkLst>
        </pc:cxnChg>
        <pc:cxnChg chg="mod or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75" creationId="{A2AA783A-CB8C-4B8A-A368-64B3ED48DE7C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0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1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5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10" creationId="{00000000-0000-0000-0000-000000000000}"/>
          </ac:cxnSpMkLst>
        </pc:cxnChg>
      </pc:sldChg>
      <pc:sldChg chg="addSp delSp modSp">
        <pc:chgData name="김 우진" userId="7bcee5eeb92dfb36" providerId="LiveId" clId="{EA4D98DC-2E71-45E6-8541-AEBECDF3DBF3}" dt="2020-07-21T15:14:03.440" v="3529"/>
        <pc:sldMkLst>
          <pc:docMk/>
          <pc:sldMk cId="1961503956" sldId="353"/>
        </pc:sldMkLst>
        <pc:spChg chg="add del">
          <ac:chgData name="김 우진" userId="7bcee5eeb92dfb36" providerId="LiveId" clId="{EA4D98DC-2E71-45E6-8541-AEBECDF3DBF3}" dt="2020-07-21T03:43:39.782" v="1390"/>
          <ac:spMkLst>
            <pc:docMk/>
            <pc:sldMk cId="1961503956" sldId="353"/>
            <ac:spMk id="2" creationId="{9CAA134E-50E5-4CCA-8781-1CA42515BE76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3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51" creationId="{00000000-0000-0000-0000-000000000000}"/>
          </ac:spMkLst>
        </pc:s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5" creationId="{00000000-0000-0000-0000-000000000000}"/>
          </ac:cxnSpMkLst>
        </pc:cxnChg>
      </pc:sldChg>
      <pc:sldChg chg="addSp delSp modSp add ord">
        <pc:chgData name="김 우진" userId="7bcee5eeb92dfb36" providerId="LiveId" clId="{EA4D98DC-2E71-45E6-8541-AEBECDF3DBF3}" dt="2020-07-21T15:14:03.440" v="3529"/>
        <pc:sldMkLst>
          <pc:docMk/>
          <pc:sldMk cId="1138037735" sldId="354"/>
        </pc:sldMkLst>
        <pc:spChg chg="del">
          <ac:chgData name="김 우진" userId="7bcee5eeb92dfb36" providerId="LiveId" clId="{EA4D98DC-2E71-45E6-8541-AEBECDF3DBF3}" dt="2020-07-21T03:44:25.793" v="1401"/>
          <ac:spMkLst>
            <pc:docMk/>
            <pc:sldMk cId="1138037735" sldId="354"/>
            <ac:spMk id="1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4" creationId="{BC5CBDE0-C56C-4072-A650-ADB98F5BD973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6" creationId="{27707578-A953-48A0-911A-4E8992AE00D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8" creationId="{6E3BB00E-3751-4165-A2BB-BDA97276EE6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9" creationId="{01EC1624-1F3F-4DF0-B31F-8EBFE928E27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0" creationId="{AEC2A50C-633A-4656-9746-1997E035768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3" creationId="{DE7032D5-3C94-41CF-BD01-4CC24992F98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8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1" creationId="{95E6D703-DC57-41DC-8480-1184671D476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3" creationId="{559CE50B-BEBF-4EFE-A352-BF7AFF31A77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4" creationId="{B0551889-7332-464B-97E8-96931067F99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4" creationId="{B062E29B-C077-4496-8214-CE9DF1B66C1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5" creationId="{3CB943FD-F073-43A7-AF82-B457EE36942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6" creationId="{962BBF19-E33B-4253-92D4-5FEEA47317C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7" creationId="{1D996DF3-22FD-4A19-887D-464918A5ACD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8" creationId="{4A27948B-EF62-49B3-B38C-F00766877A39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9" creationId="{5366B746-1FBD-4ADF-89FF-AFC0E05CC52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0" creationId="{F2B04C14-C938-4A9F-B5B3-4A8CA1385E71}"/>
          </ac:spMkLst>
        </pc:spChg>
        <pc:spChg chg="del">
          <ac:chgData name="김 우진" userId="7bcee5eeb92dfb36" providerId="LiveId" clId="{EA4D98DC-2E71-45E6-8541-AEBECDF3DBF3}" dt="2020-07-21T03:44:33.859" v="1403"/>
          <ac:spMkLst>
            <pc:docMk/>
            <pc:sldMk cId="1138037735" sldId="354"/>
            <ac:spMk id="5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2" creationId="{86DA2717-5249-449B-8D8B-99869D42F00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3" creationId="{62150995-AFBA-45CE-8676-4C4AEB34F91F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4" creationId="{380C27B0-A652-4BCE-9CE5-5E62890C41F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8" creationId="{6A0ED780-F5BE-4A36-9074-9D4BFD8D661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9" creationId="{1107E826-7B6A-4F77-9DCB-C8E93A31D0A4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0" creationId="{DB2B01A9-387E-402A-8617-7FA3633F3C8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1" creationId="{FDF2AAD5-B269-476D-8256-1460A049DBC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2" creationId="{BD591010-1DB2-4DFE-90D5-D181207DB621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3" creationId="{4A3D969A-E13F-4AC9-9B54-521EFB6ABE4B}"/>
          </ac:spMkLst>
        </pc:spChg>
        <pc:graphicFrameChg chg="add mod modGraphic">
          <ac:chgData name="김 우진" userId="7bcee5eeb92dfb36" providerId="LiveId" clId="{EA4D98DC-2E71-45E6-8541-AEBECDF3DBF3}" dt="2020-07-21T15:14:03.440" v="3529"/>
          <ac:graphicFrameMkLst>
            <pc:docMk/>
            <pc:sldMk cId="1138037735" sldId="354"/>
            <ac:graphicFrameMk id="15" creationId="{E47F7D35-8FA2-4D82-BE1A-402B9ED63272}"/>
          </ac:graphicFrameMkLst>
        </pc:graphicFrameChg>
        <pc:picChg chg="add del">
          <ac:chgData name="김 우진" userId="7bcee5eeb92dfb36" providerId="LiveId" clId="{EA4D98DC-2E71-45E6-8541-AEBECDF3DBF3}" dt="2020-07-21T03:44:07.504" v="1397"/>
          <ac:picMkLst>
            <pc:docMk/>
            <pc:sldMk cId="1138037735" sldId="354"/>
            <ac:picMk id="13" creationId="{D2AE176C-7573-438D-8032-4FF6BB63988E}"/>
          </ac:picMkLst>
        </pc:picChg>
        <pc:picChg chg="del">
          <ac:chgData name="김 우진" userId="7bcee5eeb92dfb36" providerId="LiveId" clId="{EA4D98DC-2E71-45E6-8541-AEBECDF3DBF3}" dt="2020-07-21T03:44:04.099" v="1395"/>
          <ac:picMkLst>
            <pc:docMk/>
            <pc:sldMk cId="1138037735" sldId="354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2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4" creationId="{A9397852-C28C-45C1-AB07-025ECA079B6A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5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6" creationId="{7B0F1C92-F195-4C1E-9ABA-5902CB81FED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7" creationId="{0659E681-AAB1-48BC-A24A-DD334B30953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5" creationId="{B5C9619A-504E-4086-A8F3-1844E1DD46FF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6" creationId="{EA54135E-E2DB-4EF3-A9D4-6EAD87550F97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7" creationId="{30744BCD-DCF5-428D-BF2D-2BC6D6C317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8" creationId="{D8E09906-E7BF-46C4-9CAB-92D7DC75372D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9" creationId="{625CD5D3-ACF5-4AEB-8AA3-A8A6BC57B169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0" creationId="{8878DC62-AA53-45DB-A998-51F5F7983DA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1" creationId="{037DAD59-575B-4813-9065-0011CF325E9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2" creationId="{26AEFD14-88AC-4AA5-B6FA-76819E80FB8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3" creationId="{3706B6AC-4240-475E-8616-2E2A7DEBB9A4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5" creationId="{8825156F-D595-441A-876A-0B5CFD81AE0C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6" creationId="{9D411D5B-A5DE-4ECB-821D-51D1E17923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7" creationId="{747C7E31-A052-4578-A4BB-5422472AEB3B}"/>
          </ac:cxnSpMkLst>
        </pc:cxnChg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642459016" sldId="358"/>
        </pc:sldMkLst>
      </pc:sldChg>
      <pc:sldChg chg="delSp modSp add">
        <pc:chgData name="김 우진" userId="7bcee5eeb92dfb36" providerId="LiveId" clId="{EA4D98DC-2E71-45E6-8541-AEBECDF3DBF3}" dt="2020-07-21T15:14:58.456" v="3538" actId="20577"/>
        <pc:sldMkLst>
          <pc:docMk/>
          <pc:sldMk cId="1323130607" sldId="365"/>
        </pc:sldMkLst>
        <pc:spChg chg="del mod">
          <ac:chgData name="김 우진" userId="7bcee5eeb92dfb36" providerId="LiveId" clId="{EA4D98DC-2E71-45E6-8541-AEBECDF3DBF3}" dt="2020-07-21T03:49:47.229" v="1443"/>
          <ac:spMkLst>
            <pc:docMk/>
            <pc:sldMk cId="1323130607" sldId="365"/>
            <ac:spMk id="11" creationId="{00000000-0000-0000-0000-000000000000}"/>
          </ac:spMkLst>
        </pc:spChg>
        <pc:spChg chg="del">
          <ac:chgData name="김 우진" userId="7bcee5eeb92dfb36" providerId="LiveId" clId="{EA4D98DC-2E71-45E6-8541-AEBECDF3DBF3}" dt="2020-07-21T03:49:58.710" v="1444"/>
          <ac:spMkLst>
            <pc:docMk/>
            <pc:sldMk cId="1323130607" sldId="365"/>
            <ac:spMk id="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35" creationId="{00000000-0000-0000-0000-000000000000}"/>
          </ac:spMkLst>
        </pc:spChg>
        <pc:graphicFrameChg chg="mod modGraphic">
          <ac:chgData name="김 우진" userId="7bcee5eeb92dfb36" providerId="LiveId" clId="{EA4D98DC-2E71-45E6-8541-AEBECDF3DBF3}" dt="2020-07-21T15:14:42.759" v="3534" actId="1076"/>
          <ac:graphicFrameMkLst>
            <pc:docMk/>
            <pc:sldMk cId="1323130607" sldId="365"/>
            <ac:graphicFrameMk id="3" creationId="{00000000-0000-0000-0000-000000000000}"/>
          </ac:graphicFrameMkLst>
        </pc:graphicFrameChg>
        <pc:graphicFrameChg chg="mod modGraphic">
          <ac:chgData name="김 우진" userId="7bcee5eeb92dfb36" providerId="LiveId" clId="{EA4D98DC-2E71-45E6-8541-AEBECDF3DBF3}" dt="2020-07-21T15:14:58.456" v="3538" actId="20577"/>
          <ac:graphicFrameMkLst>
            <pc:docMk/>
            <pc:sldMk cId="1323130607" sldId="365"/>
            <ac:graphicFrameMk id="4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21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1026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8" creationId="{00000000-0000-0000-0000-000000000000}"/>
          </ac:cxnSpMkLst>
        </pc:cxnChg>
      </pc:sldChg>
      <pc:sldChg chg="addSp delSp modSp add del">
        <pc:chgData name="김 우진" userId="7bcee5eeb92dfb36" providerId="LiveId" clId="{EA4D98DC-2E71-45E6-8541-AEBECDF3DBF3}" dt="2020-07-21T15:21:46.326" v="3616" actId="2696"/>
        <pc:sldMkLst>
          <pc:docMk/>
          <pc:sldMk cId="1718896750" sldId="366"/>
        </pc:sldMkLst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2" creationId="{5C49478F-C137-44D2-A6FA-484F8D20D349}"/>
          </ac:spMkLst>
        </pc:spChg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3" creationId="{C7176C24-5190-4D19-9923-6570EB8540A5}"/>
          </ac:spMkLst>
        </pc:spChg>
        <pc:spChg chg="add mod">
          <ac:chgData name="김 우진" userId="7bcee5eeb92dfb36" providerId="LiveId" clId="{EA4D98DC-2E71-45E6-8541-AEBECDF3DBF3}" dt="2020-07-21T15:21:41.636" v="3615" actId="20577"/>
          <ac:spMkLst>
            <pc:docMk/>
            <pc:sldMk cId="1718896750" sldId="366"/>
            <ac:spMk id="4" creationId="{A9CA040F-7F2A-4A52-8CD6-10E3D3B8F8D5}"/>
          </ac:spMkLst>
        </pc:spChg>
        <pc:spChg chg="add mod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5" creationId="{C84980F4-FE13-40E2-9C05-45ECC87E27AF}"/>
          </ac:spMkLst>
        </pc:spChg>
      </pc:sldChg>
      <pc:sldChg chg="add del">
        <pc:chgData name="김 우진" userId="7bcee5eeb92dfb36" providerId="LiveId" clId="{EA4D98DC-2E71-45E6-8541-AEBECDF3DBF3}" dt="2020-07-21T15:12:26.495" v="3526" actId="2696"/>
        <pc:sldMkLst>
          <pc:docMk/>
          <pc:sldMk cId="2896106473" sldId="366"/>
        </pc:sldMkLst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2420094323" sldId="374"/>
        </pc:sldMkLst>
      </pc:sldChg>
      <pc:sldChg chg="delSp add">
        <pc:chgData name="김 우진" userId="7bcee5eeb92dfb36" providerId="LiveId" clId="{EA4D98DC-2E71-45E6-8541-AEBECDF3DBF3}" dt="2020-07-21T15:22:17.395" v="3620"/>
        <pc:sldMkLst>
          <pc:docMk/>
          <pc:sldMk cId="230388494" sldId="377"/>
        </pc:sldMkLst>
        <pc:inkChg chg="del">
          <ac:chgData name="김 우진" userId="7bcee5eeb92dfb36" providerId="LiveId" clId="{EA4D98DC-2E71-45E6-8541-AEBECDF3DBF3}" dt="2020-07-21T15:22:17.395" v="3620"/>
          <ac:inkMkLst>
            <pc:docMk/>
            <pc:sldMk cId="230388494" sldId="377"/>
            <ac:inkMk id="2" creationId="{0493227D-F516-47E8-ADC5-681EB110BF94}"/>
          </ac:inkMkLst>
        </pc:inkChg>
      </pc:sldChg>
      <pc:sldMasterChg chg="modSp modSldLayout">
        <pc:chgData name="김 우진" userId="7bcee5eeb92dfb36" providerId="LiveId" clId="{EA4D98DC-2E71-45E6-8541-AEBECDF3DBF3}" dt="2020-07-21T15:14:03.440" v="3529"/>
        <pc:sldMasterMkLst>
          <pc:docMk/>
          <pc:sldMasterMk cId="724508464" sldId="2147483648"/>
        </pc:sldMasterMkLst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2" creationId="{D9741EBE-ABD4-4D11-8DFB-0BF37AD9170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3" creationId="{9E66BFA9-0D32-46CF-871F-515B19AD0AF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4" creationId="{BA152229-43B1-403C-B3FA-CED079578D2A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5" creationId="{7BC459F1-4825-4B83-99AF-DDE5DDBA0E1D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6" creationId="{AEA68CC5-38F0-4321-B210-70E4F6118003}"/>
          </ac:spMkLst>
        </pc:sp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050637717" sldId="214748364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2" creationId="{78E67AFE-98B2-485B-BF23-DC4EE6AE4777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3" creationId="{9F32FB14-8A13-4D88-8C3D-90FD8BC932F3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586995675" sldId="2147483651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2" creationId="{2795E695-D3FE-4DDB-B2AF-22F7E27947F9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3" creationId="{EE2A8427-39DF-41D7-AC99-DA7702AFC451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662874405" sldId="2147483652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3" creationId="{F3916A03-B778-4F9A-BA3C-DF1205693DBA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4" creationId="{97A5B028-F4CC-459E-9744-5286984BD2C7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1727224364" sldId="2147483653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2" creationId="{C8192943-55F3-4204-8F6F-B0E9155DD8B0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3" creationId="{C41EBCA1-0ADF-4010-AD7B-AC8FC66593E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4" creationId="{DC84A219-DF1D-4699-B120-FD3E79803162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5" creationId="{668A8AD4-B008-4411-9B76-151734F1BA9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6" creationId="{71B21068-5492-4D98-9DF5-9C877872BBC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294114556" sldId="2147483656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2" creationId="{49165DF5-EA20-413D-AE2B-B700CD14E6E1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3" creationId="{A6461362-8FEA-4BAA-ACED-07B4AF34323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4" creationId="{25BE0E2C-56DB-47F4-93C4-E360CCA9068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248718505" sldId="2147483657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2" creationId="{9AEBDBEA-460E-45B6-94E3-D7762D1DFBA5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3" creationId="{D8CC0BB4-CE9B-49EC-8E78-D3B995AF326C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4" creationId="{0E6C81DB-CB90-4252-86C2-880A8CD32C6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050281507" sldId="214748365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2" creationId="{8064AE23-2C8C-4DFD-B6FD-E2665B0AB04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3" creationId="{7197BD99-A207-4D00-B200-F1F608FC0B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conovill.com/news/articleView.html?idxno=364709" TargetMode="External"/><Relationship Id="rId5" Type="http://schemas.openxmlformats.org/officeDocument/2006/relationships/hyperlink" Target="https://www.sedaily.com/NewsVIew/1Z3WPE3NT4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4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709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9" y="1916832"/>
            <a:ext cx="7080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3" y="3630290"/>
            <a:ext cx="6803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1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1" dirty="0">
                <a:solidFill>
                  <a:srgbClr val="77787B"/>
                </a:solidFill>
              </a:rPr>
              <a:t>: </a:t>
            </a:r>
            <a:r>
              <a:rPr lang="ko-KR" altLang="en-US" b="1" dirty="0"/>
              <a:t>대중교통</a:t>
            </a:r>
            <a:r>
              <a:rPr lang="en-US" altLang="ko-KR" b="1" dirty="0"/>
              <a:t>(</a:t>
            </a:r>
            <a:r>
              <a:rPr lang="ko-KR" altLang="en-US" b="1" dirty="0"/>
              <a:t>광역버스</a:t>
            </a:r>
            <a:r>
              <a:rPr lang="en-US" altLang="ko-KR" b="1" dirty="0"/>
              <a:t>) </a:t>
            </a:r>
            <a:r>
              <a:rPr lang="ko-KR" altLang="en-US" b="1" dirty="0"/>
              <a:t>대기인원을 판별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	</a:t>
            </a:r>
            <a:r>
              <a:rPr lang="ko-KR" altLang="en-US" b="1" dirty="0"/>
              <a:t>계산 후 더 정확한 최소시간 경로 지원 시스템</a:t>
            </a:r>
          </a:p>
          <a:p>
            <a:endParaRPr lang="ko-KR" altLang="en-US" sz="2400" b="1" spc="-151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32" y="166949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70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2020. 07. 25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(THE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김우진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이채민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 승 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94535"/>
              </p:ext>
            </p:extLst>
          </p:nvPr>
        </p:nvGraphicFramePr>
        <p:xfrm>
          <a:off x="22418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489035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741308"/>
            <a:ext cx="7848600" cy="4669019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01EC1624-1F3F-4DF0-B31F-8EBFE928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1982749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20" name="AutoShape 46">
            <a:extLst>
              <a:ext uri="{FF2B5EF4-FFF2-40B4-BE49-F238E27FC236}">
                <a16:creationId xmlns:a16="http://schemas.microsoft.com/office/drawing/2014/main" id="{AEC2A50C-633A-4656-9746-1997E035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3256743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DE7032D5-3C94-41CF-BD01-4CC24992F980}"/>
              </a:ext>
            </a:extLst>
          </p:cNvPr>
          <p:cNvSpPr/>
          <p:nvPr/>
        </p:nvSpPr>
        <p:spPr>
          <a:xfrm>
            <a:off x="1008208" y="2671553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397852-C28C-45C1-AB07-025ECA079B6A}"/>
              </a:ext>
            </a:extLst>
          </p:cNvPr>
          <p:cNvCxnSpPr/>
          <p:nvPr/>
        </p:nvCxnSpPr>
        <p:spPr>
          <a:xfrm rot="5400000">
            <a:off x="1877324" y="247963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0F1C92-F195-4C1E-9ABA-5902CB81FED3}"/>
              </a:ext>
            </a:extLst>
          </p:cNvPr>
          <p:cNvCxnSpPr/>
          <p:nvPr/>
        </p:nvCxnSpPr>
        <p:spPr>
          <a:xfrm rot="5400000">
            <a:off x="1887643" y="319956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7" name="꺾인 연결선 88">
            <a:extLst>
              <a:ext uri="{FF2B5EF4-FFF2-40B4-BE49-F238E27FC236}">
                <a16:creationId xmlns:a16="http://schemas.microsoft.com/office/drawing/2014/main" id="{0659E681-AAB1-48BC-A24A-DD334B30953E}"/>
              </a:ext>
            </a:extLst>
          </p:cNvPr>
          <p:cNvCxnSpPr>
            <a:cxnSpLocks/>
            <a:stCxn id="23" idx="3"/>
            <a:endCxn id="19" idx="3"/>
          </p:cNvCxnSpPr>
          <p:nvPr/>
        </p:nvCxnSpPr>
        <p:spPr>
          <a:xfrm flipH="1" flipV="1">
            <a:off x="2810772" y="2137529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5E6D703-DC57-41DC-8480-1184671D4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54" y="3036124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1">
            <a:extLst>
              <a:ext uri="{FF2B5EF4-FFF2-40B4-BE49-F238E27FC236}">
                <a16:creationId xmlns:a16="http://schemas.microsoft.com/office/drawing/2014/main" id="{559CE50B-BEBF-4EFE-A352-BF7AFF31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224" y="2290610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B0551889-7332-464B-97E8-96931067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429" y="1862098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C9619A-504E-4086-A8F3-1844E1DD46FF}"/>
              </a:ext>
            </a:extLst>
          </p:cNvPr>
          <p:cNvCxnSpPr/>
          <p:nvPr/>
        </p:nvCxnSpPr>
        <p:spPr>
          <a:xfrm>
            <a:off x="4965073" y="255345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A54135E-E2DB-4EF3-A9D4-6EAD87550F97}"/>
              </a:ext>
            </a:extLst>
          </p:cNvPr>
          <p:cNvCxnSpPr/>
          <p:nvPr/>
        </p:nvCxnSpPr>
        <p:spPr>
          <a:xfrm>
            <a:off x="4965073" y="3082885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744BCD-DCF5-428D-BF2D-2BC6D6C317D2}"/>
              </a:ext>
            </a:extLst>
          </p:cNvPr>
          <p:cNvCxnSpPr/>
          <p:nvPr/>
        </p:nvCxnSpPr>
        <p:spPr>
          <a:xfrm>
            <a:off x="4954913" y="361317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E09906-E7BF-46C4-9CAB-92D7DC75372D}"/>
              </a:ext>
            </a:extLst>
          </p:cNvPr>
          <p:cNvCxnSpPr/>
          <p:nvPr/>
        </p:nvCxnSpPr>
        <p:spPr>
          <a:xfrm>
            <a:off x="4965073" y="4171909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5CD5D3-ACF5-4AEB-8AA3-A8A6BC57B169}"/>
              </a:ext>
            </a:extLst>
          </p:cNvPr>
          <p:cNvCxnSpPr/>
          <p:nvPr/>
        </p:nvCxnSpPr>
        <p:spPr>
          <a:xfrm>
            <a:off x="6630297" y="20398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78DC62-AA53-45DB-A998-51F5F7983DAE}"/>
              </a:ext>
            </a:extLst>
          </p:cNvPr>
          <p:cNvCxnSpPr/>
          <p:nvPr/>
        </p:nvCxnSpPr>
        <p:spPr>
          <a:xfrm>
            <a:off x="6639822" y="255583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37DAD59-575B-4813-9065-0011CF325E93}"/>
              </a:ext>
            </a:extLst>
          </p:cNvPr>
          <p:cNvCxnSpPr/>
          <p:nvPr/>
        </p:nvCxnSpPr>
        <p:spPr>
          <a:xfrm>
            <a:off x="6620771" y="3082886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6AEFD14-88AC-4AA5-B6FA-76819E80FB83}"/>
              </a:ext>
            </a:extLst>
          </p:cNvPr>
          <p:cNvCxnSpPr/>
          <p:nvPr/>
        </p:nvCxnSpPr>
        <p:spPr>
          <a:xfrm>
            <a:off x="6620771" y="36146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06B6AC-4240-475E-8616-2E2A7DEBB9A4}"/>
              </a:ext>
            </a:extLst>
          </p:cNvPr>
          <p:cNvCxnSpPr/>
          <p:nvPr/>
        </p:nvCxnSpPr>
        <p:spPr>
          <a:xfrm>
            <a:off x="6620771" y="4157622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4" name="Rectangle 41">
            <a:extLst>
              <a:ext uri="{FF2B5EF4-FFF2-40B4-BE49-F238E27FC236}">
                <a16:creationId xmlns:a16="http://schemas.microsoft.com/office/drawing/2014/main" id="{B062E29B-C077-4496-8214-CE9DF1B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917785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45" name="AutoShape 46">
            <a:extLst>
              <a:ext uri="{FF2B5EF4-FFF2-40B4-BE49-F238E27FC236}">
                <a16:creationId xmlns:a16="http://schemas.microsoft.com/office/drawing/2014/main" id="{3CB943FD-F073-43A7-AF82-B457EE36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17684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AutoShape 46">
            <a:extLst>
              <a:ext uri="{FF2B5EF4-FFF2-40B4-BE49-F238E27FC236}">
                <a16:creationId xmlns:a16="http://schemas.microsoft.com/office/drawing/2014/main" id="{962BBF19-E33B-4253-92D4-5FEEA473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336886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AutoShape 46">
            <a:extLst>
              <a:ext uri="{FF2B5EF4-FFF2-40B4-BE49-F238E27FC236}">
                <a16:creationId xmlns:a16="http://schemas.microsoft.com/office/drawing/2014/main" id="{1D996DF3-22FD-4A19-887D-464918A5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9020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4A27948B-EF62-49B3-B38C-F0076687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47" y="1763671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Oval 58">
            <a:extLst>
              <a:ext uri="{FF2B5EF4-FFF2-40B4-BE49-F238E27FC236}">
                <a16:creationId xmlns:a16="http://schemas.microsoft.com/office/drawing/2014/main" id="{5366B746-1FBD-4ADF-89FF-AFC0E05C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5100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F2B04C14-C938-4A9F-B5B3-4A8CA138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944" y="4473538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86DA2717-5249-449B-8D8B-99869D42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7513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Text Box 59">
            <a:extLst>
              <a:ext uri="{FF2B5EF4-FFF2-40B4-BE49-F238E27FC236}">
                <a16:creationId xmlns:a16="http://schemas.microsoft.com/office/drawing/2014/main" id="{62150995-AFBA-45CE-8676-4C4AEB34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8" y="4726903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44">
            <a:extLst>
              <a:ext uri="{FF2B5EF4-FFF2-40B4-BE49-F238E27FC236}">
                <a16:creationId xmlns:a16="http://schemas.microsoft.com/office/drawing/2014/main" id="{380C27B0-A652-4BCE-9CE5-5E62890C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674" y="3342467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25156F-D595-441A-876A-0B5CFD81AE0C}"/>
              </a:ext>
            </a:extLst>
          </p:cNvPr>
          <p:cNvCxnSpPr>
            <a:cxnSpLocks/>
          </p:cNvCxnSpPr>
          <p:nvPr/>
        </p:nvCxnSpPr>
        <p:spPr>
          <a:xfrm>
            <a:off x="2063997" y="3996069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411D5B-A5DE-4ECB-821D-51D1E17923D2}"/>
              </a:ext>
            </a:extLst>
          </p:cNvPr>
          <p:cNvCxnSpPr/>
          <p:nvPr/>
        </p:nvCxnSpPr>
        <p:spPr>
          <a:xfrm rot="16200000" flipV="1">
            <a:off x="3716440" y="3134585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7C7E31-A052-4578-A4BB-5422472AEB3B}"/>
              </a:ext>
            </a:extLst>
          </p:cNvPr>
          <p:cNvCxnSpPr/>
          <p:nvPr/>
        </p:nvCxnSpPr>
        <p:spPr>
          <a:xfrm>
            <a:off x="4954913" y="202694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0ED780-F5BE-4A36-9074-9D4BFD8D6612}"/>
              </a:ext>
            </a:extLst>
          </p:cNvPr>
          <p:cNvSpPr/>
          <p:nvPr/>
        </p:nvSpPr>
        <p:spPr>
          <a:xfrm>
            <a:off x="5165638" y="183024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107E826-7B6A-4F77-9DCB-C8E93A31D0A4}"/>
              </a:ext>
            </a:extLst>
          </p:cNvPr>
          <p:cNvSpPr/>
          <p:nvPr/>
        </p:nvSpPr>
        <p:spPr>
          <a:xfrm>
            <a:off x="5165638" y="235219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B2B01A9-387E-402A-8617-7FA3633F3C88}"/>
              </a:ext>
            </a:extLst>
          </p:cNvPr>
          <p:cNvSpPr/>
          <p:nvPr/>
        </p:nvSpPr>
        <p:spPr>
          <a:xfrm>
            <a:off x="5165638" y="289835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DF2AAD5-B269-476D-8256-1460A049DBC6}"/>
              </a:ext>
            </a:extLst>
          </p:cNvPr>
          <p:cNvSpPr/>
          <p:nvPr/>
        </p:nvSpPr>
        <p:spPr>
          <a:xfrm>
            <a:off x="5165638" y="342030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D591010-1DB2-4DFE-90D5-D181207DB621}"/>
              </a:ext>
            </a:extLst>
          </p:cNvPr>
          <p:cNvSpPr/>
          <p:nvPr/>
        </p:nvSpPr>
        <p:spPr>
          <a:xfrm>
            <a:off x="5165638" y="395378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4A3D969A-E13F-4AC9-9B54-521EFB6A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369909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2FC7E8DE-0A25-49F1-9D57-D19484AD9F6A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91687"/>
              </p:ext>
            </p:extLst>
          </p:nvPr>
        </p:nvGraphicFramePr>
        <p:xfrm>
          <a:off x="444794" y="1471249"/>
          <a:ext cx="8231661" cy="4391670"/>
        </p:xfrm>
        <a:graphic>
          <a:graphicData uri="http://schemas.openxmlformats.org/drawingml/2006/table">
            <a:tbl>
              <a:tblPr/>
              <a:tblGrid>
                <a:gridCol w="2224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500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MAIN-01-01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대기인원조회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_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버스선택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앱의 첫 화면이자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Bottom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Navigation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첫 번째 항목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대기인원수 조회 서비스를 제공하는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8100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번 버스와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M4102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번 버스 중 하나를 선택할 수 있게 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∎두 버스 중 하나를 터치하도록 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4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버스 선택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B3441C-E786-4270-B89D-40BD90370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1471249"/>
            <a:ext cx="2137889" cy="43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7098D0F-8864-4B4D-A1C5-C86B5C997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3342"/>
              </p:ext>
            </p:extLst>
          </p:nvPr>
        </p:nvGraphicFramePr>
        <p:xfrm>
          <a:off x="323528" y="1452692"/>
          <a:ext cx="8352928" cy="4712611"/>
        </p:xfrm>
        <a:graphic>
          <a:graphicData uri="http://schemas.openxmlformats.org/drawingml/2006/table">
            <a:tbl>
              <a:tblPr/>
              <a:tblGrid>
                <a:gridCol w="2257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69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MAIN-</a:t>
                      </a: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01-02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대기인원조회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_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안내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4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선택한 버스의 모든 정류장 중 조회가 가능한 정류장들의 대기 인원수를 파악하여 안내함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∎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새로고침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버튼을 누를 경우 자동으로 다시 조회함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∎연결되는 기능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새로고침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5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F38298B-32E9-4617-B4CA-62B301B53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17" y="1495823"/>
            <a:ext cx="2230150" cy="45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25169"/>
              </p:ext>
            </p:extLst>
          </p:nvPr>
        </p:nvGraphicFramePr>
        <p:xfrm>
          <a:off x="444795" y="1380836"/>
          <a:ext cx="7992888" cy="1757622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589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MAIN</a:t>
                      </a: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-02-01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지도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_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현위치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Bottom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Navigation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두 번째 항목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∎현재 사용자의 위치를 파악하여 지도에 띄움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4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7098D0F-8864-4B4D-A1C5-C86B5C997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36588"/>
              </p:ext>
            </p:extLst>
          </p:nvPr>
        </p:nvGraphicFramePr>
        <p:xfrm>
          <a:off x="444795" y="3334871"/>
          <a:ext cx="7992888" cy="2991637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1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사진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MAIN</a:t>
                      </a: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-03-01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추천경로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_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설정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Bottom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Navigation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세 번째 항목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출발 및 도착 정류장을 선택한 후 경로확인을 터치하면 추천 경로를 띄움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 경로는 즐겨 찾기 버튼을 누르면 바로 즐겨 찾기에 추가할 수 있도록 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∎출발지와 도착지 설정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즐겨찾기 기능 추가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출발지 및 도착지 설정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38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64294"/>
              </p:ext>
            </p:extLst>
          </p:nvPr>
        </p:nvGraphicFramePr>
        <p:xfrm>
          <a:off x="444795" y="1380835"/>
          <a:ext cx="7992888" cy="2090816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00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MAIN</a:t>
                      </a: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-03-02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추천경로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_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안내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출발 및 도착 정류장을 선택하였을 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대기인원이 너무 많을 경우 기존의 대중교통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길찾기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경로와 차별화된 </a:t>
                      </a:r>
                      <a:r>
                        <a:rPr lang="en-US" altLang="ko-KR" sz="105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TheFaCo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만의 추천 경로를 안내함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∎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새로고침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버튼을 누를 경우 다시 연산하여 안내함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7098D0F-8864-4B4D-A1C5-C86B5C997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41369"/>
              </p:ext>
            </p:extLst>
          </p:nvPr>
        </p:nvGraphicFramePr>
        <p:xfrm>
          <a:off x="444795" y="4073395"/>
          <a:ext cx="7992888" cy="2248286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00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MENU-04-01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즐겨찾기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우측 상단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menu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중 첫 번째 항목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매번 같은 경로임에도 직접 선택해야하는 번거로움이 있어 즐겨찾기 기능으로 보완함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∎출발 정류장과 도착 정류장을 저장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삭제할 수 있도록 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저장할 수 있는 경로는 최대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개로 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LOG-03-01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과의 연결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4A2CE65-BA7C-4212-809F-C567ABA21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4" y="4727903"/>
            <a:ext cx="2128077" cy="7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67455"/>
              </p:ext>
            </p:extLst>
          </p:nvPr>
        </p:nvGraphicFramePr>
        <p:xfrm>
          <a:off x="444794" y="1380834"/>
          <a:ext cx="8008923" cy="4186228"/>
        </p:xfrm>
        <a:graphic>
          <a:graphicData uri="http://schemas.openxmlformats.org/drawingml/2006/table">
            <a:tbl>
              <a:tblPr/>
              <a:tblGrid>
                <a:gridCol w="216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7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520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MENU-04-02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어플소개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우측 상단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menu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중 첫 번째 항목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어플 사용법을 간략하게 안내함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∎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6C57E7-CFFE-48BD-937F-98A62B046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4" y="1380834"/>
            <a:ext cx="2002571" cy="411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2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14153"/>
              </p:ext>
            </p:extLst>
          </p:nvPr>
        </p:nvGraphicFramePr>
        <p:xfrm>
          <a:off x="298210" y="1286056"/>
          <a:ext cx="8547580" cy="4452048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(Video Edit)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HOG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Haar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cascade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정류장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파악한 대기인원을 데이터화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VED-01-05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서버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컴퓨터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3490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서버용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main)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조회할 버스선택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-02-01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현 위치 표시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도착지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추천 경로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6327"/>
              </p:ext>
            </p:extLst>
          </p:nvPr>
        </p:nvGraphicFramePr>
        <p:xfrm>
          <a:off x="298210" y="1255576"/>
          <a:ext cx="8547580" cy="1113012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menu)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즐겨찾기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 저장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TheFaCo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app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안내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56454"/>
              </p:ext>
            </p:extLst>
          </p:nvPr>
        </p:nvGraphicFramePr>
        <p:xfrm>
          <a:off x="1187625" y="1412776"/>
          <a:ext cx="6010907" cy="463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open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255" y="1241378"/>
            <a:ext cx="8740117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open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28" y="1241378"/>
            <a:ext cx="8780744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9458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(open </a:t>
            </a:r>
            <a:r>
              <a:rPr lang="en-US" altLang="ko-KR" sz="1700" spc="-50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)(3)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69" y="2109177"/>
            <a:ext cx="7248662" cy="4247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1DAFD7-5AA4-4DF0-BBE4-060C369BDF3F}"/>
              </a:ext>
            </a:extLst>
          </p:cNvPr>
          <p:cNvSpPr txBox="1"/>
          <p:nvPr/>
        </p:nvSpPr>
        <p:spPr>
          <a:xfrm>
            <a:off x="323528" y="1175040"/>
            <a:ext cx="759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신청한 공공데이터 포털의 </a:t>
            </a:r>
            <a:r>
              <a:rPr lang="en-US" altLang="ko-KR" dirty="0"/>
              <a:t>xml </a:t>
            </a:r>
            <a:r>
              <a:rPr lang="ko-KR" altLang="en-US" dirty="0"/>
              <a:t>파일을 </a:t>
            </a:r>
            <a:r>
              <a:rPr lang="en-US" altLang="ko-KR" dirty="0"/>
              <a:t>Android studio </a:t>
            </a:r>
            <a:r>
              <a:rPr lang="ko-KR" altLang="en-US" dirty="0"/>
              <a:t>에서 사용하기위해 </a:t>
            </a:r>
            <a:r>
              <a:rPr lang="en-US" altLang="ko-KR" dirty="0"/>
              <a:t>Parsing </a:t>
            </a:r>
            <a:r>
              <a:rPr lang="ko-KR" altLang="en-US" dirty="0"/>
              <a:t>하는 메인 코드</a:t>
            </a:r>
          </a:p>
        </p:txBody>
      </p:sp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9E37A2-DDD9-43AF-8963-0BB0E757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181877"/>
            <a:ext cx="3988246" cy="1836869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현재 전세계와 마찬가지로 한국 또한 코로나 바이러스</a:t>
            </a:r>
            <a:r>
              <a:rPr lang="en-US" altLang="ko-KR" sz="1400" dirty="0">
                <a:latin typeface="+mj-ea"/>
                <a:ea typeface="+mj-ea"/>
              </a:rPr>
              <a:t>(C19)</a:t>
            </a:r>
            <a:r>
              <a:rPr lang="ko-KR" altLang="en-US" sz="1400" dirty="0">
                <a:latin typeface="+mj-ea"/>
                <a:ea typeface="+mj-ea"/>
              </a:rPr>
              <a:t>의 영향을 많이 받고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영향으로 인하여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우리나라는 생활 속 사회적 거리두기를 진행중에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거리두기 방침은 현재까지 대략 반년동안 진행되고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이로인해</a:t>
            </a:r>
            <a:r>
              <a:rPr lang="ko-KR" altLang="en-US" sz="1400" dirty="0">
                <a:latin typeface="+mj-ea"/>
                <a:ea typeface="+mj-ea"/>
              </a:rPr>
              <a:t> 어느 순간 이러한 거리두기의 수칙들은 일상이 된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46F35-ED7A-479C-A27A-943C3C4F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24744"/>
            <a:ext cx="4011216" cy="112474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하지만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동시에 마찬가지로 이러한 수칙을 지키기 어려운 장소와 어려운 상황이 존재하다는 것도</a:t>
            </a:r>
            <a:r>
              <a:rPr lang="en-US" altLang="ko-KR" sz="1400" dirty="0">
                <a:latin typeface="+mj-ea"/>
                <a:ea typeface="+mj-ea"/>
              </a:rPr>
              <a:t>, C19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en-US" altLang="ko-KR" sz="1400" dirty="0">
                <a:latin typeface="+mj-ea"/>
                <a:ea typeface="+mj-ea"/>
              </a:rPr>
              <a:t>6</a:t>
            </a:r>
            <a:r>
              <a:rPr lang="ko-KR" altLang="en-US" sz="1400" dirty="0">
                <a:latin typeface="+mj-ea"/>
                <a:ea typeface="+mj-ea"/>
              </a:rPr>
              <a:t>개월이 지난 지금은 모두들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알고 있으리라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227AA3D-37A2-4A7E-8071-FF9D71DD2C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22548" r="7403" b="18972"/>
          <a:stretch/>
        </p:blipFill>
        <p:spPr>
          <a:xfrm>
            <a:off x="4475806" y="2249488"/>
            <a:ext cx="4375111" cy="4274339"/>
          </a:xfrm>
        </p:spPr>
      </p:pic>
      <p:pic>
        <p:nvPicPr>
          <p:cNvPr id="9" name="내용 개체 틀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D95E6AF-DB83-49D6-9548-DC0FB8371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779"/>
          <a:stretch/>
        </p:blipFill>
        <p:spPr>
          <a:xfrm>
            <a:off x="107504" y="2976221"/>
            <a:ext cx="3988246" cy="3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0826-8A2B-49C7-8C0F-F23E8AA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990" y="1279147"/>
            <a:ext cx="4343718" cy="293591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앞서 보여진 표와 같이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수도권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일 대중교통 사용건수는 약</a:t>
            </a:r>
            <a:r>
              <a:rPr lang="en-US" altLang="ko-KR" sz="1400" dirty="0">
                <a:latin typeface="+mj-ea"/>
                <a:ea typeface="+mj-ea"/>
              </a:rPr>
              <a:t>, 1380</a:t>
            </a:r>
            <a:r>
              <a:rPr lang="ko-KR" altLang="en-US" sz="1400" dirty="0">
                <a:latin typeface="+mj-ea"/>
                <a:ea typeface="+mj-ea"/>
              </a:rPr>
              <a:t>만이며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인구는 약 </a:t>
            </a:r>
            <a:r>
              <a:rPr lang="en-US" altLang="ko-KR" sz="1400" dirty="0">
                <a:latin typeface="+mj-ea"/>
                <a:ea typeface="+mj-ea"/>
              </a:rPr>
              <a:t>720</a:t>
            </a:r>
            <a:r>
              <a:rPr lang="ko-KR" altLang="en-US" sz="1400" dirty="0">
                <a:latin typeface="+mj-ea"/>
                <a:ea typeface="+mj-ea"/>
              </a:rPr>
              <a:t>만명이다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이러한 사용자들 중에서 출퇴근을 위해 이용하는 대중교통 사용자들은 평균적으로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시간 </a:t>
            </a:r>
            <a:r>
              <a:rPr lang="en-US" altLang="ko-KR" sz="1400" dirty="0">
                <a:latin typeface="+mj-ea"/>
                <a:ea typeface="+mj-ea"/>
              </a:rPr>
              <a:t>30</a:t>
            </a:r>
            <a:r>
              <a:rPr lang="ko-KR" altLang="en-US" sz="1400" dirty="0">
                <a:latin typeface="+mj-ea"/>
                <a:ea typeface="+mj-ea"/>
              </a:rPr>
              <a:t>분정도를 대중교통을 사용하며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이용자들 중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버스를 이용한 인원은 </a:t>
            </a:r>
            <a:r>
              <a:rPr lang="en-US" altLang="ko-KR" sz="1400" dirty="0">
                <a:latin typeface="+mj-ea"/>
                <a:ea typeface="+mj-ea"/>
              </a:rPr>
              <a:t>43%,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지하철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철도 등을 환승하여 이용하는 정도는 </a:t>
            </a:r>
            <a:r>
              <a:rPr lang="en-US" altLang="ko-KR" sz="1400" dirty="0">
                <a:latin typeface="+mj-ea"/>
                <a:ea typeface="+mj-ea"/>
              </a:rPr>
              <a:t>17%</a:t>
            </a:r>
            <a:r>
              <a:rPr lang="ko-KR" altLang="en-US" sz="1400" dirty="0">
                <a:latin typeface="+mj-ea"/>
                <a:ea typeface="+mj-ea"/>
              </a:rPr>
              <a:t>로 대략 </a:t>
            </a:r>
            <a:r>
              <a:rPr lang="en-US" altLang="ko-KR" sz="1400" dirty="0">
                <a:latin typeface="+mj-ea"/>
                <a:ea typeface="+mj-ea"/>
              </a:rPr>
              <a:t>60%</a:t>
            </a:r>
            <a:r>
              <a:rPr lang="ko-KR" altLang="en-US" sz="1400" dirty="0">
                <a:latin typeface="+mj-ea"/>
                <a:ea typeface="+mj-ea"/>
              </a:rPr>
              <a:t>의 수도권 직장인이 출퇴근을 위하여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버스를 이용한다는 것을 알 수가 있었다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AA46DC-BE58-4C9B-A2A5-320D27A7B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5860" r="12579" b="70616"/>
          <a:stretch/>
        </p:blipFill>
        <p:spPr>
          <a:xfrm>
            <a:off x="107504" y="4215061"/>
            <a:ext cx="4374204" cy="193856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99CF82-D110-44F1-939F-0DB832182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294" y="692695"/>
            <a:ext cx="3887391" cy="6012903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결과적으로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앞서 설명한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와 함께 수도권에서 이용하는 대중교통 특히 버스를 이용하여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출퇴근을 하는 직장인의 경우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일 사용자 </a:t>
            </a:r>
            <a:r>
              <a:rPr lang="en-US" altLang="ko-KR" sz="1400" dirty="0">
                <a:latin typeface="+mj-ea"/>
                <a:ea typeface="+mj-ea"/>
              </a:rPr>
              <a:t>700</a:t>
            </a:r>
            <a:r>
              <a:rPr lang="ko-KR" altLang="en-US" sz="1400" dirty="0">
                <a:latin typeface="+mj-ea"/>
                <a:ea typeface="+mj-ea"/>
              </a:rPr>
              <a:t>만명의 인원들과 마찬가지로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많은 인원들이 붐비는 장소에서 함께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시간을 보내고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직장으로 향하는 만큼 이를 피할 수 있는 방법을 찾기가 어려운 상황속에서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의 생활 속 거리두기의 지침과는 괴리가 있는 방식으로 하루를 보내고 있음을 알 수가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로 발행한 생활에서</a:t>
            </a:r>
            <a:r>
              <a:rPr lang="en-US" altLang="ko-KR" sz="1400" dirty="0">
                <a:latin typeface="+mj-ea"/>
                <a:ea typeface="+mj-ea"/>
              </a:rPr>
              <a:t>, 6</a:t>
            </a:r>
            <a:r>
              <a:rPr lang="ko-KR" altLang="en-US" sz="1400" dirty="0">
                <a:latin typeface="+mj-ea"/>
                <a:ea typeface="+mj-ea"/>
              </a:rPr>
              <a:t>개월이 흐르고 언제 이를 해결 할 수 있을지도 미지수인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동시에 대중교통을 이용하는 대다수인 직장인들에게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언제나 좋은 컨디션으로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서로 간의 </a:t>
            </a:r>
            <a:r>
              <a:rPr lang="en-US" altLang="ko-KR" sz="1400" dirty="0">
                <a:latin typeface="+mj-ea"/>
                <a:ea typeface="+mj-ea"/>
              </a:rPr>
              <a:t>2m</a:t>
            </a:r>
            <a:r>
              <a:rPr lang="ko-KR" altLang="en-US" sz="1400" dirty="0">
                <a:latin typeface="+mj-ea"/>
                <a:ea typeface="+mj-ea"/>
              </a:rPr>
              <a:t> 거리를 유지한채 대중교통을 이용하며 매일매일 출퇴근을 하라는 것은 단연코 불가능한 주문이라 확신한다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다만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생활속에서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우리의 프로젝트 아이디어가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문제점이 존재하는 현실에 한가지의 해결책으로서 제시 될 수가 있음을 해당 프로젝트 목표를 배경으로 시사한다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3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E3E1F-B5D4-4C4E-A412-05336AA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3" y="1163224"/>
            <a:ext cx="4229823" cy="82391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현재까지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기 신도시까지 건설 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입주가 되어있고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신도시들의 대부분은 광역버스만이 서울과 연결되는 유일한 교통이다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F2676F1-8F6B-4DEC-A7A9-7160E3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372" y="762004"/>
            <a:ext cx="4403099" cy="125268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 계획되어 있는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기 신도시의 경우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GTX(</a:t>
            </a:r>
            <a:r>
              <a:rPr lang="ko-KR" altLang="en-US" sz="1600" dirty="0">
                <a:latin typeface="+mj-ea"/>
                <a:ea typeface="+mj-ea"/>
              </a:rPr>
              <a:t>수도권 광역급행철도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완성 전까지는 매일 </a:t>
            </a:r>
            <a:r>
              <a:rPr lang="en-US" altLang="ko-KR" sz="1600" dirty="0">
                <a:latin typeface="+mj-ea"/>
                <a:ea typeface="+mj-ea"/>
              </a:rPr>
              <a:t>12</a:t>
            </a:r>
            <a:r>
              <a:rPr lang="ko-KR" altLang="en-US" sz="1600" dirty="0">
                <a:latin typeface="+mj-ea"/>
                <a:ea typeface="+mj-ea"/>
              </a:rPr>
              <a:t>만 세대의 가구가 자가용을 이용한 출퇴근을 하거나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광역버스를 이용하여 출퇴근을 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내용 개체 틀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A2EF9-C6CA-4BDB-83CB-3B1D6D539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3680"/>
            <a:ext cx="4406250" cy="3246302"/>
          </a:xfrm>
        </p:spPr>
      </p:pic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1B47355-B750-4BD7-8C55-8BDA112B4C0B}"/>
              </a:ext>
            </a:extLst>
          </p:cNvPr>
          <p:cNvSpPr txBox="1">
            <a:spLocks/>
          </p:cNvSpPr>
          <p:nvPr/>
        </p:nvSpPr>
        <p:spPr>
          <a:xfrm>
            <a:off x="107503" y="5835714"/>
            <a:ext cx="4229823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더불어</a:t>
            </a:r>
            <a:r>
              <a:rPr lang="en-US" altLang="ko-KR" sz="1400" dirty="0">
                <a:latin typeface="+mj-ea"/>
                <a:ea typeface="+mj-ea"/>
              </a:rPr>
              <a:t>, 2</a:t>
            </a:r>
            <a:r>
              <a:rPr lang="ko-KR" altLang="en-US" sz="1400" dirty="0">
                <a:latin typeface="+mj-ea"/>
                <a:ea typeface="+mj-ea"/>
              </a:rPr>
              <a:t>기 신도시 대부분이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기 신도시에 비해 서울과 거리가 멀고 교통 인프라가 미흡하다는 것이 문제점으로 지적되고 이는 교통수단의 문제가 크게 작용한다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5150648B-808B-43AB-9CA9-0BC3E0371100}"/>
              </a:ext>
            </a:extLst>
          </p:cNvPr>
          <p:cNvSpPr txBox="1">
            <a:spLocks/>
          </p:cNvSpPr>
          <p:nvPr/>
        </p:nvSpPr>
        <p:spPr>
          <a:xfrm>
            <a:off x="4560330" y="5835715"/>
            <a:ext cx="4505430" cy="793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특히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기 신도시의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정부의 청년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신혼부부의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 주거지원방안으로서 시작된 신도시인 만큼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대중교통의 필요성이 더욱 절실할 것이라 예상한다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7" name="내용 개체 틀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1B2B37-D44C-4647-9FA9-21AD68DE7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0" y="1994621"/>
            <a:ext cx="3975298" cy="3936638"/>
          </a:xfrm>
        </p:spPr>
      </p:pic>
    </p:spTree>
    <p:extLst>
      <p:ext uri="{BB962C8B-B14F-4D97-AF65-F5344CB8AC3E}">
        <p14:creationId xmlns:p14="http://schemas.microsoft.com/office/powerpoint/2010/main" val="154886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4B796F-FB0F-4022-8EB0-F256196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5" y="989327"/>
            <a:ext cx="3868340" cy="29390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좀더 자세히 알아보자면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이는 아직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신도시의 교통 인프라 문제가 해결이 되지 않았음을 상기해볼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큰 문제점으로 여겨진다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특히나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신도시중 </a:t>
            </a:r>
            <a:r>
              <a:rPr lang="en-US" altLang="ko-KR" sz="1400" dirty="0">
                <a:latin typeface="+mj-ea"/>
                <a:ea typeface="+mj-ea"/>
              </a:rPr>
              <a:t>1,2</a:t>
            </a:r>
            <a:r>
              <a:rPr lang="ko-KR" altLang="en-US" sz="1400" dirty="0">
                <a:latin typeface="+mj-ea"/>
                <a:ea typeface="+mj-ea"/>
              </a:rPr>
              <a:t>번째로 큰 신도시들의 교통수단이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광역버스를 통해서만이 출퇴근이 이루어지고있다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게다가</a:t>
            </a:r>
            <a:r>
              <a:rPr lang="en-US" altLang="ko-KR" sz="1400" dirty="0">
                <a:latin typeface="+mj-ea"/>
                <a:ea typeface="+mj-ea"/>
              </a:rPr>
              <a:t>, 21</a:t>
            </a:r>
            <a:r>
              <a:rPr lang="ko-KR" altLang="en-US" sz="1400" dirty="0">
                <a:latin typeface="+mj-ea"/>
                <a:ea typeface="+mj-ea"/>
              </a:rPr>
              <a:t>만세대가 존재하는 파주 운정지구에는 아직까지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계획중인 대체 교통시설이 없기에 출퇴근시 문제점이 해결될 시기가 정확하지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97F10-100E-4C47-BE16-9E8DFDA0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40" y="4191849"/>
            <a:ext cx="8302736" cy="227645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앞서 설명한 바와 같이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현재 수도권에 형성되어 있는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신도시의 경우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대부분이 광역버스만을 이용하여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출퇴근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등하교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한다는 것을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살펴 볼 수가 있었다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동시에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최소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년 가까이는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현재 건설된 신도시들에 절반과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건설될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기 신도시까지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출퇴근시 교통수단이 광역버스만이 이용 가능하다는 것 또한 알 수가 있다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457779F-D224-40FE-A185-E148A6FDE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7" y="590726"/>
            <a:ext cx="3868737" cy="3449623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79816-3E64-44A1-8CC4-B7631ACE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60" y="4103107"/>
            <a:ext cx="609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도로, 실외, 건물, 거리이(가) 표시된 사진&#10;&#10;자동 생성된 설명">
            <a:extLst>
              <a:ext uri="{FF2B5EF4-FFF2-40B4-BE49-F238E27FC236}">
                <a16:creationId xmlns:a16="http://schemas.microsoft.com/office/drawing/2014/main" id="{9953F0B5-8841-4CA1-B587-E36D5872F3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92" y="762448"/>
            <a:ext cx="3887788" cy="216258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6FAD6-12B9-4C02-A7D3-CD2B66EAB61B}"/>
              </a:ext>
            </a:extLst>
          </p:cNvPr>
          <p:cNvSpPr txBox="1"/>
          <p:nvPr/>
        </p:nvSpPr>
        <p:spPr>
          <a:xfrm>
            <a:off x="4597192" y="3004422"/>
            <a:ext cx="407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경기도 화성시 </a:t>
            </a:r>
            <a:r>
              <a:rPr lang="ko-KR" altLang="en-US" sz="1000" b="1" dirty="0" err="1">
                <a:latin typeface="+mj-ea"/>
                <a:ea typeface="+mj-ea"/>
              </a:rPr>
              <a:t>동탄</a:t>
            </a:r>
            <a:r>
              <a:rPr lang="en-US" altLang="ko-KR" sz="1000" b="1" dirty="0">
                <a:latin typeface="+mj-ea"/>
                <a:ea typeface="+mj-ea"/>
              </a:rPr>
              <a:t>1</a:t>
            </a:r>
            <a:r>
              <a:rPr lang="ko-KR" altLang="en-US" sz="1000" b="1" dirty="0">
                <a:latin typeface="+mj-ea"/>
                <a:ea typeface="+mj-ea"/>
              </a:rPr>
              <a:t>신도시의 한 버스 정류장에서 출근길 시민들이 서울로 가는 버스를 타기 위해 길게 줄을 서 있다</a:t>
            </a:r>
            <a:r>
              <a:rPr lang="en-US" altLang="ko-KR" sz="1000" b="1" dirty="0">
                <a:latin typeface="+mj-ea"/>
                <a:ea typeface="+mj-ea"/>
              </a:rPr>
              <a:t>. /</a:t>
            </a:r>
            <a:r>
              <a:rPr lang="ko-KR" altLang="en-US" sz="1000" b="1" dirty="0">
                <a:latin typeface="+mj-ea"/>
                <a:ea typeface="+mj-ea"/>
              </a:rPr>
              <a:t>연합뉴스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0A25-3911-483B-B89E-DA21DF48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56" y="1063425"/>
            <a:ext cx="3868340" cy="2382836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 따라서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 프로젝트 아이디어인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/>
              <a:t>대중교통</a:t>
            </a:r>
            <a:r>
              <a:rPr lang="en-US" altLang="ko-KR" sz="1400" dirty="0"/>
              <a:t>(</a:t>
            </a:r>
            <a:r>
              <a:rPr lang="ko-KR" altLang="en-US" sz="1400" dirty="0"/>
              <a:t>광역버스</a:t>
            </a:r>
            <a:r>
              <a:rPr lang="en-US" altLang="ko-KR" sz="1400" dirty="0"/>
              <a:t>) </a:t>
            </a:r>
            <a:r>
              <a:rPr lang="ko-KR" altLang="en-US" sz="1400" dirty="0"/>
              <a:t>대기인원을 판별</a:t>
            </a:r>
            <a:r>
              <a:rPr lang="en-US" altLang="ko-KR" sz="1400" dirty="0"/>
              <a:t>, </a:t>
            </a:r>
            <a:r>
              <a:rPr lang="ko-KR" altLang="en-US" sz="1400" dirty="0"/>
              <a:t>계산 후 더 정확한 최소시간 경로 지원 시스템</a:t>
            </a:r>
            <a:r>
              <a:rPr lang="en-US" altLang="ko-KR" sz="1400" dirty="0"/>
              <a:t>’</a:t>
            </a:r>
            <a:r>
              <a:rPr lang="ko-KR" altLang="en-US" sz="1400" dirty="0"/>
              <a:t> 의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앞으로 오랜 시간동안 많은 인원들이 사용가능한 아이디어 이면서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직장이나</a:t>
            </a:r>
            <a:r>
              <a:rPr lang="en-US" altLang="ko-KR" sz="1400" dirty="0"/>
              <a:t> </a:t>
            </a:r>
            <a:r>
              <a:rPr lang="ko-KR" altLang="en-US" sz="1400" dirty="0"/>
              <a:t>집으로 가기 위해 긴 줄을 서며 오랜 시간 기다릴 수 밖에 없는 상황에서 큰 도움을 줄 수가 있는 아이디어라고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5232B-7FB8-46A0-805D-F6B91733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748" y="3498481"/>
            <a:ext cx="8350150" cy="3398794"/>
          </a:xfrm>
        </p:spPr>
        <p:txBody>
          <a:bodyPr>
            <a:normAutofit lnSpcReduction="10000"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출처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지하철 개통 </a:t>
            </a:r>
            <a:r>
              <a:rPr lang="en-US" altLang="ko-KR" sz="1400" b="1" dirty="0">
                <a:latin typeface="+mj-ea"/>
                <a:ea typeface="+mj-ea"/>
              </a:rPr>
              <a:t>10</a:t>
            </a:r>
            <a:r>
              <a:rPr lang="ko-KR" altLang="en-US" sz="1400" b="1" dirty="0">
                <a:latin typeface="+mj-ea"/>
                <a:ea typeface="+mj-ea"/>
              </a:rPr>
              <a:t>년째 기다려요</a:t>
            </a:r>
            <a:r>
              <a:rPr lang="en-US" altLang="ko-KR" sz="1400" b="1" dirty="0">
                <a:latin typeface="+mj-ea"/>
                <a:ea typeface="+mj-ea"/>
              </a:rPr>
              <a:t>"...</a:t>
            </a:r>
            <a:r>
              <a:rPr lang="ko-KR" altLang="en-US" sz="1400" b="1" dirty="0" err="1">
                <a:latin typeface="+mj-ea"/>
                <a:ea typeface="+mj-ea"/>
              </a:rPr>
              <a:t>잊혀져가는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 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서울경제 </a:t>
            </a:r>
            <a:r>
              <a:rPr lang="ko-KR" altLang="en-US" sz="1400" b="1" dirty="0" err="1">
                <a:latin typeface="+mj-ea"/>
                <a:ea typeface="+mj-ea"/>
              </a:rPr>
              <a:t>김흥록기자</a:t>
            </a:r>
            <a:br>
              <a:rPr lang="ko-KR" altLang="en-US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  <a:hlinkClick r:id="rId5"/>
              </a:rPr>
              <a:t>https://www.sedaily.com/NewsVIew/1Z3WPE3NT4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신도시 </a:t>
            </a:r>
            <a:r>
              <a:rPr lang="en-US" altLang="ko-KR" sz="1400" b="1" dirty="0">
                <a:latin typeface="+mj-ea"/>
                <a:ea typeface="+mj-ea"/>
              </a:rPr>
              <a:t>30</a:t>
            </a:r>
            <a:r>
              <a:rPr lang="ko-KR" altLang="en-US" sz="1400" b="1" dirty="0">
                <a:latin typeface="+mj-ea"/>
                <a:ea typeface="+mj-ea"/>
              </a:rPr>
              <a:t>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신도시 재해석</a:t>
            </a:r>
            <a:r>
              <a:rPr lang="en-US" altLang="ko-KR" sz="1400" b="1" dirty="0">
                <a:latin typeface="+mj-ea"/>
                <a:ea typeface="+mj-ea"/>
              </a:rPr>
              <a:t>] ②‘</a:t>
            </a:r>
            <a:r>
              <a:rPr lang="ko-KR" altLang="en-US" sz="1400" b="1" dirty="0">
                <a:latin typeface="+mj-ea"/>
                <a:ea typeface="+mj-ea"/>
              </a:rPr>
              <a:t>낀’ 세대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성적표는</a:t>
            </a:r>
            <a:r>
              <a:rPr lang="en-US" altLang="ko-KR" sz="1400" b="1" dirty="0">
                <a:latin typeface="+mj-ea"/>
                <a:ea typeface="+mj-ea"/>
              </a:rPr>
              <a:t>? –</a:t>
            </a:r>
            <a:r>
              <a:rPr lang="ko-KR" altLang="en-US" sz="1400" b="1" dirty="0" err="1">
                <a:latin typeface="+mj-ea"/>
                <a:ea typeface="+mj-ea"/>
              </a:rPr>
              <a:t>이코노믹리뷰</a:t>
            </a:r>
            <a:r>
              <a:rPr lang="ko-KR" altLang="en-US" sz="1400" b="1" dirty="0">
                <a:latin typeface="+mj-ea"/>
                <a:ea typeface="+mj-ea"/>
              </a:rPr>
              <a:t> 정경진기자</a:t>
            </a:r>
            <a:r>
              <a:rPr lang="en-US" altLang="ko-KR" sz="1400" b="1" dirty="0">
                <a:latin typeface="+mj-ea"/>
                <a:ea typeface="+mj-ea"/>
                <a:hlinkClick r:id="rId6"/>
              </a:rPr>
              <a:t>http://www.econovill.com/news/articleView.html?idxno=364709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ko-KR" altLang="en-US" sz="1400" b="1" dirty="0">
                <a:latin typeface="+mj-ea"/>
                <a:ea typeface="+mj-ea"/>
              </a:rPr>
              <a:t>기 신도시정책의 특징과 향후과제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국회입법조사처 </a:t>
            </a:r>
            <a:r>
              <a:rPr lang="ko-KR" altLang="en-US" sz="1400" b="1" dirty="0" err="1">
                <a:latin typeface="+mj-ea"/>
                <a:ea typeface="+mj-ea"/>
              </a:rPr>
              <a:t>김하중</a:t>
            </a:r>
            <a:r>
              <a:rPr lang="ko-KR" altLang="en-US" sz="1400" b="1" dirty="0">
                <a:latin typeface="+mj-ea"/>
                <a:ea typeface="+mj-ea"/>
              </a:rPr>
              <a:t> 국회입법조사처장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교통카드 데이터 기반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대중교통 이용실태분석 </a:t>
            </a:r>
            <a:r>
              <a:rPr lang="en-US" altLang="ko-KR" sz="1400" b="1" dirty="0">
                <a:latin typeface="+mj-ea"/>
                <a:ea typeface="+mj-ea"/>
              </a:rPr>
              <a:t> – </a:t>
            </a:r>
            <a:r>
              <a:rPr lang="ko-KR" altLang="en-US" sz="1400" b="1" dirty="0">
                <a:latin typeface="+mj-ea"/>
                <a:ea typeface="+mj-ea"/>
              </a:rPr>
              <a:t>국토교통부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한국교통안전공단 박건수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  <a:r>
              <a:rPr lang="ko-KR" altLang="en-US" sz="1400" b="1" dirty="0">
                <a:latin typeface="+mj-ea"/>
                <a:ea typeface="+mj-ea"/>
              </a:rPr>
              <a:t>박선영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&lt;</a:t>
            </a:r>
            <a:r>
              <a:rPr lang="ko-KR" altLang="en-US" sz="1400" b="1" dirty="0">
                <a:latin typeface="+mj-ea"/>
                <a:ea typeface="+mj-ea"/>
              </a:rPr>
              <a:t>생활 속 거리 두기</a:t>
            </a:r>
            <a:r>
              <a:rPr lang="en-US" altLang="ko-KR" sz="1400" b="1" dirty="0">
                <a:latin typeface="+mj-ea"/>
                <a:ea typeface="+mj-ea"/>
              </a:rPr>
              <a:t>&gt; </a:t>
            </a:r>
            <a:r>
              <a:rPr lang="ko-KR" altLang="en-US" sz="1400" b="1" dirty="0">
                <a:latin typeface="+mj-ea"/>
                <a:ea typeface="+mj-ea"/>
              </a:rPr>
              <a:t>기본 수칙 관련 공식 </a:t>
            </a:r>
            <a:r>
              <a:rPr lang="ko-KR" altLang="en-US" sz="1400" b="1" dirty="0" err="1">
                <a:latin typeface="+mj-ea"/>
                <a:ea typeface="+mj-ea"/>
              </a:rPr>
              <a:t>리플릿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	–</a:t>
            </a:r>
            <a:r>
              <a:rPr lang="ko-KR" altLang="en-US" sz="1400" b="1" dirty="0">
                <a:latin typeface="+mj-ea"/>
                <a:ea typeface="+mj-ea"/>
              </a:rPr>
              <a:t>질병관리본부 기본수칙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9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3336"/>
              </p:ext>
            </p:extLst>
          </p:nvPr>
        </p:nvGraphicFramePr>
        <p:xfrm>
          <a:off x="107504" y="1268762"/>
          <a:ext cx="4320480" cy="504492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버스정류장의 대기인원을 파악한다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Haar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cascade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 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 사람의 객체 사이의 거리를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이하의 거리로 유지되는 간격을 가진 줄을 생성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58881"/>
              </p:ext>
            </p:extLst>
          </p:nvPr>
        </p:nvGraphicFramePr>
        <p:xfrm>
          <a:off x="4521462" y="1268762"/>
          <a:ext cx="4544298" cy="4278099"/>
        </p:xfrm>
        <a:graphic>
          <a:graphicData uri="http://schemas.openxmlformats.org/drawingml/2006/table">
            <a:tbl>
              <a:tblPr/>
              <a:tblGrid>
                <a:gridCol w="52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6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59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처리를 진행하는데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연산처리를 진행하는 컴퓨터의 역할을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5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버스 정거장의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대신하는 구현으로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재료로서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대기인원을 측정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인원의 파악을 도움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쿨러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야외에서 하드웨어를 설치하는것과 더불어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여름의 기온이 높은 날씨에 측정을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진행함으로써 전자기기의 발열을 줄이기위해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하드웨어 제품들의 전력을 프로젝트의 구현화 상황에서는 따로 공공 전력을 이용할 수가 없으므로 이를 해결하기위해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보조적인 전력원을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68352" cy="819213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424356" y="380328"/>
            <a:ext cx="26520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87813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438200"/>
            <a:ext cx="2873622" cy="216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78" name="막힌 원호 77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0382"/>
              </p:ext>
            </p:extLst>
          </p:nvPr>
        </p:nvGraphicFramePr>
        <p:xfrm>
          <a:off x="133278" y="2477210"/>
          <a:ext cx="8849855" cy="446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302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468696" y="279849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펌웨어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라즈베리파이의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연산에서의 기능 흐름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21930" y="3121195"/>
            <a:ext cx="7848600" cy="323748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8" y="3355733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8" y="4629726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1139454" y="4044537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70" y="385262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91" y="457255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stCxn id="86" idx="3"/>
            <a:endCxn id="84" idx="3"/>
          </p:cNvCxnSpPr>
          <p:nvPr/>
        </p:nvCxnSpPr>
        <p:spPr>
          <a:xfrm flipH="1" flipV="1">
            <a:off x="2942019" y="3510514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65101" y="4409109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012472" y="3663593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626676" y="3235082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096319" y="392643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096319" y="4455870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086159" y="498615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096319" y="5544894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4128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7" name="직선 화살표 연결선 106"/>
          <p:cNvCxnSpPr/>
          <p:nvPr/>
        </p:nvCxnSpPr>
        <p:spPr>
          <a:xfrm>
            <a:off x="6771069" y="392882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9" y="445587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9" y="49876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9" y="553060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290768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7" y="31414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7" y="4709870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7" y="52750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3136655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8830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26191" y="5846522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61243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39456" y="6099886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776920" y="4715451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88878"/>
              </p:ext>
            </p:extLst>
          </p:nvPr>
        </p:nvGraphicFramePr>
        <p:xfrm>
          <a:off x="133278" y="913093"/>
          <a:ext cx="88656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20_HF054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b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대중교통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광역버스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 후 더 정확한 최소시간 경로 지원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20  . 7 . 20 .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영상처리를 이용해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광역버스 정류장 대기줄을 파악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서버로 전송하여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어플리케이션에 전달하며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접목시켜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대중교통 길 찾기 서비스의 정확도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출퇴근시간의 정확도를 높이는 시스템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김우진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12049" y="265294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85F107-C959-4688-A91D-C537817FEDEB}"/>
              </a:ext>
            </a:extLst>
          </p:cNvPr>
          <p:cNvCxnSpPr>
            <a:cxnSpLocks/>
          </p:cNvCxnSpPr>
          <p:nvPr/>
        </p:nvCxnSpPr>
        <p:spPr>
          <a:xfrm>
            <a:off x="2195244" y="5369053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15906B-8C9A-43F1-9413-562E5EB83832}"/>
              </a:ext>
            </a:extLst>
          </p:cNvPr>
          <p:cNvCxnSpPr/>
          <p:nvPr/>
        </p:nvCxnSpPr>
        <p:spPr>
          <a:xfrm rot="16200000" flipV="1">
            <a:off x="3847687" y="4507569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AA783A-CB8C-4B8A-A368-64B3ED48DE7C}"/>
              </a:ext>
            </a:extLst>
          </p:cNvPr>
          <p:cNvCxnSpPr/>
          <p:nvPr/>
        </p:nvCxnSpPr>
        <p:spPr>
          <a:xfrm>
            <a:off x="5086159" y="339992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D8C705-BF94-472F-BF02-93893AA42AD2}"/>
              </a:ext>
            </a:extLst>
          </p:cNvPr>
          <p:cNvSpPr/>
          <p:nvPr/>
        </p:nvSpPr>
        <p:spPr>
          <a:xfrm>
            <a:off x="5296886" y="320323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E967E9-78C0-49B0-B3DE-2CBFCE1D9FBA}"/>
              </a:ext>
            </a:extLst>
          </p:cNvPr>
          <p:cNvSpPr/>
          <p:nvPr/>
        </p:nvSpPr>
        <p:spPr>
          <a:xfrm>
            <a:off x="5296886" y="3725175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7D5771-CD92-49D4-A472-4F2B9EFE0087}"/>
              </a:ext>
            </a:extLst>
          </p:cNvPr>
          <p:cNvSpPr/>
          <p:nvPr/>
        </p:nvSpPr>
        <p:spPr>
          <a:xfrm>
            <a:off x="5296886" y="4271342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08730AE-46DD-497E-92D8-F6BEA805FF5A}"/>
              </a:ext>
            </a:extLst>
          </p:cNvPr>
          <p:cNvSpPr/>
          <p:nvPr/>
        </p:nvSpPr>
        <p:spPr>
          <a:xfrm>
            <a:off x="5296886" y="479328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F8D411-EF85-4DCA-A983-436D34F29F4D}"/>
              </a:ext>
            </a:extLst>
          </p:cNvPr>
          <p:cNvSpPr/>
          <p:nvPr/>
        </p:nvSpPr>
        <p:spPr>
          <a:xfrm>
            <a:off x="5296886" y="532677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1354432D-DC45-4A4A-A18C-F05EBEE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318" y="3742892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2060</Words>
  <Application>Microsoft Office PowerPoint</Application>
  <PresentationFormat>화면 슬라이드 쇼(4:3)</PresentationFormat>
  <Paragraphs>476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우진 파트</dc:title>
  <dc:creator>김 우진</dc:creator>
  <cp:lastModifiedBy>leyujin1007@naver.com</cp:lastModifiedBy>
  <cp:revision>23</cp:revision>
  <dcterms:created xsi:type="dcterms:W3CDTF">2020-07-20T13:24:56Z</dcterms:created>
  <dcterms:modified xsi:type="dcterms:W3CDTF">2020-07-24T06:03:44Z</dcterms:modified>
</cp:coreProperties>
</file>