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1286" r:id="rId2"/>
    <p:sldId id="992" r:id="rId3"/>
    <p:sldId id="1402" r:id="rId4"/>
    <p:sldId id="1404" r:id="rId5"/>
    <p:sldId id="1406" r:id="rId6"/>
    <p:sldId id="1407" r:id="rId7"/>
    <p:sldId id="1405" r:id="rId8"/>
    <p:sldId id="1395" r:id="rId9"/>
    <p:sldId id="1408" r:id="rId10"/>
    <p:sldId id="1396" r:id="rId11"/>
    <p:sldId id="1397" r:id="rId12"/>
    <p:sldId id="1400" r:id="rId13"/>
    <p:sldId id="1399" r:id="rId14"/>
    <p:sldId id="1401" r:id="rId15"/>
    <p:sldId id="1398" r:id="rId16"/>
    <p:sldId id="1393" r:id="rId17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4"/>
            <p14:sldId id="1406"/>
            <p14:sldId id="1407"/>
            <p14:sldId id="1405"/>
            <p14:sldId id="1395"/>
            <p14:sldId id="1408"/>
            <p14:sldId id="1396"/>
            <p14:sldId id="1397"/>
            <p14:sldId id="1400"/>
            <p14:sldId id="1399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우진" initials="김우" lastIdx="1" clrIdx="0">
    <p:extLst>
      <p:ext uri="{19B8F6BF-5375-455C-9EA6-DF929625EA0E}">
        <p15:presenceInfo xmlns:p15="http://schemas.microsoft.com/office/powerpoint/2012/main" userId="c8c377479938d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6583" autoAdjust="0"/>
  </p:normalViewPr>
  <p:slideViewPr>
    <p:cSldViewPr>
      <p:cViewPr varScale="1">
        <p:scale>
          <a:sx n="58" d="100"/>
          <a:sy n="58" d="100"/>
        </p:scale>
        <p:origin x="1572" y="40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44213092"/>
              </p:ext>
            </p:extLst>
          </p:nvPr>
        </p:nvGraphicFramePr>
        <p:xfrm>
          <a:off x="352393" y="1224508"/>
          <a:ext cx="9915524" cy="5779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데이터 전송을 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판단할 때 이용하는 알고리즘을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제작한 하드웨어로 얻은 데이터를 클라우드 서버에 전송하기위한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채널을 제작 이를 운용한다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APP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함으로서 이용자들에게 실시간 버스정보에 대한 더 나은 경로 판단을 제시한다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디자인을 정리 함으로서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이용자들의 접근성과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사용의 편리함을 증대 시킨다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대기인원을 판단할 하드웨어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모듈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젯슨나노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IOT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00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이채민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대기인원의 데이터를 제공하고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전달하기위한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버스현황 자료전달을 진행하고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시각화하는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받은 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서버를 통해 구축한 데이터 베이스의 자료를 바탕으로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버스 탑승시간을 연산하고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경로 예측을 진행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돕는다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Gateway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DynamoDB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64C0C-B5B9-4596-8BDE-BD49A4825BB0}"/>
              </a:ext>
            </a:extLst>
          </p:cNvPr>
          <p:cNvSpPr txBox="1"/>
          <p:nvPr/>
        </p:nvSpPr>
        <p:spPr>
          <a:xfrm>
            <a:off x="816323" y="792460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Server </a:t>
            </a:r>
            <a:r>
              <a:rPr lang="ko-KR" altLang="en-US" b="1" dirty="0">
                <a:latin typeface="+mj-lt"/>
              </a:rPr>
              <a:t>부분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E711FE-A2B6-42E1-A291-C437EA95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1" y="1872580"/>
            <a:ext cx="7685411" cy="5479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C5391-9ED8-4836-97D5-B2A9E4E6AFCF}"/>
              </a:ext>
            </a:extLst>
          </p:cNvPr>
          <p:cNvSpPr txBox="1"/>
          <p:nvPr/>
        </p:nvSpPr>
        <p:spPr>
          <a:xfrm>
            <a:off x="816323" y="132242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대기인원에 대한 데이터를 저장하고 불러오기 위한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1C0FE-3E9D-4E20-A6A6-E13E6979A801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442801" y="1665848"/>
            <a:ext cx="2808312" cy="5040560"/>
          </a:xfrm>
          <a:prstGeom prst="rect">
            <a:avLst/>
          </a:prstGeom>
          <a:ln w="12700" cap="sq">
            <a:solidFill>
              <a:srgbClr val="000000"/>
            </a:solidFill>
            <a:miter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587F2-5077-46D5-81A4-8288FD775659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423146" y="1665848"/>
            <a:ext cx="2808312" cy="504056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4F954-039A-47D4-A165-9BCCD87F674D}"/>
              </a:ext>
            </a:extLst>
          </p:cNvPr>
          <p:cNvSpPr txBox="1"/>
          <p:nvPr/>
        </p:nvSpPr>
        <p:spPr>
          <a:xfrm>
            <a:off x="178767" y="2304628"/>
            <a:ext cx="421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1. </a:t>
            </a:r>
            <a:r>
              <a:rPr lang="ko-KR" altLang="en-US" b="1" dirty="0">
                <a:latin typeface="+mj-lt"/>
              </a:rPr>
              <a:t>공공 </a:t>
            </a:r>
            <a:r>
              <a:rPr lang="ko-KR" altLang="en-US" b="1" dirty="0" err="1">
                <a:latin typeface="+mj-lt"/>
              </a:rPr>
              <a:t>데이터포털에서</a:t>
            </a:r>
            <a:r>
              <a:rPr lang="ko-KR" altLang="en-US" b="1" dirty="0">
                <a:latin typeface="+mj-lt"/>
              </a:rPr>
              <a:t> 받아온 버스의 실시간 정보에 대한 </a:t>
            </a:r>
            <a:r>
              <a:rPr lang="en-US" altLang="ko-KR" b="1" dirty="0">
                <a:latin typeface="+mj-lt"/>
              </a:rPr>
              <a:t>UI</a:t>
            </a:r>
            <a:r>
              <a:rPr lang="ko-KR" altLang="en-US" b="1" dirty="0">
                <a:latin typeface="+mj-lt"/>
              </a:rPr>
              <a:t> 구현</a:t>
            </a:r>
            <a:endParaRPr lang="en-US" altLang="ko-KR" b="1" dirty="0">
              <a:latin typeface="+mj-lt"/>
            </a:endParaRPr>
          </a:p>
          <a:p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2. </a:t>
            </a:r>
            <a:r>
              <a:rPr lang="ko-KR" altLang="en-US" b="1" dirty="0">
                <a:latin typeface="+mj-lt"/>
              </a:rPr>
              <a:t>데이터베이스에서 받아온 대기인원 정보 </a:t>
            </a:r>
            <a:r>
              <a:rPr lang="en-US" altLang="ko-KR" b="1" dirty="0">
                <a:latin typeface="+mj-lt"/>
              </a:rPr>
              <a:t>UI </a:t>
            </a:r>
            <a:r>
              <a:rPr lang="ko-KR" altLang="en-US" b="1" dirty="0">
                <a:latin typeface="+mj-lt"/>
              </a:rPr>
              <a:t>구현</a:t>
            </a:r>
            <a:endParaRPr lang="en-US" altLang="ko-KR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FFF99-D9CC-46F4-9C51-792344A4BD8E}"/>
              </a:ext>
            </a:extLst>
          </p:cNvPr>
          <p:cNvSpPr txBox="1"/>
          <p:nvPr/>
        </p:nvSpPr>
        <p:spPr>
          <a:xfrm>
            <a:off x="1577506" y="1296516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APP </a:t>
            </a:r>
            <a:r>
              <a:rPr lang="ko-KR" altLang="en-US" b="1" dirty="0">
                <a:latin typeface="+mj-lt"/>
              </a:rPr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인식 기술에 대한 발전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sz="1800" dirty="0"/>
              <a:t>현재의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라즈베리파이에서</a:t>
            </a:r>
            <a:r>
              <a:rPr lang="ko-KR" altLang="en-US" sz="1800" dirty="0"/>
              <a:t> 영상에 대한 객체인식 기술에 대한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dirty="0"/>
              <a:t>클라우드 서버에서 만들어지는 데이터 베이스를 이용한 기술개발</a:t>
            </a:r>
            <a:endParaRPr lang="en-US" altLang="ko-KR" dirty="0"/>
          </a:p>
          <a:p>
            <a:r>
              <a:rPr lang="ko-KR" altLang="en-US" sz="1800" dirty="0"/>
              <a:t>클라우드 서버 두가지 방식으로 데이터를 구축하도록 하였다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하나는</a:t>
            </a:r>
            <a:r>
              <a:rPr lang="en-US" altLang="ko-KR" sz="1800" dirty="0"/>
              <a:t>, </a:t>
            </a:r>
            <a:r>
              <a:rPr lang="ko-KR" altLang="en-US" sz="1800" dirty="0"/>
              <a:t>실시간으로 현재의 각 정류장에서 측정되는 데이터들을 확인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두번째로는</a:t>
            </a:r>
            <a:r>
              <a:rPr lang="en-US" altLang="ko-KR" sz="1800" dirty="0"/>
              <a:t>, </a:t>
            </a:r>
            <a:r>
              <a:rPr lang="ko-KR" altLang="en-US" sz="1800" dirty="0"/>
              <a:t>모든 정류장에서 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모든 데이터들을 축적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이렇게 두개의 데이터 베이스 중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두번째의 경우</a:t>
            </a:r>
            <a:r>
              <a:rPr lang="en-US" altLang="ko-KR" sz="1800" dirty="0"/>
              <a:t> </a:t>
            </a:r>
            <a:r>
              <a:rPr lang="ko-KR" altLang="en-US" sz="1800" dirty="0"/>
              <a:t>이렇게 축적된 데이터들을 이용하여</a:t>
            </a:r>
            <a:r>
              <a:rPr lang="en-US" altLang="ko-KR" sz="1800" dirty="0"/>
              <a:t>, </a:t>
            </a:r>
            <a:r>
              <a:rPr lang="ko-KR" altLang="en-US" sz="1800" dirty="0"/>
              <a:t>결과적으로 </a:t>
            </a:r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48805871"/>
              </p:ext>
            </p:extLst>
          </p:nvPr>
        </p:nvGraphicFramePr>
        <p:xfrm>
          <a:off x="312267" y="936476"/>
          <a:ext cx="9798478" cy="473126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58177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115751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333"/>
              </p:ext>
            </p:extLst>
          </p:nvPr>
        </p:nvGraphicFramePr>
        <p:xfrm>
          <a:off x="744315" y="1296515"/>
          <a:ext cx="9433048" cy="59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실시간 대기인원 판별 시스템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객체를 인식 연산을 진행할 컴퓨터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라즈베리파이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 연산을 진행 할 수 있도록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객체인식 알고리즘을 현재의 대중적으로 사용하는 알고리즘보다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빠르고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연산량을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줄임으로서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프로젝트의 실시간 처리가 가능하도록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실시간 대기인원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베이스 서버 구축</a:t>
                      </a:r>
                      <a:r>
                        <a:rPr lang="en-US" altLang="ko-KR" sz="1800" b="1" dirty="0"/>
                        <a:t>,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공공 </a:t>
                      </a:r>
                      <a:r>
                        <a:rPr lang="en-US" altLang="ko-KR" sz="1800" b="1" dirty="0"/>
                        <a:t>API</a:t>
                      </a:r>
                      <a:r>
                        <a:rPr lang="ko-KR" altLang="en-US" sz="1800" b="1" dirty="0"/>
                        <a:t>를 이용한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실시간 버스 정보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교통정보의 처리를 진행한다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 버스의 위치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버스의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잔여석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해당버스의 노선 정보를 시각화 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접근성을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다루면서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 대중적으로 사용되는 대중교통 안내 서비스와 비교하였을 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접근성이 용이한 방향으로 발전을 꾀한다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이용자의 시각적 접근성이나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이용자가 원하는 정보의 안내의 편리함을 중점적으로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통해 받아온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 정보와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아이디어를 통해 알아낸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버스정류장에서의 특정버스를 탑승하기위한 대기인원을 판단 정보를 통해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현재의 대중교통 탑승 안내 서비스보다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정확한 정보를 전달한다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또한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실시간 정보를 전달하면서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대기인원이 많은 지역에 접근을 최소화하는 방향으로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안내를 진행하면서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질병관리청에서 내린 지침인 사회적 거리두기의 실천의 진행을 용이하게 하도록 돕는 시스템을 구축한다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800572"/>
            <a:ext cx="9523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실시간 대기인원 판단을 진행할 하드웨어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또는 </a:t>
            </a:r>
            <a:r>
              <a:rPr lang="ko-KR" altLang="en-US" b="1" dirty="0" err="1"/>
              <a:t>젯슨나노를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실시간으로 받아온</a:t>
            </a:r>
            <a:r>
              <a:rPr lang="en-US" altLang="ko-KR" b="1" dirty="0"/>
              <a:t>, </a:t>
            </a:r>
            <a:r>
              <a:rPr lang="ko-KR" altLang="en-US" b="1" dirty="0"/>
              <a:t>영상을 처리하여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현재 특정 광역버스를 탑승하기위해 대기중인 인원을 판별</a:t>
            </a:r>
            <a:r>
              <a:rPr lang="en-US" altLang="ko-KR" b="1" dirty="0"/>
              <a:t>, </a:t>
            </a:r>
            <a:r>
              <a:rPr lang="ko-KR" altLang="en-US" b="1" dirty="0"/>
              <a:t>위 인원을 파악한다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다음</a:t>
            </a:r>
            <a:r>
              <a:rPr lang="en-US" altLang="ko-KR" b="1" dirty="0"/>
              <a:t>, </a:t>
            </a:r>
            <a:r>
              <a:rPr lang="ko-KR" altLang="en-US" b="1" dirty="0"/>
              <a:t>이렇게 구한 인원들을 클라우드 서버에 전송 함으로서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베이스를 구축한다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E5867D0-EF74-486E-8AFD-4B13EAD1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85" y="3554898"/>
            <a:ext cx="6120680" cy="37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실시간으로 확인될 각 정류장의 특정 광역버스를 기다리는 인원들을 판별하여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이를 정리할 수가 있도록 데이터 베이스를 만든다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  <a:r>
              <a:rPr lang="ko-KR" altLang="en-US" b="1" dirty="0"/>
              <a:t>특히나 이때</a:t>
            </a:r>
            <a:r>
              <a:rPr lang="en-US" altLang="ko-KR" b="1" dirty="0"/>
              <a:t>, </a:t>
            </a:r>
            <a:r>
              <a:rPr lang="ko-KR" altLang="en-US" b="1" dirty="0"/>
              <a:t>개발하는 데이터 베이스의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1. </a:t>
            </a:r>
            <a:r>
              <a:rPr lang="ko-KR" altLang="en-US" b="1" dirty="0"/>
              <a:t>실시간으로 사용자에게 전달한 데이터 정보들과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2. </a:t>
            </a:r>
            <a:r>
              <a:rPr lang="ko-KR" altLang="en-US" b="1" dirty="0"/>
              <a:t>시간을 기준으로 각 정류장에서 보내주는 모든 데이터를 정리할 데이터 베이스</a:t>
            </a:r>
            <a:br>
              <a:rPr lang="en-US" altLang="ko-KR" b="1" dirty="0"/>
            </a:br>
            <a:r>
              <a:rPr lang="ko-KR" altLang="en-US" b="1" dirty="0"/>
              <a:t> 이렇게 두 개의 데이터 저장공간을 구축하여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1) </a:t>
            </a:r>
            <a:r>
              <a:rPr lang="ko-KR" altLang="en-US" b="1" dirty="0"/>
              <a:t>하나는 실시간을 사용자에게 정보를 전달 함으로서 더 정확하고</a:t>
            </a:r>
            <a:r>
              <a:rPr lang="en-US" altLang="ko-KR" b="1" dirty="0"/>
              <a:t>, </a:t>
            </a:r>
            <a:r>
              <a:rPr lang="ko-KR" altLang="en-US" b="1" dirty="0"/>
              <a:t>더 빠른 경로를 안내할 수가 있도록 돕는 역할을 진행하고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2) </a:t>
            </a:r>
            <a:r>
              <a:rPr lang="ko-KR" altLang="en-US" b="1" dirty="0"/>
              <a:t>시간을 기준으로 모든 데이터를 저장한 공간에서는 이러한 데이터를 축적하여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빅데이터화를 해</a:t>
            </a:r>
            <a:r>
              <a:rPr lang="en-US" altLang="ko-KR" b="1" dirty="0"/>
              <a:t>, </a:t>
            </a:r>
            <a:r>
              <a:rPr lang="ko-KR" altLang="en-US" b="1" dirty="0"/>
              <a:t>결국 실시간으로 파악하지 않더라도</a:t>
            </a:r>
            <a:r>
              <a:rPr lang="en-US" altLang="ko-KR" b="1" dirty="0"/>
              <a:t>, </a:t>
            </a:r>
            <a:r>
              <a:rPr lang="ko-KR" altLang="en-US" b="1" dirty="0"/>
              <a:t>어느정도 대기인원의 평균을 알아 봄으로서</a:t>
            </a:r>
            <a:r>
              <a:rPr lang="en-US" altLang="ko-KR" b="1" dirty="0"/>
              <a:t>, </a:t>
            </a:r>
            <a:r>
              <a:rPr lang="ko-KR" altLang="en-US" b="1" dirty="0"/>
              <a:t>대기인원 파악의 발전을 준비할 수가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39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ko-KR" altLang="en-US" b="1" dirty="0"/>
              <a:t>데이터 베이스의 정보들을 앱 쪽으로 전달 해주기 위해서 </a:t>
            </a:r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 err="1"/>
              <a:t>api</a:t>
            </a:r>
            <a:r>
              <a:rPr lang="en-US" altLang="ko-KR" b="1" dirty="0"/>
              <a:t> </a:t>
            </a:r>
            <a:r>
              <a:rPr lang="ko-KR" altLang="en-US" b="1" dirty="0"/>
              <a:t>를 이용한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 통신을 이용해서 데이터 베이스의 정보를 앱 쪽으로 전달해주는 </a:t>
            </a:r>
            <a:r>
              <a:rPr lang="en-US" altLang="ko-KR" b="1" dirty="0"/>
              <a:t>API Gateway </a:t>
            </a:r>
            <a:r>
              <a:rPr lang="ko-KR" altLang="en-US" b="1" dirty="0"/>
              <a:t>를 구축한다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이 때</a:t>
            </a:r>
            <a:r>
              <a:rPr lang="en-US" altLang="ko-KR" b="1" dirty="0"/>
              <a:t>, API Gateway </a:t>
            </a:r>
            <a:r>
              <a:rPr lang="ko-KR" altLang="en-US" b="1" dirty="0"/>
              <a:t>를 동작 시키기 위해서 </a:t>
            </a:r>
            <a:r>
              <a:rPr lang="en-US" altLang="ko-KR" b="1" dirty="0"/>
              <a:t>Lambda </a:t>
            </a:r>
            <a:r>
              <a:rPr lang="ko-KR" altLang="en-US" b="1" dirty="0"/>
              <a:t>함수를 구축한다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API Gateway : </a:t>
            </a:r>
            <a:r>
              <a:rPr lang="ko-KR" altLang="en-US" b="1" dirty="0"/>
              <a:t>앱 쪽에서 데이터를 받기 위해서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프로토콜을 이용해서 통신할 수 있게 하는 서비스이다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Lambda : API Gateway </a:t>
            </a:r>
            <a:r>
              <a:rPr lang="ko-KR" altLang="en-US" b="1" dirty="0"/>
              <a:t>를 </a:t>
            </a:r>
            <a:r>
              <a:rPr lang="ko-KR" altLang="en-US" b="1" dirty="0" err="1"/>
              <a:t>동작시켜</a:t>
            </a:r>
            <a:r>
              <a:rPr lang="ko-KR" altLang="en-US" b="1" dirty="0"/>
              <a:t> 주기 위한 일종의 함수를 구축한다</a:t>
            </a:r>
            <a:r>
              <a:rPr lang="en-US" altLang="ko-KR" b="1" dirty="0"/>
              <a:t>. </a:t>
            </a:r>
            <a:r>
              <a:rPr lang="ko-KR" altLang="en-US" b="1" dirty="0"/>
              <a:t>통신하는 소스코드를 작성하여서 저장하면 앱 쪽에서 데이터를 불러올 때 </a:t>
            </a:r>
            <a:r>
              <a:rPr lang="en-US" altLang="ko-KR" b="1" dirty="0"/>
              <a:t>Lambda </a:t>
            </a:r>
            <a:r>
              <a:rPr lang="ko-KR" altLang="en-US" b="1" dirty="0"/>
              <a:t>에 구축해 놓은 함수가 동작해서 데이터를 불러올 수 있게 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51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(2-3/2)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사용자가 이용할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구축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fontAlgn="base"/>
            <a:br>
              <a:rPr lang="ko-KR" altLang="en-US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 사용자의 접근성을 활성화 시키기 위하여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안드로이드 </a:t>
            </a:r>
            <a:r>
              <a:rPr lang="en-US" altLang="ko-KR" b="1" dirty="0">
                <a:latin typeface="+mj-ea"/>
                <a:ea typeface="+mj-ea"/>
              </a:rPr>
              <a:t>APP</a:t>
            </a:r>
            <a:r>
              <a:rPr lang="ko-KR" altLang="en-US" b="1" dirty="0">
                <a:latin typeface="+mj-ea"/>
                <a:ea typeface="+mj-ea"/>
              </a:rPr>
              <a:t>의 개발을 진행한다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이때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각 실시간 노선의 확인을 위해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의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분야를 집중하면서</a:t>
            </a:r>
            <a:r>
              <a:rPr lang="en-US" altLang="ko-KR" b="1" dirty="0">
                <a:latin typeface="+mj-ea"/>
                <a:ea typeface="+mj-ea"/>
              </a:rPr>
              <a:t> APP</a:t>
            </a:r>
            <a:r>
              <a:rPr lang="ko-KR" altLang="en-US" b="1" dirty="0">
                <a:latin typeface="+mj-ea"/>
                <a:ea typeface="+mj-ea"/>
              </a:rPr>
              <a:t>을 개발한다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동시에 이용자의 사용 편리성을 위해 이용의 안내 설명을 제공 함으로서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이용자의 편리성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증대를 통한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위 프로젝트가 실제 효과를 나타낼 수 있도록 진행한다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이용자의 사용 편리성을 위한 안내 설명 등은 버스정보에 대한 공공데이터를 가져와서 이를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로 나타낸다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*</a:t>
            </a:r>
            <a:r>
              <a:rPr lang="ko-KR" altLang="en-US" b="1" dirty="0">
                <a:latin typeface="+mj-ea"/>
                <a:ea typeface="+mj-ea"/>
              </a:rPr>
              <a:t>핵심 포인트 </a:t>
            </a:r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다른 버스 앱들과는 다르게 </a:t>
            </a:r>
            <a:r>
              <a:rPr lang="en-US" altLang="ko-KR" b="1" dirty="0">
                <a:latin typeface="+mj-ea"/>
                <a:ea typeface="+mj-ea"/>
              </a:rPr>
              <a:t>APP UI </a:t>
            </a:r>
            <a:r>
              <a:rPr lang="ko-KR" altLang="en-US" b="1" dirty="0">
                <a:latin typeface="+mj-ea"/>
                <a:ea typeface="+mj-ea"/>
              </a:rPr>
              <a:t>쪽에 현재 버스 정류장의 대기인원과 버스의 실시간 정보를 함께 어우러져 볼 수 있게 함으로써 사용자가 광역버스를 바로 탈 수 없어서 많은 시간을 기다리는 경우 다른 노선을 제공해서 더 빠르게 도착할 수 있도록 제공한다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4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62698"/>
              </p:ext>
            </p:extLst>
          </p:nvPr>
        </p:nvGraphicFramePr>
        <p:xfrm>
          <a:off x="483171" y="2160612"/>
          <a:ext cx="9537087" cy="470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5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6080702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OpenCV</a:t>
                      </a:r>
                      <a:r>
                        <a:rPr lang="ko-KR" altLang="en-US" dirty="0"/>
                        <a:t>를 이용한 영상에서의 특정 영역 검출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특정 목적을 위하여 목표치의 색깔과 비슷한 색깔의 영역을 찾기 위해서는 사람의 눈을 이용한 수동적인 조사가 아닌 픽셀기반의 영상처리의 발전을 꾀함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영상내에서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특정적인 색을 검출하여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그것의 평균적인 분포를 구하고 이를 검출해 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라즈베리 파이를 이용한 </a:t>
                      </a:r>
                      <a:r>
                        <a:rPr lang="en-US" altLang="ko-KR" dirty="0"/>
                        <a:t>OpenCV </a:t>
                      </a:r>
                      <a:r>
                        <a:rPr lang="ko-KR" altLang="en-US" dirty="0"/>
                        <a:t>기반</a:t>
                      </a:r>
                    </a:p>
                    <a:p>
                      <a:pPr latinLnBrk="1"/>
                      <a:r>
                        <a:rPr lang="en-US" altLang="ko-KR" dirty="0"/>
                        <a:t>CMT </a:t>
                      </a:r>
                      <a:r>
                        <a:rPr lang="ko-KR" altLang="en-US" dirty="0"/>
                        <a:t>알고리즘의 객체 추적 기법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이러한 기술의 발전에 따라 사람의 수작업을 통해서만 영상을 조절하던 과정 또한 객체 추적 기술을</a:t>
                      </a:r>
                    </a:p>
                    <a:p>
                      <a:pPr latinLnBrk="1"/>
                      <a:r>
                        <a:rPr lang="ko-KR" altLang="en-US" dirty="0"/>
                        <a:t>활용함에 따라 자동화 과정을 발전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객체 추적 기술로 알려진 </a:t>
                      </a:r>
                      <a:r>
                        <a:rPr lang="en-US" altLang="ko-KR" dirty="0"/>
                        <a:t>CMT </a:t>
                      </a:r>
                      <a:r>
                        <a:rPr lang="ko-KR" altLang="en-US" dirty="0"/>
                        <a:t>알고리즘을 기반으로 객체를 추적하고 자동으로 영상장비를 제어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72998"/>
              </p:ext>
            </p:extLst>
          </p:nvPr>
        </p:nvGraphicFramePr>
        <p:xfrm>
          <a:off x="483171" y="2160612"/>
          <a:ext cx="9537087" cy="441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504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6035583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v3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CNN</a:t>
                      </a:r>
                      <a:r>
                        <a:rPr lang="ko-KR" altLang="en-US" dirty="0"/>
                        <a:t>을 사용한</a:t>
                      </a:r>
                    </a:p>
                    <a:p>
                      <a:pPr latinLnBrk="1"/>
                      <a:r>
                        <a:rPr lang="ko-KR" altLang="en-US" dirty="0"/>
                        <a:t>계량기 숫자 검출 및 인식 방법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네트워크를 간소화한 </a:t>
                      </a:r>
                      <a:r>
                        <a:rPr lang="en-US" altLang="ko-KR" dirty="0"/>
                        <a:t>Fast YOLO </a:t>
                      </a:r>
                      <a:r>
                        <a:rPr lang="ko-KR" altLang="en-US" dirty="0"/>
                        <a:t>구조와 </a:t>
                      </a:r>
                      <a:r>
                        <a:rPr lang="en-US" altLang="ko-KR" dirty="0"/>
                        <a:t>CR-Net, </a:t>
                      </a:r>
                      <a:r>
                        <a:rPr lang="ko-KR" altLang="en-US" dirty="0"/>
                        <a:t>다중 작업 학습 </a:t>
                      </a:r>
                      <a:r>
                        <a:rPr lang="en-US" altLang="ko-KR" dirty="0"/>
                        <a:t>(multitask learning), CRNN(Convolutional Recurrent Neural Network)</a:t>
                      </a:r>
                      <a:r>
                        <a:rPr lang="ko-KR" altLang="en-US" dirty="0"/>
                        <a:t>을 사용하여 저자들이 제안하는 계량기 데이터 측정 아이디어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카메라 환경에서의 </a:t>
                      </a: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기반 물체 검출 알고리즘의 속도 향상을 위한 </a:t>
                      </a:r>
                      <a:r>
                        <a:rPr lang="en-US" altLang="ko-KR" dirty="0"/>
                        <a:t>ROI </a:t>
                      </a:r>
                      <a:r>
                        <a:rPr lang="ko-KR" altLang="en-US" dirty="0"/>
                        <a:t>추출 및 처리 방법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CNN</a:t>
                      </a:r>
                      <a:r>
                        <a:rPr lang="ko-KR" altLang="en-US" dirty="0"/>
                        <a:t>기반 물체 검출 알고리즘의 속도를 향상시키기</a:t>
                      </a:r>
                    </a:p>
                    <a:p>
                      <a:pPr latinLnBrk="1"/>
                      <a:r>
                        <a:rPr lang="ko-KR" altLang="en-US" dirty="0"/>
                        <a:t>위한 새로운 방법을 제안한다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카메라에서 전달되는 영상에서 </a:t>
                      </a:r>
                      <a:r>
                        <a:rPr lang="en-US" altLang="ko-KR" dirty="0"/>
                        <a:t>ROI</a:t>
                      </a:r>
                      <a:r>
                        <a:rPr lang="ko-KR" altLang="en-US" dirty="0"/>
                        <a:t>를 추출한 뒤 이를 기존 </a:t>
                      </a: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기반 물체 알고리즘의 입력으로 전달하여 처리하는 방법을 제공한다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13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87681</TotalTime>
  <Words>1356</Words>
  <Application>Microsoft Office PowerPoint</Application>
  <PresentationFormat>사용자 지정</PresentationFormat>
  <Paragraphs>164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AppleSDGothicNeo-Regular</vt:lpstr>
      <vt:lpstr>LucidaGrande</vt:lpstr>
      <vt:lpstr>맑은 고딕</vt:lpstr>
      <vt:lpstr>맑은 고딕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김 우진</cp:lastModifiedBy>
  <cp:revision>7565</cp:revision>
  <cp:lastPrinted>2019-07-22T08:02:58Z</cp:lastPrinted>
  <dcterms:created xsi:type="dcterms:W3CDTF">2013-05-15T08:14:35Z</dcterms:created>
  <dcterms:modified xsi:type="dcterms:W3CDTF">2020-10-27T20:36:09Z</dcterms:modified>
  <cp:category/>
</cp:coreProperties>
</file>