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8" r:id="rId19"/>
    <p:sldId id="277" r:id="rId20"/>
    <p:sldId id="284" r:id="rId21"/>
    <p:sldId id="299" r:id="rId22"/>
    <p:sldId id="292" r:id="rId23"/>
    <p:sldId id="285" r:id="rId24"/>
    <p:sldId id="307" r:id="rId25"/>
    <p:sldId id="308" r:id="rId26"/>
    <p:sldId id="281" r:id="rId27"/>
    <p:sldId id="309" r:id="rId28"/>
    <p:sldId id="310" r:id="rId29"/>
    <p:sldId id="311" r:id="rId30"/>
    <p:sldId id="286" r:id="rId31"/>
    <p:sldId id="312" r:id="rId32"/>
    <p:sldId id="31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Sheet1!$B$2:$B$5</cx:f>
        <cx:lvl ptCount="4" formatCode="G/표준">
          <cx:pt idx="0">10.300000000000001</cx:pt>
          <cx:pt idx="1">8.5</cx:pt>
          <cx:pt idx="2">5.5</cx:pt>
          <cx:pt idx="3">4.5</cx:pt>
        </cx:lvl>
      </cx:numDim>
    </cx:data>
    <cx:data id="1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D6D88B47-10CF-4AD8-9BC8-A93BE0566CAF}" formatIdx="0">
          <cx:tx>
            <cx:txData>
              <cx:f>Sheet1!$B$1</cx:f>
              <cx:v>계열 1</cx:v>
            </cx:txData>
          </cx:tx>
          <cx:dataId val="0"/>
          <cx:layoutPr/>
        </cx:series>
        <cx:series layoutId="treemap" hidden="1" uniqueId="{431FCB70-94DB-40C2-A994-B7D9C0405ABD}" formatIdx="1">
          <cx:tx>
            <cx:txData>
              <cx:f>Sheet1!$C$1</cx:f>
              <cx:v>계열 2</cx:v>
            </cx:txData>
          </cx:tx>
          <cx:dataId val="1"/>
          <cx:layoutPr/>
        </cx:series>
        <cx:series layoutId="treemap" hidden="1" uniqueId="{47CE0A8D-D85D-430D-8514-7AFF944024F0}" formatIdx="2">
          <cx:tx>
            <cx:txData>
              <cx:f>Sheet1!$D$1</cx:f>
              <cx:v>계열 3</cx:v>
            </cx:txData>
          </cx:tx>
          <cx:dataId val="2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2020-09-21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1" y="2483882"/>
            <a:ext cx="2824343" cy="1093534"/>
            <a:chOff x="102324" y="3738357"/>
            <a:chExt cx="2422458" cy="1093534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YOLO 4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사람임을 </a:t>
              </a:r>
              <a:r>
                <a:rPr lang="ko-KR" altLang="en-US" sz="1100" b="1" dirty="0" err="1">
                  <a:solidFill>
                    <a:schemeClr val="tx2"/>
                  </a:solidFill>
                </a:rPr>
                <a:t>머신러닝을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 이용하여 파악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최신 객체인식 알고리즘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미팅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오프라인 미팅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203547"/>
            <a:chOff x="93908" y="3859177"/>
            <a:chExt cx="1956821" cy="120354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일주일에 한번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최소 일주일에 한번 직접적인 만남을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프로젝트 인원들의  의용 고취와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실질적인 프로젝트 진척에 대한 의견을 나눔 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제한된 기간동안 최고의 결과물을 내기위해 노력한다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110230" y="2838409"/>
            <a:ext cx="2634054" cy="1327452"/>
            <a:chOff x="-240500" y="3858382"/>
            <a:chExt cx="2634054" cy="1327452"/>
          </a:xfrm>
        </p:grpSpPr>
        <p:sp>
          <p:nvSpPr>
            <p:cNvPr id="39" name="TextBox 38"/>
            <p:cNvSpPr txBox="1"/>
            <p:nvPr/>
          </p:nvSpPr>
          <p:spPr>
            <a:xfrm>
              <a:off x="-240500" y="3858382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 역할의 진척사항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일차적으로 각자 역할을 분담 함으로서 이를 통한 각자의 개인적인 분담을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진행의 효율화를 꾀한다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</a:p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이러한 각자의 영역에 대한 지식을 오프라인 미팅을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서로에게 전달 함으로서 앞으로의 발전이나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더 나은 방법에 대한 고민을 함께한다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A93311-F3A2-45CA-B0FE-0488C61DEEF8}"/>
              </a:ext>
            </a:extLst>
          </p:cNvPr>
          <p:cNvCxnSpPr/>
          <p:nvPr/>
        </p:nvCxnSpPr>
        <p:spPr>
          <a:xfrm>
            <a:off x="6825436" y="551753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6FB97E-5B5D-4065-84A0-6187240E2102}"/>
              </a:ext>
            </a:extLst>
          </p:cNvPr>
          <p:cNvGrpSpPr/>
          <p:nvPr/>
        </p:nvGrpSpPr>
        <p:grpSpPr>
          <a:xfrm>
            <a:off x="7878096" y="5113713"/>
            <a:ext cx="2206336" cy="861775"/>
            <a:chOff x="-240500" y="3858382"/>
            <a:chExt cx="2206336" cy="861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F5C11-D398-401E-A46E-872710129BE5}"/>
                </a:ext>
              </a:extLst>
            </p:cNvPr>
            <p:cNvSpPr txBox="1"/>
            <p:nvPr/>
          </p:nvSpPr>
          <p:spPr>
            <a:xfrm>
              <a:off x="-240500" y="3858382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각자의 발표진행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E9E40-5183-4650-BAA1-1C1038DA5226}"/>
                </a:ext>
              </a:extLst>
            </p:cNvPr>
            <p:cNvSpPr txBox="1"/>
            <p:nvPr/>
          </p:nvSpPr>
          <p:spPr>
            <a:xfrm>
              <a:off x="17432" y="4258492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각자의 지식에 대한 발표를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서로의 발전을 꾀할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수있는</a:t>
              </a:r>
              <a:r>
                <a:rPr lang="ko-KR" altLang="en-US" sz="800" dirty="0">
                  <a:solidFill>
                    <a:schemeClr val="tx2"/>
                  </a:solidFill>
                </a:rPr>
                <a:t> 시간을 갖는다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7"/>
              <p:cNvGraphicFramePr/>
              <p:nvPr>
                <p:extLst>
                  <p:ext uri="{D42A27DB-BD31-4B8C-83A1-F6EECF244321}">
                    <p14:modId xmlns:p14="http://schemas.microsoft.com/office/powerpoint/2010/main" val="617829463"/>
                  </p:ext>
                </p:extLst>
              </p:nvPr>
            </p:nvGraphicFramePr>
            <p:xfrm>
              <a:off x="714375" y="1722475"/>
              <a:ext cx="5238751" cy="38915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75" y="1722475"/>
                <a:ext cx="5238751" cy="389151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매주 주말 온라인 미팅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많은 영역을 프로젝트의 진행을 위해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다뤄야 </a:t>
            </a:r>
            <a:r>
              <a:rPr lang="ko-KR" altLang="en-US" sz="1050" dirty="0" err="1">
                <a:solidFill>
                  <a:schemeClr val="tx2"/>
                </a:solidFill>
              </a:rPr>
              <a:t>하다보니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어쩔 수 없는 개인적인 프로젝트 분야가 발생하고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이로 인하여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 진행 시 자신이 잘 다루지 못하는 분야가 발생한다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프로젝트의 진행은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지금 당장의 프로젝트 진행을 위해서는 어쩔 수 없는 부분이 였지만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길게 살펴보자면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각각의 설계팀 인원들에게는 아쉬운 점으로 나뉠 수 밖에 없다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문제점을 해결하기 위해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온라인 미팅때에 자신이 공부하는데 이용했던 분야를 알려 줌으로서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지식을 공유하고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발전을 꾀하는데 도움을 줄 수가 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또한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이러한 온라인 미팅을 통해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프로젝트의 우선적으로 나눈 분야에 대한 재분배를 꾀하는데도 도움이 되리라 생각한다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 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온라인 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335604" y="2653868"/>
            <a:ext cx="2637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설계를 위한</a:t>
            </a:r>
            <a:r>
              <a:rPr lang="en-US" altLang="ko-KR" sz="2800" b="1" dirty="0"/>
              <a:t>,</a:t>
            </a:r>
          </a:p>
          <a:p>
            <a:r>
              <a:rPr lang="en-US" altLang="ko-KR" sz="2800" b="1" dirty="0"/>
              <a:t> </a:t>
            </a:r>
            <a:r>
              <a:rPr lang="ko-KR" altLang="en-US" sz="2800" b="1" dirty="0"/>
              <a:t>개발 분야 정리</a:t>
            </a:r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1519" y="3482066"/>
            <a:ext cx="2816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많은 연구가 필요한</a:t>
            </a:r>
            <a:endParaRPr lang="en-US" altLang="ko-KR" sz="2400" b="1" dirty="0"/>
          </a:p>
          <a:p>
            <a:r>
              <a:rPr lang="ko-KR" altLang="en-US" sz="2400" b="1" dirty="0"/>
              <a:t> 분야 선정 및 진행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013830" y="3897565"/>
            <a:ext cx="1850269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266693" cy="660429"/>
            <a:chOff x="1188881" y="351819"/>
            <a:chExt cx="1266693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266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9</a:t>
              </a:r>
              <a:r>
                <a:rPr lang="ko-KR" altLang="en-US" sz="2200" dirty="0"/>
                <a:t>월 일정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FE0F44-27EE-4E68-9838-4B2DD3E0BF39}"/>
              </a:ext>
            </a:extLst>
          </p:cNvPr>
          <p:cNvSpPr/>
          <p:nvPr/>
        </p:nvSpPr>
        <p:spPr>
          <a:xfrm>
            <a:off x="426091" y="4446457"/>
            <a:ext cx="3655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하드웨어 분야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_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영상처리 진행에 대한 정확한 방향성을 기준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59CB2AA-1095-42E5-8F87-0D53F5DB289C}"/>
              </a:ext>
            </a:extLst>
          </p:cNvPr>
          <p:cNvGrpSpPr/>
          <p:nvPr/>
        </p:nvGrpSpPr>
        <p:grpSpPr>
          <a:xfrm>
            <a:off x="5332098" y="1929954"/>
            <a:ext cx="546100" cy="546563"/>
            <a:chOff x="-1803400" y="1892300"/>
            <a:chExt cx="736600" cy="737225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77FEDF5-B29B-46D9-A776-04DE5576D717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0D07F6D-B131-4A8D-B1D1-F9B384EB03E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7223300-5336-45A4-8753-68DBF070D136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C2DE45D-CB2A-458A-901D-1C09AA84D5B5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716C9A7-AA11-4994-9CF8-AA34A41F1CBD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41EF1D6-B517-4A3E-A0F4-5F3009063CFF}"/>
              </a:ext>
            </a:extLst>
          </p:cNvPr>
          <p:cNvSpPr txBox="1"/>
          <p:nvPr/>
        </p:nvSpPr>
        <p:spPr>
          <a:xfrm>
            <a:off x="5413373" y="2361274"/>
            <a:ext cx="608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</a:t>
            </a:r>
            <a:r>
              <a:rPr lang="en-US" altLang="ko-KR" sz="1200" dirty="0"/>
              <a:t>CCTV</a:t>
            </a:r>
            <a:r>
              <a:rPr lang="ko-KR" altLang="en-US" sz="1200" dirty="0"/>
              <a:t>를 이용하지 못해</a:t>
            </a:r>
            <a:r>
              <a:rPr lang="en-US" altLang="ko-KR" sz="1200" dirty="0"/>
              <a:t>, </a:t>
            </a:r>
            <a:r>
              <a:rPr lang="ko-KR" altLang="en-US" sz="1200" dirty="0"/>
              <a:t>구현화를 목표로 따로 카메라를 설치에 공학설계를 진행한다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이때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이렇게 진행한 프로젝트가 발전하여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과연 공공 </a:t>
            </a:r>
            <a:r>
              <a:rPr lang="en-US" altLang="ko-KR" sz="1200" dirty="0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를 이용해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공공 서비스의 개발이 가능할까</a:t>
            </a:r>
            <a:r>
              <a:rPr lang="en-US" altLang="ko-KR" sz="1200" dirty="0">
                <a:solidFill>
                  <a:schemeClr val="tx2"/>
                </a:solidFill>
              </a:rPr>
              <a:t>?</a:t>
            </a: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이렇게 공공 </a:t>
            </a:r>
            <a:r>
              <a:rPr lang="en-US" altLang="ko-KR" sz="1200" dirty="0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를 이용한 사례가 존재할까</a:t>
            </a:r>
            <a:r>
              <a:rPr lang="en-US" altLang="ko-KR" sz="1200" dirty="0">
                <a:solidFill>
                  <a:schemeClr val="tx2"/>
                </a:solidFill>
              </a:rPr>
              <a:t>?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A1F93-C1CF-4012-BBEA-6C6EE2E6F8FD}"/>
              </a:ext>
            </a:extLst>
          </p:cNvPr>
          <p:cNvSpPr txBox="1"/>
          <p:nvPr/>
        </p:nvSpPr>
        <p:spPr>
          <a:xfrm>
            <a:off x="5878472" y="1184026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발전가능성</a:t>
            </a:r>
          </a:p>
        </p:txBody>
      </p:sp>
    </p:spTree>
    <p:extLst>
      <p:ext uri="{BB962C8B-B14F-4D97-AF65-F5344CB8AC3E}">
        <p14:creationId xmlns:p14="http://schemas.microsoft.com/office/powerpoint/2010/main" val="3672287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5604ED-19C7-4389-985B-D61B78B227AA}"/>
              </a:ext>
            </a:extLst>
          </p:cNvPr>
          <p:cNvGrpSpPr/>
          <p:nvPr/>
        </p:nvGrpSpPr>
        <p:grpSpPr>
          <a:xfrm>
            <a:off x="7201073" y="459541"/>
            <a:ext cx="4920855" cy="6261478"/>
            <a:chOff x="3461371" y="0"/>
            <a:chExt cx="5269258" cy="6881658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A20C84C-D037-440C-A3D8-6A1E3CA8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371" y="0"/>
              <a:ext cx="5269258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0F64B1-F15F-4700-9E09-D193FDFD015A}"/>
                </a:ext>
              </a:extLst>
            </p:cNvPr>
            <p:cNvSpPr/>
            <p:nvPr/>
          </p:nvSpPr>
          <p:spPr>
            <a:xfrm>
              <a:off x="8227794" y="427862"/>
              <a:ext cx="502835" cy="6453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48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2373</Words>
  <Application>Microsoft Office PowerPoint</Application>
  <PresentationFormat>와이드스크린</PresentationFormat>
  <Paragraphs>353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172</cp:revision>
  <dcterms:created xsi:type="dcterms:W3CDTF">2015-01-21T11:35:38Z</dcterms:created>
  <dcterms:modified xsi:type="dcterms:W3CDTF">2020-09-21T04:59:41Z</dcterms:modified>
</cp:coreProperties>
</file>