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1286" r:id="rId2"/>
    <p:sldId id="992" r:id="rId3"/>
    <p:sldId id="1402" r:id="rId4"/>
    <p:sldId id="1403" r:id="rId5"/>
    <p:sldId id="1395" r:id="rId6"/>
    <p:sldId id="1396" r:id="rId7"/>
    <p:sldId id="1397" r:id="rId8"/>
    <p:sldId id="1399" r:id="rId9"/>
    <p:sldId id="1400" r:id="rId10"/>
    <p:sldId id="1401" r:id="rId11"/>
    <p:sldId id="1398" r:id="rId12"/>
    <p:sldId id="1393" r:id="rId13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3"/>
            <p14:sldId id="1395"/>
            <p14:sldId id="1396"/>
            <p14:sldId id="1397"/>
            <p14:sldId id="1399"/>
            <p14:sldId id="1400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7" autoAdjust="0"/>
    <p:restoredTop sz="96583" autoAdjust="0"/>
  </p:normalViewPr>
  <p:slideViewPr>
    <p:cSldViewPr>
      <p:cViewPr varScale="1">
        <p:scale>
          <a:sx n="76" d="100"/>
          <a:sy n="76" d="100"/>
        </p:scale>
        <p:origin x="96" y="672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59539324"/>
              </p:ext>
            </p:extLst>
          </p:nvPr>
        </p:nvGraphicFramePr>
        <p:xfrm>
          <a:off x="312267" y="936476"/>
          <a:ext cx="9798478" cy="6264695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77890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144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6145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00605"/>
              </p:ext>
            </p:extLst>
          </p:nvPr>
        </p:nvGraphicFramePr>
        <p:xfrm>
          <a:off x="744315" y="1296515"/>
          <a:ext cx="9433048" cy="590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대기인원 판별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실시간 대기인원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데이터 베이스 서버 구축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공공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이용한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실시간 버스 정보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3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20618822"/>
              </p:ext>
            </p:extLst>
          </p:nvPr>
        </p:nvGraphicFramePr>
        <p:xfrm>
          <a:off x="293688" y="720724"/>
          <a:ext cx="9915524" cy="5172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이채민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86988</TotalTime>
  <Words>284</Words>
  <Application>Microsoft Office PowerPoint</Application>
  <PresentationFormat>사용자 지정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7544</cp:revision>
  <cp:lastPrinted>2019-07-22T08:02:58Z</cp:lastPrinted>
  <dcterms:created xsi:type="dcterms:W3CDTF">2013-05-15T08:14:35Z</dcterms:created>
  <dcterms:modified xsi:type="dcterms:W3CDTF">2020-10-23T10:57:22Z</dcterms:modified>
  <cp:category/>
</cp:coreProperties>
</file>