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92" r:id="rId23"/>
    <p:sldId id="285" r:id="rId24"/>
    <p:sldId id="314" r:id="rId25"/>
    <p:sldId id="315" r:id="rId26"/>
    <p:sldId id="307" r:id="rId27"/>
    <p:sldId id="308" r:id="rId28"/>
    <p:sldId id="281" r:id="rId29"/>
    <p:sldId id="309" r:id="rId30"/>
    <p:sldId id="310" r:id="rId31"/>
    <p:sldId id="311" r:id="rId32"/>
    <p:sldId id="286" r:id="rId33"/>
    <p:sldId id="312" r:id="rId34"/>
    <p:sldId id="313" r:id="rId35"/>
    <p:sldId id="31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2020-10-13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>
                <p:extLst>
                  <p:ext uri="{D42A27DB-BD31-4B8C-83A1-F6EECF244321}">
                    <p14:modId xmlns:p14="http://schemas.microsoft.com/office/powerpoint/2010/main" val="617829463"/>
                  </p:ext>
                </p:extLst>
              </p:nvPr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335604" y="2653868"/>
            <a:ext cx="2637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설계를 위한</a:t>
            </a:r>
            <a:r>
              <a:rPr lang="en-US" altLang="ko-KR" sz="2800" b="1" dirty="0"/>
              <a:t>,</a:t>
            </a:r>
          </a:p>
          <a:p>
            <a:r>
              <a:rPr lang="en-US" altLang="ko-KR" sz="2800" b="1" dirty="0"/>
              <a:t> </a:t>
            </a:r>
            <a:r>
              <a:rPr lang="ko-KR" altLang="en-US" sz="2800" b="1" dirty="0"/>
              <a:t>개발 분야 정리</a:t>
            </a:r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1519" y="3482066"/>
            <a:ext cx="2816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많은 연구가 필요한</a:t>
            </a:r>
            <a:endParaRPr lang="en-US" altLang="ko-KR" sz="2400" b="1" dirty="0"/>
          </a:p>
          <a:p>
            <a:r>
              <a:rPr lang="ko-KR" altLang="en-US" sz="2400" b="1" dirty="0"/>
              <a:t> 분야 선정 및 진행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013830" y="3897565"/>
            <a:ext cx="1850269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266693" cy="660429"/>
            <a:chOff x="1188881" y="351819"/>
            <a:chExt cx="1266693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266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9</a:t>
              </a:r>
              <a:r>
                <a:rPr lang="ko-KR" altLang="en-US" sz="2200" dirty="0"/>
                <a:t>월 일정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FE0F44-27EE-4E68-9838-4B2DD3E0BF39}"/>
              </a:ext>
            </a:extLst>
          </p:cNvPr>
          <p:cNvSpPr/>
          <p:nvPr/>
        </p:nvSpPr>
        <p:spPr>
          <a:xfrm>
            <a:off x="426091" y="4446457"/>
            <a:ext cx="3655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하드웨어 분야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_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영상처리 진행에 대한 정확한 방향성을 기준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353746" y="1398131"/>
            <a:ext cx="4768181" cy="1639280"/>
            <a:chOff x="102323" y="3738357"/>
            <a:chExt cx="4768181" cy="1180391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3" y="4231727"/>
              <a:ext cx="4768181" cy="68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어떠한 클라우드 서버를 이용할지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그리고 그에 대한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받는 방법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그리고 공공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API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란 무엇인지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OPEN CV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의 이용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이미지를 통한 객체 처리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91525" cy="660429"/>
            <a:chOff x="1188881" y="351819"/>
            <a:chExt cx="2991525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91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67"/>
            <a:ext cx="4323127" cy="2639553"/>
            <a:chOff x="102324" y="3738357"/>
            <a:chExt cx="4323127" cy="1900655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323127" cy="140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</a:p>
            <a:p>
              <a:b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받기위해 어떠한 제공 사이트들이 있는지 그리고 그들의  장단점에 대한 평가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예시를 통한 각 공공 데이터들의 사용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영상처리에서 영상을 중심으로 객체를 파악하는 방법에 대한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91525" cy="660429"/>
            <a:chOff x="1188881" y="351819"/>
            <a:chExt cx="2991525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91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59CB2AA-1095-42E5-8F87-0D53F5DB289C}"/>
              </a:ext>
            </a:extLst>
          </p:cNvPr>
          <p:cNvGrpSpPr/>
          <p:nvPr/>
        </p:nvGrpSpPr>
        <p:grpSpPr>
          <a:xfrm>
            <a:off x="5332098" y="1929954"/>
            <a:ext cx="546100" cy="546563"/>
            <a:chOff x="-1803400" y="1892300"/>
            <a:chExt cx="736600" cy="737225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77FEDF5-B29B-46D9-A776-04DE5576D717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0D07F6D-B131-4A8D-B1D1-F9B384EB03E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7223300-5336-45A4-8753-68DBF070D136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C2DE45D-CB2A-458A-901D-1C09AA84D5B5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716C9A7-AA11-4994-9CF8-AA34A41F1CBD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41EF1D6-B517-4A3E-A0F4-5F3009063CFF}"/>
              </a:ext>
            </a:extLst>
          </p:cNvPr>
          <p:cNvSpPr txBox="1"/>
          <p:nvPr/>
        </p:nvSpPr>
        <p:spPr>
          <a:xfrm>
            <a:off x="5413373" y="2361274"/>
            <a:ext cx="608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</a:t>
            </a:r>
            <a:r>
              <a:rPr lang="en-US" altLang="ko-KR" sz="1200" dirty="0"/>
              <a:t>CCTV</a:t>
            </a:r>
            <a:r>
              <a:rPr lang="ko-KR" altLang="en-US" sz="1200" dirty="0"/>
              <a:t>를 이용하지 못해</a:t>
            </a:r>
            <a:r>
              <a:rPr lang="en-US" altLang="ko-KR" sz="1200" dirty="0"/>
              <a:t>, </a:t>
            </a:r>
            <a:r>
              <a:rPr lang="ko-KR" altLang="en-US" sz="1200" dirty="0"/>
              <a:t>구현화를 목표로 따로 카메라를 설치에 공학설계를 진행한다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이때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이렇게 진행한 프로젝트가 발전하여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과연 공공 </a:t>
            </a:r>
            <a:r>
              <a:rPr lang="en-US" altLang="ko-KR" sz="1200" dirty="0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를 이용해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공공 서비스의 개발이 가능할까</a:t>
            </a:r>
            <a:r>
              <a:rPr lang="en-US" altLang="ko-KR" sz="1200" dirty="0">
                <a:solidFill>
                  <a:schemeClr val="tx2"/>
                </a:solidFill>
              </a:rPr>
              <a:t>?</a:t>
            </a: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이렇게 공공 </a:t>
            </a:r>
            <a:r>
              <a:rPr lang="en-US" altLang="ko-KR" sz="1200" dirty="0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를 이용한 사례가 존재할까</a:t>
            </a:r>
            <a:r>
              <a:rPr lang="en-US" altLang="ko-KR" sz="1200" dirty="0">
                <a:solidFill>
                  <a:schemeClr val="tx2"/>
                </a:solidFill>
              </a:rPr>
              <a:t>?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A1F93-C1CF-4012-BBEA-6C6EE2E6F8FD}"/>
              </a:ext>
            </a:extLst>
          </p:cNvPr>
          <p:cNvSpPr txBox="1"/>
          <p:nvPr/>
        </p:nvSpPr>
        <p:spPr>
          <a:xfrm>
            <a:off x="5878472" y="118402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발전가능성</a:t>
            </a:r>
          </a:p>
        </p:txBody>
      </p:sp>
    </p:spTree>
    <p:extLst>
      <p:ext uri="{BB962C8B-B14F-4D97-AF65-F5344CB8AC3E}">
        <p14:creationId xmlns:p14="http://schemas.microsoft.com/office/powerpoint/2010/main" val="367228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5604ED-19C7-4389-985B-D61B78B227AA}"/>
              </a:ext>
            </a:extLst>
          </p:cNvPr>
          <p:cNvGrpSpPr/>
          <p:nvPr/>
        </p:nvGrpSpPr>
        <p:grpSpPr>
          <a:xfrm>
            <a:off x="7201073" y="459541"/>
            <a:ext cx="4920855" cy="6261478"/>
            <a:chOff x="3461371" y="0"/>
            <a:chExt cx="5269258" cy="6881658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A20C84C-D037-440C-A3D8-6A1E3CA8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371" y="0"/>
              <a:ext cx="526925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0F64B1-F15F-4700-9E09-D193FDFD015A}"/>
                </a:ext>
              </a:extLst>
            </p:cNvPr>
            <p:cNvSpPr/>
            <p:nvPr/>
          </p:nvSpPr>
          <p:spPr>
            <a:xfrm>
              <a:off x="8227794" y="427862"/>
              <a:ext cx="502835" cy="6453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481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70426" y="2645964"/>
            <a:ext cx="6884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500" dirty="0"/>
              <a:t>서버의 개발을 완료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ko-KR" altLang="en-US" sz="1500" dirty="0"/>
              <a:t>영상을 통해 여러 객체에서 사람을 찾는 알고리즘에 대한 연구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ko-KR" altLang="en-US" sz="1500" dirty="0"/>
              <a:t>공공 </a:t>
            </a:r>
            <a:r>
              <a:rPr lang="en-US" altLang="ko-KR" sz="1500" dirty="0"/>
              <a:t>API </a:t>
            </a:r>
            <a:r>
              <a:rPr lang="ko-KR" altLang="en-US" sz="1500" dirty="0"/>
              <a:t>를 통해 얻은 자료를 어떻게 사용자들에게 나타내 줄지에 대해 연구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2537</Words>
  <Application>Microsoft Office PowerPoint</Application>
  <PresentationFormat>와이드스크린</PresentationFormat>
  <Paragraphs>387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174</cp:revision>
  <dcterms:created xsi:type="dcterms:W3CDTF">2015-01-21T11:35:38Z</dcterms:created>
  <dcterms:modified xsi:type="dcterms:W3CDTF">2020-10-13T07:51:15Z</dcterms:modified>
</cp:coreProperties>
</file>