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91" r:id="rId9"/>
    <p:sldId id="385" r:id="rId10"/>
    <p:sldId id="320" r:id="rId11"/>
    <p:sldId id="324" r:id="rId12"/>
    <p:sldId id="381" r:id="rId13"/>
    <p:sldId id="369" r:id="rId14"/>
    <p:sldId id="352" r:id="rId15"/>
    <p:sldId id="392" r:id="rId16"/>
    <p:sldId id="380" r:id="rId17"/>
    <p:sldId id="339" r:id="rId18"/>
    <p:sldId id="382" r:id="rId19"/>
    <p:sldId id="388" r:id="rId20"/>
    <p:sldId id="390" r:id="rId21"/>
    <p:sldId id="389" r:id="rId22"/>
    <p:sldId id="393" r:id="rId23"/>
    <p:sldId id="394" r:id="rId24"/>
    <p:sldId id="3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4561561" y="23032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80340" y="3156274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09008" y="3649733"/>
            <a:ext cx="818259" cy="4328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5" y="1305194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41379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3" y="2192866"/>
            <a:ext cx="7848600" cy="4291828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62">
            <a:extLst>
              <a:ext uri="{FF2B5EF4-FFF2-40B4-BE49-F238E27FC236}">
                <a16:creationId xmlns:a16="http://schemas.microsoft.com/office/drawing/2014/main" id="{66E4CCFB-554F-42F6-AEB4-836A0F19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46" y="181744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&lt;Server-Database&gt;</a:t>
            </a: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바닥글 개체 틀 11">
            <a:extLst>
              <a:ext uri="{FF2B5EF4-FFF2-40B4-BE49-F238E27FC236}">
                <a16:creationId xmlns:a16="http://schemas.microsoft.com/office/drawing/2014/main" id="{4D16C82D-7F24-4378-AB19-4AFBC6B3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3B160B-4E72-4E4B-9069-2746DC3CA995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96546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E3D1B-2F5B-4B11-BFCB-275FFE69E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C33F8-4D52-466D-931E-40A3B27DF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3BF92-8577-451A-854F-AEAE90E86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25409-9BE1-4DE0-9260-793A261172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19778-300F-4A72-A641-6EE2522C3134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7A6C53-2BDE-4D1B-8751-0051FC99D21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6FF317-EFD8-4654-BA63-838EBEF01D2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2">
            <a:extLst>
              <a:ext uri="{FF2B5EF4-FFF2-40B4-BE49-F238E27FC236}">
                <a16:creationId xmlns:a16="http://schemas.microsoft.com/office/drawing/2014/main" id="{82D08DA1-865F-4C88-BAB3-90880837813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C38F748-B738-49B9-949D-60A73EF9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C1F475-8841-4293-BEAB-5D33472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A023A023-BF9D-49B9-A65A-E5457CE4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C60D1-A07F-402C-8CB6-D726B9E275E0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image14.png">
            <a:extLst>
              <a:ext uri="{FF2B5EF4-FFF2-40B4-BE49-F238E27FC236}">
                <a16:creationId xmlns:a16="http://schemas.microsoft.com/office/drawing/2014/main" id="{05EDF701-EF48-469D-81FD-CA31C728E4C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78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747C4CCF-54A7-440B-9417-FE2C9020E9B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096344" cy="326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 </a:t>
            </a:r>
            <a:r>
              <a:rPr kumimoji="0" lang="en-US" altLang="ko-KR" sz="1700" b="1" i="0" u="none" strike="noStrike" kern="1200" cap="none" spc="-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)(3)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바닥글 개체 틀 10">
            <a:extLst>
              <a:ext uri="{FF2B5EF4-FFF2-40B4-BE49-F238E27FC236}">
                <a16:creationId xmlns:a16="http://schemas.microsoft.com/office/drawing/2014/main" id="{86833BBE-6662-4272-B441-9E2EB3E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신청한 공공데이터 포털의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</a:t>
            </a:r>
            <a:r>
              <a:rPr lang="en-US" altLang="ko-KR" sz="17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EB93BC-7B79-4684-AF73-D7EA9CCAA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8" y="2072681"/>
            <a:ext cx="3657947" cy="4607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bottomNavi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이루어진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menu.xml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하단 메뉴 세 개 중 하나를 선택하면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FramgeLayout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이루는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Fragment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교체함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294574-623C-4CE2-819D-4A723367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01" y="2220311"/>
            <a:ext cx="5285891" cy="3633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FA8187-CDCC-42D4-A5AF-2793ECB98D1A}"/>
              </a:ext>
            </a:extLst>
          </p:cNvPr>
          <p:cNvSpPr txBox="1"/>
          <p:nvPr/>
        </p:nvSpPr>
        <p:spPr>
          <a:xfrm flipH="1">
            <a:off x="7197690" y="5424887"/>
            <a:ext cx="194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MainActivity.java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4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UI)(2)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enu_right.xml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만들어서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우측 상단에 메뉴가 보이도록 설정함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F04F4E-CFF4-47A4-99E1-14D4DDE1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3" y="1889161"/>
            <a:ext cx="8866934" cy="46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6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UI)(3)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버스 번호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(8100, M4102)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클릭 시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subActivity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showActivity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각각 실행되도록 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B2A7BD-A018-4A12-8A67-16C7238AA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" y="1718041"/>
            <a:ext cx="7786771" cy="48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C90CA3-72D1-4057-9FAF-C29E54C4E9C1}"/>
              </a:ext>
            </a:extLst>
          </p:cNvPr>
          <p:cNvGraphicFramePr>
            <a:graphicFrameLocks noGrp="1"/>
          </p:cNvGraphicFramePr>
          <p:nvPr/>
        </p:nvGraphicFramePr>
        <p:xfrm>
          <a:off x="4583456" y="1268762"/>
          <a:ext cx="4320480" cy="306177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환승 경로를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영상처리한 데이터를 서버를 통해 앱으로 전달함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map SDK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사용자의 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경로 안내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데이터 요청하여 이전 정류장들의 대기인원수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버스의 잔여 좌석수 등을 고려하여 추천 경로를 안내함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82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24864"/>
              </p:ext>
            </p:extLst>
          </p:nvPr>
        </p:nvGraphicFramePr>
        <p:xfrm>
          <a:off x="706905" y="1268761"/>
          <a:ext cx="5601539" cy="4360505"/>
        </p:xfrm>
        <a:graphic>
          <a:graphicData uri="http://schemas.openxmlformats.org/drawingml/2006/table">
            <a:tbl>
              <a:tblPr/>
              <a:tblGrid>
                <a:gridCol w="64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28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02566" marR="102566" marT="51283" marB="51283"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영상 처리를 진행하는데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</a:t>
                      </a:r>
                      <a:b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진행하는 컴퓨터의 역할을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12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진행함으로써 전자기기의 발열을 줄이기위해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1920</Words>
  <Application>Microsoft Office PowerPoint</Application>
  <PresentationFormat>화면 슬라이드 쇼(4:3)</PresentationFormat>
  <Paragraphs>386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leyujin1007@naver.com</cp:lastModifiedBy>
  <cp:revision>28</cp:revision>
  <dcterms:created xsi:type="dcterms:W3CDTF">2020-07-20T13:24:56Z</dcterms:created>
  <dcterms:modified xsi:type="dcterms:W3CDTF">2020-07-25T09:58:11Z</dcterms:modified>
</cp:coreProperties>
</file>