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5B698-49DF-4518-A4AC-7D1D60218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5B9A1-CE01-47AF-9AA7-DB7C556E5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27E0E-D8FD-4C95-A2A9-C279A97D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7240-D68C-4623-A1AE-29EB23E4661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00BE9-D12B-4999-99EE-CF2F781E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80697-B8BB-4311-98BA-B1AD7132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8405-BC10-4FE0-81A6-2704B9E1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459F6-D29C-492C-994D-094FD2FB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6615D4-B0B6-490F-8063-D4C9B5D42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3B82E-E92B-4B44-A99F-7F947CE4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7240-D68C-4623-A1AE-29EB23E4661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40B41-7EA9-4931-83D6-117C1E4B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06240-61AC-4B7D-8B4B-D4D1E631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8405-BC10-4FE0-81A6-2704B9E1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5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A88305-97DC-43E9-B296-DF61DB311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68BD81-F229-4896-B1FC-EA99FFD17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F8DAB-0C28-459A-AC52-73E83B12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7240-D68C-4623-A1AE-29EB23E4661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B7E33-2588-417A-96F4-C8DF89BC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64B50-014E-4F1F-9407-DAAC9A0A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8405-BC10-4FE0-81A6-2704B9E1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0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EE281-44E1-4404-965A-FEE7E526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52BB4-8338-49BE-A6DA-DB77BABF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B8C87-DF41-46BE-9C8A-0A144D65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7240-D68C-4623-A1AE-29EB23E4661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AE191-B652-4E08-BFAF-95A89D29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09F65-5234-4D31-8E2F-6ADA76E2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8405-BC10-4FE0-81A6-2704B9E1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F7158-EF49-4BE2-8548-CC447379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A48DC-4125-4047-BD64-474D11A9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2E4DA-1063-437D-9547-2C36D8B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7240-D68C-4623-A1AE-29EB23E4661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89D61-00FB-4249-BB76-04A75DF5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4532-001D-4580-91BD-542F1690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8405-BC10-4FE0-81A6-2704B9E1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0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544C-B4A4-4BEE-9EA2-1334ED3C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8A310-248C-4E9E-B2CF-BFA55F7B6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F41CC3-A0AD-4066-A9E7-EF78FFBA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E9648-DF23-4092-B76D-28001E8E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7240-D68C-4623-A1AE-29EB23E4661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26A35-06EF-4F15-9AFB-DEB18CE9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8DFB3-6DBD-45F2-8DD8-BA72212A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8405-BC10-4FE0-81A6-2704B9E1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3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8217C-AF0A-43BB-8FAD-7218564D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484B60-8762-4A28-8EFE-0AADD537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1925B-931C-4E1F-8210-000998AD7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DF0A5F-9045-47B1-877E-70318BB30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E52CE-20B8-40B0-A583-84E9F58FA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78657-381B-435C-99FE-A4C5A3D1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7240-D68C-4623-A1AE-29EB23E4661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0DE5B7-8E73-4B8A-B386-D6D45D0F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B37B3D-1AA0-4DFB-9570-36C416B0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8405-BC10-4FE0-81A6-2704B9E1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9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1FD47-AFD4-4243-9E82-989EB5D3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4559A5-A591-47C0-8CCF-526A62E7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7240-D68C-4623-A1AE-29EB23E4661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BA5838-0789-4EFA-8CD8-839C69B7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93E1BC-BF44-4F21-8E8D-3E3F2420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8405-BC10-4FE0-81A6-2704B9E1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1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3E6529-4BD3-478C-93BB-29C93CAE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7240-D68C-4623-A1AE-29EB23E4661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60BB6E-19DB-414A-B3BD-06B3B336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529B9-EB21-4496-9452-AF904A5B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8405-BC10-4FE0-81A6-2704B9E1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6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3090A-0799-4810-A6EC-09F5837D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B3A98-45C9-4837-B1F7-82A66448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BF786-5FF0-4036-8A1A-25D0ABA1F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083EE-8452-4BBB-9DD8-357EBD12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7240-D68C-4623-A1AE-29EB23E4661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966EC-4829-4EDF-8DDA-16AD564D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98222-E6FD-4F0F-8E46-B79C1B4F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8405-BC10-4FE0-81A6-2704B9E1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1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2EB37-9F7E-4F99-BD7F-96E85753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07BB89-5F90-4464-B234-57BBBFA79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F8C97-54C3-435C-A400-9E441DFBE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1D922-958B-4007-99B8-71A90DE2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7240-D68C-4623-A1AE-29EB23E4661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D7B1D-D5D0-4C66-B445-A2EE6E78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549F2-BD8A-43AD-B8B6-38E38125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8405-BC10-4FE0-81A6-2704B9E1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1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0801C-A057-406F-B59E-5A2D3DFC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29483-A357-4FB6-9527-50C79191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EFA0F-8C06-4F78-AE24-338BEF0D8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7240-D68C-4623-A1AE-29EB23E4661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2D024-116C-4DD7-9DEC-240233B73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A7940-B984-4324-94DA-1EDB76897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08405-BC10-4FE0-81A6-2704B9E1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7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1141EFC-1ACF-44B7-9F46-2256C55E6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A623C83-6355-45D1-9D98-873869937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1483360"/>
            <a:ext cx="9898098" cy="5567680"/>
          </a:xfrm>
          <a:prstGeom prst="rect">
            <a:avLst/>
          </a:prstGeom>
        </p:spPr>
      </p:pic>
      <p:pic>
        <p:nvPicPr>
          <p:cNvPr id="9" name="그림 8" descr="화살이(가) 표시된 사진&#10;&#10;자동 생성된 설명">
            <a:extLst>
              <a:ext uri="{FF2B5EF4-FFF2-40B4-BE49-F238E27FC236}">
                <a16:creationId xmlns:a16="http://schemas.microsoft.com/office/drawing/2014/main" id="{192796E2-FB49-4446-968C-E9388247B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110" y="7124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2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우진</dc:creator>
  <cp:lastModifiedBy>김 우진</cp:lastModifiedBy>
  <cp:revision>1</cp:revision>
  <dcterms:created xsi:type="dcterms:W3CDTF">2020-10-27T07:25:25Z</dcterms:created>
  <dcterms:modified xsi:type="dcterms:W3CDTF">2020-10-27T07:26:57Z</dcterms:modified>
</cp:coreProperties>
</file>