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07" r:id="rId24"/>
    <p:sldId id="314" r:id="rId25"/>
    <p:sldId id="315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45078" y="1398135"/>
            <a:ext cx="5276850" cy="1414994"/>
            <a:chOff x="-406345" y="3738357"/>
            <a:chExt cx="5276850" cy="101888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06345" y="4081307"/>
              <a:ext cx="5276850" cy="67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통해 얻은 자료를 어떻게 사용자들에게 나타내 줄지에 대해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안드로이드 앱 개발에 대한 연구와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마무리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04584" y="1440169"/>
            <a:ext cx="5869281" cy="1539267"/>
            <a:chOff x="-1318810" y="3738357"/>
            <a:chExt cx="5869281" cy="1108375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318810" y="4115387"/>
              <a:ext cx="5869281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객체인식을 통해 얻은 데이터들을 클라우드 서버에 전송하기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IOT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이용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안드로이드 앱 개발 시작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통해 받은 자료를 앱으로서 시각화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객체인식 분야 </a:t>
            </a:r>
            <a:r>
              <a:rPr lang="en-US" altLang="ko-KR" sz="1500" dirty="0"/>
              <a:t>_ </a:t>
            </a:r>
            <a:r>
              <a:rPr lang="ko-KR" altLang="en-US" sz="1500" dirty="0"/>
              <a:t>논문 관련 조사</a:t>
            </a:r>
            <a:r>
              <a:rPr lang="en-US" altLang="ko-KR" sz="1500" dirty="0"/>
              <a:t> </a:t>
            </a:r>
            <a:r>
              <a:rPr lang="ko-KR" altLang="en-US" sz="1500" dirty="0"/>
              <a:t>및 연구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/>
              <a:t>공공 </a:t>
            </a:r>
            <a:r>
              <a:rPr lang="en-US" altLang="ko-KR" sz="1500" dirty="0"/>
              <a:t>API</a:t>
            </a:r>
            <a:r>
              <a:rPr lang="ko-KR" altLang="en-US" sz="1500" dirty="0"/>
              <a:t>를 통한 실시간 버스 정보와</a:t>
            </a:r>
            <a:r>
              <a:rPr lang="en-US" altLang="ko-KR" sz="1500" dirty="0"/>
              <a:t>, </a:t>
            </a:r>
            <a:r>
              <a:rPr lang="ko-KR" altLang="en-US" sz="1500" dirty="0"/>
              <a:t>개발 하드웨어를 통한</a:t>
            </a:r>
            <a:r>
              <a:rPr lang="en-US" altLang="ko-KR" sz="1500" dirty="0"/>
              <a:t> </a:t>
            </a:r>
          </a:p>
          <a:p>
            <a:pPr algn="just"/>
            <a:r>
              <a:rPr lang="en-US" altLang="ko-KR" sz="1500" dirty="0"/>
              <a:t>   </a:t>
            </a:r>
            <a:r>
              <a:rPr lang="ko-KR" altLang="en-US" sz="1500" dirty="0"/>
              <a:t>해당 버스 대기인원파악을 통해 버스 탑승까지의 예상 시간 연구</a:t>
            </a:r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2391</Words>
  <Application>Microsoft Office PowerPoint</Application>
  <PresentationFormat>와이드스크린</PresentationFormat>
  <Paragraphs>356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182</cp:revision>
  <dcterms:created xsi:type="dcterms:W3CDTF">2015-01-21T11:35:38Z</dcterms:created>
  <dcterms:modified xsi:type="dcterms:W3CDTF">2020-11-01T11:38:44Z</dcterms:modified>
</cp:coreProperties>
</file>