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07" r:id="rId24"/>
    <p:sldId id="314" r:id="rId25"/>
    <p:sldId id="315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45078" y="1398134"/>
            <a:ext cx="5276850" cy="1245716"/>
            <a:chOff x="-406345" y="3738357"/>
            <a:chExt cx="5276850" cy="896998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06345" y="4081307"/>
              <a:ext cx="5276850" cy="55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새로운 기술 및 오류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앞서서 발전시킨</a:t>
              </a:r>
              <a:r>
                <a:rPr lang="en-US" altLang="ko-KR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실시간 대기인원을 바탕으로 실제 버스 탑승까지의 시간을 파악하기 위한 연산 진행 및 수정</a:t>
              </a:r>
              <a:r>
                <a:rPr lang="en-US" altLang="ko-KR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29155" y="1440176"/>
            <a:ext cx="4742184" cy="1216208"/>
            <a:chOff x="-494239" y="3738357"/>
            <a:chExt cx="4742184" cy="87575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94239" y="4148706"/>
              <a:ext cx="4742184" cy="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버스 정보 추가 사항 구축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처리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APP</a:t>
              </a: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 전반적인 정리 </a:t>
              </a:r>
              <a:r>
                <a:rPr lang="en-US" altLang="ko-KR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ko-KR" altLang="en-US" sz="1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전체적 구성 구축과 세부내용 정리</a:t>
              </a:r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69884" y="2643938"/>
            <a:ext cx="68847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500" dirty="0"/>
              <a:t>APP</a:t>
            </a:r>
            <a:r>
              <a:rPr lang="ko-KR" altLang="en-US" sz="1500" dirty="0"/>
              <a:t> 구축의 버스 노선 구축 마무리 </a:t>
            </a:r>
            <a:r>
              <a:rPr lang="en-US" altLang="ko-KR" sz="1500" dirty="0"/>
              <a:t>(</a:t>
            </a:r>
            <a:r>
              <a:rPr lang="ko-KR" altLang="en-US" sz="1500" dirty="0"/>
              <a:t>하드웨어 부분</a:t>
            </a:r>
            <a:r>
              <a:rPr lang="en-US" altLang="ko-KR" sz="1500" dirty="0"/>
              <a:t>)</a:t>
            </a:r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>
                <a:solidFill>
                  <a:schemeClr val="tx2"/>
                </a:solidFill>
              </a:rPr>
              <a:t>전반적인 </a:t>
            </a:r>
            <a:r>
              <a:rPr lang="en-US" altLang="ko-KR" sz="1500" dirty="0">
                <a:solidFill>
                  <a:schemeClr val="tx2"/>
                </a:solidFill>
              </a:rPr>
              <a:t>APP</a:t>
            </a:r>
            <a:r>
              <a:rPr lang="ko-KR" altLang="en-US" sz="1500" dirty="0">
                <a:solidFill>
                  <a:schemeClr val="tx2"/>
                </a:solidFill>
              </a:rPr>
              <a:t>의 구축 마무리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ko-KR" altLang="en-US" sz="1500" dirty="0">
                <a:solidFill>
                  <a:schemeClr val="tx2"/>
                </a:solidFill>
              </a:rPr>
              <a:t>발견하는 수정이 필요한 부분 처리</a:t>
            </a:r>
            <a:endParaRPr lang="en-US" altLang="ko-KR" sz="150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endParaRPr lang="en-US" altLang="ko-KR" sz="1500" dirty="0">
              <a:solidFill>
                <a:schemeClr val="tx2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500" dirty="0">
                <a:solidFill>
                  <a:schemeClr val="tx2"/>
                </a:solidFill>
              </a:rPr>
              <a:t>객체인식 알고리즘 연구</a:t>
            </a:r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2384</Words>
  <Application>Microsoft Office PowerPoint</Application>
  <PresentationFormat>와이드스크린</PresentationFormat>
  <Paragraphs>355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187</cp:revision>
  <dcterms:created xsi:type="dcterms:W3CDTF">2015-01-21T11:35:38Z</dcterms:created>
  <dcterms:modified xsi:type="dcterms:W3CDTF">2020-11-22T05:02:09Z</dcterms:modified>
</cp:coreProperties>
</file>