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1286" r:id="rId2"/>
    <p:sldId id="992" r:id="rId3"/>
    <p:sldId id="1402" r:id="rId4"/>
    <p:sldId id="1404" r:id="rId5"/>
    <p:sldId id="1406" r:id="rId6"/>
    <p:sldId id="1407" r:id="rId7"/>
    <p:sldId id="1405" r:id="rId8"/>
    <p:sldId id="1395" r:id="rId9"/>
    <p:sldId id="1396" r:id="rId10"/>
    <p:sldId id="1397" r:id="rId11"/>
    <p:sldId id="1400" r:id="rId12"/>
    <p:sldId id="1399" r:id="rId13"/>
    <p:sldId id="1401" r:id="rId14"/>
    <p:sldId id="1398" r:id="rId15"/>
    <p:sldId id="1393" r:id="rId16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7"/>
            <p14:sldId id="1405"/>
            <p14:sldId id="1395"/>
            <p14:sldId id="1396"/>
            <p14:sldId id="1397"/>
            <p14:sldId id="1400"/>
            <p14:sldId id="1399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6583" autoAdjust="0"/>
  </p:normalViewPr>
  <p:slideViewPr>
    <p:cSldViewPr>
      <p:cViewPr varScale="1">
        <p:scale>
          <a:sx n="58" d="100"/>
          <a:sy n="58" d="100"/>
        </p:scale>
        <p:origin x="1572" y="40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64C0C-B5B9-4596-8BDE-BD49A4825BB0}"/>
              </a:ext>
            </a:extLst>
          </p:cNvPr>
          <p:cNvSpPr txBox="1"/>
          <p:nvPr/>
        </p:nvSpPr>
        <p:spPr>
          <a:xfrm>
            <a:off x="816323" y="792460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Server </a:t>
            </a:r>
            <a:r>
              <a:rPr lang="ko-KR" altLang="en-US" b="1" dirty="0">
                <a:latin typeface="+mj-lt"/>
              </a:rPr>
              <a:t>부분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E711FE-A2B6-42E1-A291-C437EA95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1" y="1872580"/>
            <a:ext cx="7685411" cy="5479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C5391-9ED8-4836-97D5-B2A9E4E6AFCF}"/>
              </a:ext>
            </a:extLst>
          </p:cNvPr>
          <p:cNvSpPr txBox="1"/>
          <p:nvPr/>
        </p:nvSpPr>
        <p:spPr>
          <a:xfrm>
            <a:off x="816323" y="132242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대기인원에 대한 데이터를 저장하고 불러오기 위한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1C0FE-3E9D-4E20-A6A6-E13E6979A801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42801" y="1665848"/>
            <a:ext cx="2808312" cy="5040560"/>
          </a:xfrm>
          <a:prstGeom prst="rect">
            <a:avLst/>
          </a:prstGeom>
          <a:ln w="12700" cap="sq">
            <a:solidFill>
              <a:srgbClr val="000000"/>
            </a:solidFill>
            <a:miter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587F2-5077-46D5-81A4-8288FD775659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423146" y="1665848"/>
            <a:ext cx="2808312" cy="504056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4F954-039A-47D4-A165-9BCCD87F674D}"/>
              </a:ext>
            </a:extLst>
          </p:cNvPr>
          <p:cNvSpPr txBox="1"/>
          <p:nvPr/>
        </p:nvSpPr>
        <p:spPr>
          <a:xfrm>
            <a:off x="178767" y="2304628"/>
            <a:ext cx="421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공공 </a:t>
            </a:r>
            <a:r>
              <a:rPr lang="ko-KR" altLang="en-US" b="1" dirty="0" err="1">
                <a:latin typeface="+mj-lt"/>
              </a:rPr>
              <a:t>데이터포털에서</a:t>
            </a:r>
            <a:r>
              <a:rPr lang="ko-KR" altLang="en-US" b="1" dirty="0">
                <a:latin typeface="+mj-lt"/>
              </a:rPr>
              <a:t> 받아온 버스의 실시간 정보에 대한 </a:t>
            </a:r>
            <a:r>
              <a:rPr lang="en-US" altLang="ko-KR" b="1" dirty="0">
                <a:latin typeface="+mj-lt"/>
              </a:rPr>
              <a:t>UI</a:t>
            </a:r>
            <a:r>
              <a:rPr lang="ko-KR" altLang="en-US" b="1" dirty="0">
                <a:latin typeface="+mj-lt"/>
              </a:rPr>
              <a:t> 구현</a:t>
            </a:r>
            <a:endParaRPr lang="en-US" altLang="ko-KR" b="1" dirty="0">
              <a:latin typeface="+mj-lt"/>
            </a:endParaRPr>
          </a:p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>
                <a:latin typeface="+mj-lt"/>
              </a:rPr>
              <a:t>데이터베이스에서 받아온 대기인원 정보 </a:t>
            </a:r>
            <a:r>
              <a:rPr lang="en-US" altLang="ko-KR" b="1" dirty="0">
                <a:latin typeface="+mj-lt"/>
              </a:rPr>
              <a:t>UI </a:t>
            </a:r>
            <a:r>
              <a:rPr lang="ko-KR" altLang="en-US" b="1" dirty="0">
                <a:latin typeface="+mj-lt"/>
              </a:rPr>
              <a:t>구현</a:t>
            </a:r>
            <a:endParaRPr lang="en-US" altLang="ko-KR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FFF99-D9CC-46F4-9C51-792344A4BD8E}"/>
              </a:ext>
            </a:extLst>
          </p:cNvPr>
          <p:cNvSpPr txBox="1"/>
          <p:nvPr/>
        </p:nvSpPr>
        <p:spPr>
          <a:xfrm>
            <a:off x="1577506" y="1296516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APP </a:t>
            </a:r>
            <a:r>
              <a:rPr lang="ko-KR" altLang="en-US" b="1" dirty="0">
                <a:latin typeface="+mj-lt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인식 기술에 대한 발전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800" dirty="0"/>
              <a:t>현재의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라즈베리파이에서</a:t>
            </a:r>
            <a:r>
              <a:rPr lang="ko-KR" altLang="en-US" sz="1800" dirty="0"/>
              <a:t> 영상에 대한 객체인식 기술에 대한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dirty="0"/>
              <a:t>클라우드 서버에서 만들어지는 데이터 베이스를 이용한 기술개발</a:t>
            </a:r>
            <a:endParaRPr lang="en-US" altLang="ko-KR" dirty="0"/>
          </a:p>
          <a:p>
            <a:r>
              <a:rPr lang="ko-KR" altLang="en-US" sz="1800" dirty="0"/>
              <a:t>클라우드 서버 두가지 방식으로 데이터를 구축하도록 하였다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하나는</a:t>
            </a:r>
            <a:r>
              <a:rPr lang="en-US" altLang="ko-KR" sz="1800" dirty="0"/>
              <a:t>, </a:t>
            </a:r>
            <a:r>
              <a:rPr lang="ko-KR" altLang="en-US" sz="1800" dirty="0"/>
              <a:t>실시간으로 현재의 각 정류장에서 측정되는 데이터들을 확인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두번째로는</a:t>
            </a:r>
            <a:r>
              <a:rPr lang="en-US" altLang="ko-KR" sz="1800" dirty="0"/>
              <a:t>, </a:t>
            </a:r>
            <a:r>
              <a:rPr lang="ko-KR" altLang="en-US" sz="1800" dirty="0"/>
              <a:t>모든 정류장에서 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데이터들을 축적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이렇게 두개의 데이터 베이스 중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두번째의 경우</a:t>
            </a:r>
            <a:r>
              <a:rPr lang="en-US" altLang="ko-KR" sz="1800" dirty="0"/>
              <a:t> </a:t>
            </a:r>
            <a:r>
              <a:rPr lang="ko-KR" altLang="en-US" sz="1800" dirty="0"/>
              <a:t>이렇게 축적된 데이터들을 이용하여</a:t>
            </a:r>
            <a:r>
              <a:rPr lang="en-US" altLang="ko-KR" sz="1800" dirty="0"/>
              <a:t>, </a:t>
            </a:r>
            <a:r>
              <a:rPr lang="ko-KR" altLang="en-US" sz="1800" dirty="0"/>
              <a:t>결과적으로 </a:t>
            </a:r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b="1" dirty="0"/>
              <a:t>데이터 베이스의 정보들을 앱 쪽으로 전달 해주기 위해서 </a:t>
            </a:r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를 이용한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 통신을 이용해서 데이터 베이스의 정보를 앱 쪽으로 전달해주는 </a:t>
            </a:r>
            <a:r>
              <a:rPr lang="en-US" altLang="ko-KR" b="1" dirty="0"/>
              <a:t>API Gateway </a:t>
            </a:r>
            <a:r>
              <a:rPr lang="ko-KR" altLang="en-US" b="1" dirty="0"/>
              <a:t>를 구축한다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이 때</a:t>
            </a:r>
            <a:r>
              <a:rPr lang="en-US" altLang="ko-KR" b="1" dirty="0"/>
              <a:t>, API Gateway </a:t>
            </a:r>
            <a:r>
              <a:rPr lang="ko-KR" altLang="en-US" b="1" dirty="0"/>
              <a:t>를 동작 시키기 위해서 </a:t>
            </a:r>
            <a:r>
              <a:rPr lang="en-US" altLang="ko-KR" b="1" dirty="0"/>
              <a:t>Lambda </a:t>
            </a:r>
            <a:r>
              <a:rPr lang="ko-KR" altLang="en-US" b="1" dirty="0"/>
              <a:t>함수를 구축한다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API Gateway : </a:t>
            </a:r>
            <a:r>
              <a:rPr lang="ko-KR" altLang="en-US" b="1" dirty="0"/>
              <a:t>앱 쪽에서 데이터를 받기 위해서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프로토콜을 이용해서 통신할 수 있게 하는 서비스이다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Lambda : API Gateway </a:t>
            </a:r>
            <a:r>
              <a:rPr lang="ko-KR" altLang="en-US" b="1" dirty="0"/>
              <a:t>를 </a:t>
            </a:r>
            <a:r>
              <a:rPr lang="ko-KR" altLang="en-US" b="1" dirty="0" err="1"/>
              <a:t>동작시켜</a:t>
            </a:r>
            <a:r>
              <a:rPr lang="ko-KR" altLang="en-US" b="1" dirty="0"/>
              <a:t> 주기 위한 일종의 함수를 구축한다</a:t>
            </a:r>
            <a:r>
              <a:rPr lang="en-US" altLang="ko-KR" b="1" dirty="0"/>
              <a:t>. </a:t>
            </a:r>
            <a:r>
              <a:rPr lang="ko-KR" altLang="en-US" b="1" dirty="0"/>
              <a:t>통신하는 소스코드를 작성하여서 저장하면 앱 쪽에서 데이터를 불러올 때 </a:t>
            </a:r>
            <a:r>
              <a:rPr lang="en-US" altLang="ko-KR" b="1" dirty="0"/>
              <a:t>Lambda </a:t>
            </a:r>
            <a:r>
              <a:rPr lang="ko-KR" altLang="en-US" b="1" dirty="0"/>
              <a:t>에 구축해 놓은 함수가 동작해서 데이터를 불러올 수 있게 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1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이용자의 사용 편리성을 위한 안내 설명 등은 버스정보에 대한 공공데이터를 가져와서 이를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로 나타낸다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*</a:t>
            </a:r>
            <a:r>
              <a:rPr lang="ko-KR" altLang="en-US" b="1" dirty="0">
                <a:latin typeface="+mj-ea"/>
                <a:ea typeface="+mj-ea"/>
              </a:rPr>
              <a:t>핵심 포인트 </a:t>
            </a:r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다른 버스 앱들과는 다르게 </a:t>
            </a:r>
            <a:r>
              <a:rPr lang="en-US" altLang="ko-KR" b="1" dirty="0">
                <a:latin typeface="+mj-ea"/>
                <a:ea typeface="+mj-ea"/>
              </a:rPr>
              <a:t>APP UI </a:t>
            </a:r>
            <a:r>
              <a:rPr lang="ko-KR" altLang="en-US" b="1" dirty="0">
                <a:latin typeface="+mj-ea"/>
                <a:ea typeface="+mj-ea"/>
              </a:rPr>
              <a:t>쪽에 현재 버스 정류장의 대기인원과 버스의 실시간 정보를 함께 어우러져 볼 수 있게 함으로써 사용자가 광역버스를 바로 탈 수 없어서 많은 시간을 기다리는 경우 다른 노선을 제공해서 더 빠르게 도착할 수 있도록 제공한다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4213092"/>
              </p:ext>
            </p:extLst>
          </p:nvPr>
        </p:nvGraphicFramePr>
        <p:xfrm>
          <a:off x="352393" y="1224508"/>
          <a:ext cx="9915524" cy="577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87639</TotalTime>
  <Words>1147</Words>
  <Application>Microsoft Office PowerPoint</Application>
  <PresentationFormat>사용자 지정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AppleSDGothicNeo-Regular</vt:lpstr>
      <vt:lpstr>LucidaGrande</vt:lpstr>
      <vt:lpstr>Malgun Gothic</vt:lpstr>
      <vt:lpstr>Malgun Gothic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7561</cp:revision>
  <cp:lastPrinted>2019-07-22T08:02:58Z</cp:lastPrinted>
  <dcterms:created xsi:type="dcterms:W3CDTF">2013-05-15T08:14:35Z</dcterms:created>
  <dcterms:modified xsi:type="dcterms:W3CDTF">2020-10-27T04:18:28Z</dcterms:modified>
  <cp:category/>
</cp:coreProperties>
</file>