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85" r:id="rId23"/>
    <p:sldId id="307" r:id="rId24"/>
    <p:sldId id="314" r:id="rId25"/>
    <p:sldId id="315" r:id="rId26"/>
    <p:sldId id="308" r:id="rId27"/>
    <p:sldId id="281" r:id="rId28"/>
    <p:sldId id="309" r:id="rId29"/>
    <p:sldId id="310" r:id="rId30"/>
    <p:sldId id="311" r:id="rId31"/>
    <p:sldId id="286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2020-11-29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/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353747" y="1398128"/>
            <a:ext cx="1513171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11</a:t>
            </a:r>
            <a:r>
              <a:rPr lang="ko-KR" altLang="en-US" sz="2400" dirty="0">
                <a:solidFill>
                  <a:schemeClr val="tx2"/>
                </a:solidFill>
              </a:rPr>
              <a:t>월 일정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9E47665-85C4-4F24-A9A9-101D77FDC0EF}"/>
              </a:ext>
            </a:extLst>
          </p:cNvPr>
          <p:cNvSpPr txBox="1"/>
          <p:nvPr/>
        </p:nvSpPr>
        <p:spPr>
          <a:xfrm>
            <a:off x="7029155" y="2010053"/>
            <a:ext cx="474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버스 정보 추가 사항 구축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하드웨어 분야 처리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just">
              <a:buAutoNum type="arabicPeriod"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전반적인 정리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전체적 구성 구축과 세부내용 정리</a:t>
            </a:r>
            <a:endParaRPr lang="en-US" altLang="ko-KR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29154" y="1440174"/>
            <a:ext cx="4971061" cy="1585540"/>
            <a:chOff x="-494240" y="3738357"/>
            <a:chExt cx="4971061" cy="1141694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94240" y="4148706"/>
              <a:ext cx="4971061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구축의 버스 노선 구축 마무리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부분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</a:p>
            <a:p>
              <a:pPr marL="228600" indent="-228600" algn="just">
                <a:buAutoNum type="arabicPeriod"/>
              </a:pP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전반적인 </a:t>
              </a:r>
              <a:r>
                <a:rPr lang="en-US" altLang="ko-KR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APP</a:t>
              </a:r>
              <a:r>
                <a:rPr lang="ko-KR" altLang="en-US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 구축 마무리</a:t>
              </a:r>
              <a:r>
                <a:rPr lang="en-US" altLang="ko-KR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발견하는 수정이 필요한 부분 처리</a:t>
              </a:r>
              <a:endPara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 알고리즘 연구</a:t>
              </a:r>
              <a:endPara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69884" y="2643938"/>
            <a:ext cx="6884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500" dirty="0">
                <a:solidFill>
                  <a:schemeClr val="tx2"/>
                </a:solidFill>
              </a:rPr>
              <a:t>APP </a:t>
            </a:r>
            <a:r>
              <a:rPr lang="ko-KR" altLang="en-US" sz="1500" dirty="0">
                <a:solidFill>
                  <a:schemeClr val="tx2"/>
                </a:solidFill>
              </a:rPr>
              <a:t>구축한 것 </a:t>
            </a:r>
            <a:r>
              <a:rPr lang="en-US" altLang="ko-KR" sz="1500" dirty="0">
                <a:solidFill>
                  <a:schemeClr val="tx2"/>
                </a:solidFill>
              </a:rPr>
              <a:t>1</a:t>
            </a:r>
            <a:r>
              <a:rPr lang="ko-KR" altLang="en-US" sz="1500" dirty="0">
                <a:solidFill>
                  <a:schemeClr val="tx2"/>
                </a:solidFill>
              </a:rPr>
              <a:t>차 최종점검 및 수정</a:t>
            </a:r>
            <a:endParaRPr lang="en-US" altLang="ko-KR" sz="1500" dirty="0">
              <a:solidFill>
                <a:schemeClr val="tx2"/>
              </a:solidFill>
            </a:endParaRPr>
          </a:p>
          <a:p>
            <a:pPr marL="228600" indent="-228600" algn="just">
              <a:buAutoNum type="arabicPeriod"/>
            </a:pPr>
            <a:endParaRPr lang="en-US" altLang="ko-KR" sz="1500" dirty="0">
              <a:solidFill>
                <a:schemeClr val="tx2"/>
              </a:solidFill>
            </a:endParaRPr>
          </a:p>
          <a:p>
            <a:pPr marL="228600" indent="-228600" algn="just">
              <a:buAutoNum type="arabicPeriod"/>
            </a:pPr>
            <a:r>
              <a:rPr lang="en-US" altLang="ko-KR" sz="1500" dirty="0">
                <a:solidFill>
                  <a:schemeClr val="tx2"/>
                </a:solidFill>
              </a:rPr>
              <a:t>Google Play App </a:t>
            </a:r>
            <a:r>
              <a:rPr lang="ko-KR" altLang="en-US" sz="1500" dirty="0">
                <a:solidFill>
                  <a:schemeClr val="tx2"/>
                </a:solidFill>
              </a:rPr>
              <a:t>등록 절차 진행</a:t>
            </a:r>
            <a:endParaRPr lang="en-US" altLang="ko-KR" sz="1500" dirty="0">
              <a:solidFill>
                <a:schemeClr val="tx2"/>
              </a:solidFill>
            </a:endParaRPr>
          </a:p>
          <a:p>
            <a:pPr marL="228600" indent="-228600" algn="just">
              <a:buAutoNum type="arabicPeriod"/>
            </a:pPr>
            <a:endParaRPr lang="en-US" altLang="ko-KR" sz="15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2362</Words>
  <Application>Microsoft Office PowerPoint</Application>
  <PresentationFormat>와이드스크린</PresentationFormat>
  <Paragraphs>351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190</cp:revision>
  <dcterms:created xsi:type="dcterms:W3CDTF">2015-01-21T11:35:38Z</dcterms:created>
  <dcterms:modified xsi:type="dcterms:W3CDTF">2020-11-29T03:10:39Z</dcterms:modified>
</cp:coreProperties>
</file>