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85" r:id="rId23"/>
    <p:sldId id="307" r:id="rId24"/>
    <p:sldId id="314" r:id="rId25"/>
    <p:sldId id="315" r:id="rId26"/>
    <p:sldId id="308" r:id="rId27"/>
    <p:sldId id="281" r:id="rId28"/>
    <p:sldId id="309" r:id="rId29"/>
    <p:sldId id="310" r:id="rId30"/>
    <p:sldId id="311" r:id="rId31"/>
    <p:sldId id="286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2020-11-17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/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45078" y="1398134"/>
            <a:ext cx="5276850" cy="1414995"/>
            <a:chOff x="-406345" y="3738357"/>
            <a:chExt cx="5276850" cy="10188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13171" cy="33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06345" y="4081307"/>
              <a:ext cx="5276850" cy="67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논문 관련 조사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및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통한 실시간 버스 정보와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하드웨어를 통한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</a:p>
            <a:p>
              <a:pPr algn="just"/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해당 버스 대기인원파악을 통해 버스 탑승까지의 예상 시간 연구</a:t>
              </a:r>
              <a:endPara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just"/>
              <a:endPara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29155" y="1440172"/>
            <a:ext cx="4742184" cy="1339318"/>
            <a:chOff x="-494239" y="3738357"/>
            <a:chExt cx="4742184" cy="964398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94239" y="4148706"/>
              <a:ext cx="4742184" cy="55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새로운 기술 및 오류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앞서서 발전시킨</a:t>
              </a:r>
              <a:r>
                <a:rPr lang="en-US" altLang="ko-KR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실시간 대기인원을 바탕으로 실제 버스 탑승까지의 시간을 파악하기 위한 연산 진행 및 수정</a:t>
              </a:r>
              <a:r>
                <a:rPr lang="en-US" altLang="ko-KR" sz="11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70426" y="2645964"/>
            <a:ext cx="6884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500" dirty="0"/>
              <a:t>객체인식 분야 </a:t>
            </a:r>
            <a:r>
              <a:rPr lang="en-US" altLang="ko-KR" sz="1500" dirty="0"/>
              <a:t>_ </a:t>
            </a:r>
            <a:r>
              <a:rPr lang="ko-KR" altLang="en-US" sz="1500" dirty="0"/>
              <a:t>새로운 기술 적용 연구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ko-KR" altLang="en-US" sz="1500" dirty="0">
                <a:solidFill>
                  <a:schemeClr val="tx2"/>
                </a:solidFill>
              </a:rPr>
              <a:t>앞서서 발전시킨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ko-KR" altLang="en-US" sz="1500" dirty="0">
                <a:solidFill>
                  <a:schemeClr val="tx2"/>
                </a:solidFill>
              </a:rPr>
              <a:t>실시간 대기인원을 바탕으로 실제 버스 탑승까지의 시간을 파악하기 위한 연산 오차 수정을 진행</a:t>
            </a:r>
            <a:r>
              <a:rPr lang="en-US" altLang="ko-KR" sz="15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2394</Words>
  <Application>Microsoft Office PowerPoint</Application>
  <PresentationFormat>와이드스크린</PresentationFormat>
  <Paragraphs>354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186</cp:revision>
  <dcterms:created xsi:type="dcterms:W3CDTF">2015-01-21T11:35:38Z</dcterms:created>
  <dcterms:modified xsi:type="dcterms:W3CDTF">2020-11-17T15:01:29Z</dcterms:modified>
</cp:coreProperties>
</file>