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showSpecialPlsOnTitleSld="0">
  <p:sldMasterIdLst>
    <p:sldMasterId id="214748366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y="5143500" cx="9144000"/>
  <p:notesSz cx="6858000" cy="9144000"/>
  <p:embeddedFontLst>
    <p:embeddedFont>
      <p:font typeface="Nunito"/>
      <p:regular r:id="rId17"/>
      <p:bold r:id="rId18"/>
      <p:italic r:id="rId19"/>
      <p:boldItalic r:id="rId20"/>
    </p:embeddedFont>
    <p:embeddedFont>
      <p:font typeface="Source Sans Pr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Nunito-boldItalic.fntdata"/><Relationship Id="rId11" Type="http://schemas.openxmlformats.org/officeDocument/2006/relationships/slide" Target="slides/slide7.xml"/><Relationship Id="rId22" Type="http://schemas.openxmlformats.org/officeDocument/2006/relationships/font" Target="fonts/SourceSansPro-bold.fntdata"/><Relationship Id="rId10" Type="http://schemas.openxmlformats.org/officeDocument/2006/relationships/slide" Target="slides/slide6.xml"/><Relationship Id="rId21" Type="http://schemas.openxmlformats.org/officeDocument/2006/relationships/font" Target="fonts/SourceSansPro-regular.fntdata"/><Relationship Id="rId13" Type="http://schemas.openxmlformats.org/officeDocument/2006/relationships/slide" Target="slides/slide9.xml"/><Relationship Id="rId24" Type="http://schemas.openxmlformats.org/officeDocument/2006/relationships/font" Target="fonts/SourceSansPro-boldItalic.fntdata"/><Relationship Id="rId12" Type="http://schemas.openxmlformats.org/officeDocument/2006/relationships/slide" Target="slides/slide8.xml"/><Relationship Id="rId23" Type="http://schemas.openxmlformats.org/officeDocument/2006/relationships/font" Target="fonts/SourceSansPro-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Nunito-regular.fntdata"/><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font" Target="fonts/Nunito-italic.fntdata"/><Relationship Id="rId6" Type="http://schemas.openxmlformats.org/officeDocument/2006/relationships/slide" Target="slides/slide2.xml"/><Relationship Id="rId18" Type="http://schemas.openxmlformats.org/officeDocument/2006/relationships/font" Target="fonts/Nunito-bold.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Shape 13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132" name="Shape 13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a:t>Introduce Clients Emma and Cameron</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Shape 20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02" name="Shape 20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Shape 20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8" name="Shape 20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Shape 21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5" name="Shape 21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Shape 13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40" name="Shape 14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Shape 14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0" name="Shape 15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None/>
            </a:pPr>
            <a:r>
              <a:rPr b="1" lang="en-GB" sz="1200" u="sng">
                <a:latin typeface="Calibri"/>
                <a:ea typeface="Calibri"/>
                <a:cs typeface="Calibri"/>
                <a:sym typeface="Calibri"/>
              </a:rPr>
              <a:t>Report outcomes</a:t>
            </a:r>
            <a:endParaRPr b="1" sz="1200" u="sng">
              <a:latin typeface="Calibri"/>
              <a:ea typeface="Calibri"/>
              <a:cs typeface="Calibri"/>
              <a:sym typeface="Calibri"/>
            </a:endParaRPr>
          </a:p>
          <a:p>
            <a:pPr indent="-304800" lvl="1" marL="914400" rtl="0" algn="just">
              <a:lnSpc>
                <a:spcPct val="150000"/>
              </a:lnSpc>
              <a:spcBef>
                <a:spcPts val="0"/>
              </a:spcBef>
              <a:spcAft>
                <a:spcPts val="0"/>
              </a:spcAft>
              <a:buClr>
                <a:srgbClr val="000000"/>
              </a:buClr>
              <a:buSzPts val="1200"/>
              <a:buFont typeface="Calibri"/>
              <a:buChar char="–"/>
            </a:pPr>
            <a:r>
              <a:rPr lang="en-GB" sz="1200">
                <a:latin typeface="Calibri"/>
                <a:ea typeface="Calibri"/>
                <a:cs typeface="Calibri"/>
                <a:sym typeface="Calibri"/>
              </a:rPr>
              <a:t>There are established COTS personnel and asset tracking systems that the client can use:</a:t>
            </a:r>
            <a:endParaRPr sz="1200">
              <a:latin typeface="Calibri"/>
              <a:ea typeface="Calibri"/>
              <a:cs typeface="Calibri"/>
              <a:sym typeface="Calibri"/>
            </a:endParaRPr>
          </a:p>
          <a:p>
            <a:pPr indent="-304800" lvl="2" marL="1371600" rtl="0" algn="just">
              <a:lnSpc>
                <a:spcPct val="150000"/>
              </a:lnSpc>
              <a:spcBef>
                <a:spcPts val="0"/>
              </a:spcBef>
              <a:spcAft>
                <a:spcPts val="0"/>
              </a:spcAft>
              <a:buClr>
                <a:srgbClr val="000000"/>
              </a:buClr>
              <a:buSzPts val="1200"/>
              <a:buFont typeface="Calibri"/>
              <a:buChar char="■"/>
            </a:pPr>
            <a:r>
              <a:rPr lang="en-GB" sz="1200">
                <a:latin typeface="Calibri"/>
                <a:ea typeface="Calibri"/>
                <a:cs typeface="Calibri"/>
                <a:sym typeface="Calibri"/>
              </a:rPr>
              <a:t>The most suited companies for an oil rig situation were found to be Progility Technologies and ReadyTrack, both of which address most of the major requirements that the client has put forward. </a:t>
            </a:r>
            <a:endParaRPr sz="1200">
              <a:latin typeface="Calibri"/>
              <a:ea typeface="Calibri"/>
              <a:cs typeface="Calibri"/>
              <a:sym typeface="Calibri"/>
            </a:endParaRPr>
          </a:p>
          <a:p>
            <a:pPr indent="-304800" lvl="3" marL="1828800" rtl="0" algn="just">
              <a:lnSpc>
                <a:spcPct val="150000"/>
              </a:lnSpc>
              <a:spcBef>
                <a:spcPts val="0"/>
              </a:spcBef>
              <a:spcAft>
                <a:spcPts val="0"/>
              </a:spcAft>
              <a:buClr>
                <a:srgbClr val="000000"/>
              </a:buClr>
              <a:buSzPts val="1200"/>
              <a:buFont typeface="Calibri"/>
              <a:buChar char="–"/>
            </a:pPr>
            <a:r>
              <a:rPr lang="en-GB" sz="1200">
                <a:latin typeface="Calibri"/>
                <a:ea typeface="Calibri"/>
                <a:cs typeface="Calibri"/>
                <a:sym typeface="Calibri"/>
              </a:rPr>
              <a:t>ReadyTrack is preferred by the team as there is more information available on the nature of the technology available. </a:t>
            </a:r>
            <a:endParaRPr sz="1200">
              <a:latin typeface="Calibri"/>
              <a:ea typeface="Calibri"/>
              <a:cs typeface="Calibri"/>
              <a:sym typeface="Calibri"/>
            </a:endParaRPr>
          </a:p>
          <a:p>
            <a:pPr indent="-304800" lvl="1" marL="914400" rtl="0" algn="just">
              <a:lnSpc>
                <a:spcPct val="150000"/>
              </a:lnSpc>
              <a:spcBef>
                <a:spcPts val="0"/>
              </a:spcBef>
              <a:spcAft>
                <a:spcPts val="0"/>
              </a:spcAft>
              <a:buClr>
                <a:srgbClr val="000000"/>
              </a:buClr>
              <a:buSzPts val="1200"/>
              <a:buFont typeface="Calibri"/>
              <a:buChar char="–"/>
            </a:pPr>
            <a:r>
              <a:rPr lang="en-GB" sz="1200">
                <a:latin typeface="Calibri"/>
                <a:ea typeface="Calibri"/>
                <a:cs typeface="Calibri"/>
                <a:sym typeface="Calibri"/>
              </a:rPr>
              <a:t>From all the information that was provided by the respective companies, fatigue monitoring and seawater detection were not found in any of the devices. While there are other COTS devices that perform this function, a fusion of the three devices, tracking, fatigue monitoring and seawater detection, will be needed to ensure that all the requirements of the client are met. </a:t>
            </a:r>
            <a:endParaRPr sz="1200">
              <a:latin typeface="Calibri"/>
              <a:ea typeface="Calibri"/>
              <a:cs typeface="Calibri"/>
              <a:sym typeface="Calibri"/>
            </a:endParaRPr>
          </a:p>
          <a:p>
            <a:pPr indent="0" lvl="0" marL="0" rtl="0" algn="just">
              <a:lnSpc>
                <a:spcPct val="150000"/>
              </a:lnSpc>
              <a:spcBef>
                <a:spcPts val="0"/>
              </a:spcBef>
              <a:spcAft>
                <a:spcPts val="0"/>
              </a:spcAft>
              <a:buNone/>
            </a:pPr>
            <a:r>
              <a:rPr b="1" lang="en-GB" sz="1200" u="sng">
                <a:latin typeface="Calibri"/>
                <a:ea typeface="Calibri"/>
                <a:cs typeface="Calibri"/>
                <a:sym typeface="Calibri"/>
              </a:rPr>
              <a:t>Prototype outcomes</a:t>
            </a:r>
            <a:endParaRPr b="1" sz="1200" u="sng">
              <a:latin typeface="Calibri"/>
              <a:ea typeface="Calibri"/>
              <a:cs typeface="Calibri"/>
              <a:sym typeface="Calibri"/>
            </a:endParaRPr>
          </a:p>
          <a:p>
            <a:pPr indent="-304800" lvl="0" marL="457200" rtl="0" algn="just">
              <a:lnSpc>
                <a:spcPct val="150000"/>
              </a:lnSpc>
              <a:spcBef>
                <a:spcPts val="0"/>
              </a:spcBef>
              <a:spcAft>
                <a:spcPts val="0"/>
              </a:spcAft>
              <a:buSzPts val="1200"/>
              <a:buFont typeface="Calibri"/>
              <a:buChar char="-"/>
            </a:pPr>
            <a:r>
              <a:rPr lang="en-GB" sz="1200">
                <a:latin typeface="Calibri"/>
                <a:ea typeface="Calibri"/>
                <a:cs typeface="Calibri"/>
                <a:sym typeface="Calibri"/>
              </a:rPr>
              <a:t>Demonstrates the key principles of an asset tracking device desired in such a </a:t>
            </a:r>
            <a:r>
              <a:rPr lang="en-GB" sz="1200">
                <a:latin typeface="Calibri"/>
                <a:ea typeface="Calibri"/>
                <a:cs typeface="Calibri"/>
                <a:sym typeface="Calibri"/>
              </a:rPr>
              <a:t>situation</a:t>
            </a:r>
            <a:r>
              <a:rPr lang="en-GB" sz="1200">
                <a:latin typeface="Calibri"/>
                <a:ea typeface="Calibri"/>
                <a:cs typeface="Calibri"/>
                <a:sym typeface="Calibri"/>
              </a:rPr>
              <a:t> but to build a better one that is more accurate, etc. we need better parts.</a:t>
            </a:r>
            <a:endParaRPr sz="1200">
              <a:latin typeface="Calibri"/>
              <a:ea typeface="Calibri"/>
              <a:cs typeface="Calibri"/>
              <a:sym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Shape 15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7" name="Shape 15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Shape 16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65" name="Shape 16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Shape 17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72" name="Shape 17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Shape 17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9" name="Shape 17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Shape 18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86" name="Shape 18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GB"/>
              <a:t>Print report and hand out to the observers, tutor and Chris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Shape 19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95" name="Shape 19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Shape 10"/>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 name="Shape 11"/>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 name="Shape 1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 name="Shape 13"/>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14" name="Shape 14"/>
          <p:cNvGrpSpPr/>
          <p:nvPr/>
        </p:nvGrpSpPr>
        <p:grpSpPr>
          <a:xfrm>
            <a:off x="255200" y="592"/>
            <a:ext cx="2250363" cy="1044300"/>
            <a:chOff x="255200" y="592"/>
            <a:chExt cx="2250363" cy="1044300"/>
          </a:xfrm>
        </p:grpSpPr>
        <p:sp>
          <p:nvSpPr>
            <p:cNvPr id="15" name="Shape 15"/>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 name="Shape 16"/>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 name="Shape 17"/>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8" name="Shape 18"/>
          <p:cNvGrpSpPr/>
          <p:nvPr/>
        </p:nvGrpSpPr>
        <p:grpSpPr>
          <a:xfrm>
            <a:off x="905395" y="592"/>
            <a:ext cx="2250363" cy="1044300"/>
            <a:chOff x="905395" y="592"/>
            <a:chExt cx="2250363" cy="1044300"/>
          </a:xfrm>
        </p:grpSpPr>
        <p:sp>
          <p:nvSpPr>
            <p:cNvPr id="19" name="Shape 19"/>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 name="Shape 20"/>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 name="Shape 21"/>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2" name="Shape 22"/>
          <p:cNvGrpSpPr/>
          <p:nvPr/>
        </p:nvGrpSpPr>
        <p:grpSpPr>
          <a:xfrm>
            <a:off x="7057468" y="5088"/>
            <a:ext cx="1851282" cy="752108"/>
            <a:chOff x="6917201" y="0"/>
            <a:chExt cx="2227777" cy="863400"/>
          </a:xfrm>
        </p:grpSpPr>
        <p:sp>
          <p:nvSpPr>
            <p:cNvPr id="23" name="Shape 2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 name="Shape 24"/>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 name="Shape 25"/>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6" name="Shape 26"/>
          <p:cNvGrpSpPr/>
          <p:nvPr/>
        </p:nvGrpSpPr>
        <p:grpSpPr>
          <a:xfrm>
            <a:off x="6553032" y="4217852"/>
            <a:ext cx="2389068" cy="925737"/>
            <a:chOff x="6917201" y="0"/>
            <a:chExt cx="2227777" cy="863400"/>
          </a:xfrm>
        </p:grpSpPr>
        <p:sp>
          <p:nvSpPr>
            <p:cNvPr id="27" name="Shape 27"/>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 name="Shape 28"/>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 name="Shape 29"/>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30" name="Shape 30"/>
          <p:cNvGrpSpPr/>
          <p:nvPr/>
        </p:nvGrpSpPr>
        <p:grpSpPr>
          <a:xfrm>
            <a:off x="199149" y="4055652"/>
            <a:ext cx="2795414" cy="1083308"/>
            <a:chOff x="6917201" y="0"/>
            <a:chExt cx="2227777" cy="863400"/>
          </a:xfrm>
        </p:grpSpPr>
        <p:sp>
          <p:nvSpPr>
            <p:cNvPr id="31" name="Shape 31"/>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 name="Shape 3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 name="Shape 33"/>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34" name="Shape 34"/>
          <p:cNvSpPr txBox="1"/>
          <p:nvPr>
            <p:ph type="ctrTitle"/>
          </p:nvPr>
        </p:nvSpPr>
        <p:spPr>
          <a:xfrm>
            <a:off x="1858703" y="1822833"/>
            <a:ext cx="5361300" cy="1448100"/>
          </a:xfrm>
          <a:prstGeom prst="rect">
            <a:avLst/>
          </a:prstGeom>
        </p:spPr>
        <p:txBody>
          <a:bodyPr anchorCtr="0" anchor="ctr" bIns="91425" lIns="91425" spcFirstLastPara="1" rIns="91425" wrap="square" tIns="91425"/>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Shape 35"/>
          <p:cNvSpPr txBox="1"/>
          <p:nvPr>
            <p:ph idx="1" type="subTitle"/>
          </p:nvPr>
        </p:nvSpPr>
        <p:spPr>
          <a:xfrm>
            <a:off x="1858700" y="3413158"/>
            <a:ext cx="5361300" cy="52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Shape 36"/>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Shape 110"/>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111" name="Shape 111"/>
          <p:cNvGrpSpPr/>
          <p:nvPr/>
        </p:nvGrpSpPr>
        <p:grpSpPr>
          <a:xfrm>
            <a:off x="5959222" y="4119576"/>
            <a:ext cx="2520952" cy="1024165"/>
            <a:chOff x="6917201" y="0"/>
            <a:chExt cx="2227777" cy="863400"/>
          </a:xfrm>
        </p:grpSpPr>
        <p:sp>
          <p:nvSpPr>
            <p:cNvPr id="112" name="Shape 112"/>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3" name="Shape 11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4" name="Shape 114"/>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15" name="Shape 115"/>
          <p:cNvGrpSpPr/>
          <p:nvPr/>
        </p:nvGrpSpPr>
        <p:grpSpPr>
          <a:xfrm>
            <a:off x="199149" y="2"/>
            <a:ext cx="2795414" cy="1083308"/>
            <a:chOff x="6917201" y="0"/>
            <a:chExt cx="2227777" cy="863400"/>
          </a:xfrm>
        </p:grpSpPr>
        <p:sp>
          <p:nvSpPr>
            <p:cNvPr id="116" name="Shape 116"/>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7" name="Shape 117"/>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8" name="Shape 118"/>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19" name="Shape 119"/>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Shape 120"/>
          <p:cNvSpPr txBox="1"/>
          <p:nvPr>
            <p:ph idx="1" type="body"/>
          </p:nvPr>
        </p:nvSpPr>
        <p:spPr>
          <a:xfrm>
            <a:off x="1385850" y="2863850"/>
            <a:ext cx="6372300" cy="641100"/>
          </a:xfrm>
          <a:prstGeom prst="rect">
            <a:avLst/>
          </a:prstGeom>
        </p:spPr>
        <p:txBody>
          <a:bodyPr anchorCtr="0" anchor="t" bIns="91425" lIns="91425" spcFirstLastPara="1" rIns="91425" wrap="square" tIns="91425"/>
          <a:lstStyle>
            <a:lvl1pPr indent="-311150" lvl="0" marL="457200" algn="ctr">
              <a:spcBef>
                <a:spcPts val="0"/>
              </a:spcBef>
              <a:spcAft>
                <a:spcPts val="0"/>
              </a:spcAft>
              <a:buSzPts val="1300"/>
              <a:buChar char="●"/>
              <a:defRPr/>
            </a:lvl1pPr>
            <a:lvl2pPr indent="-298450" lvl="1" marL="914400" algn="ctr">
              <a:spcBef>
                <a:spcPts val="1600"/>
              </a:spcBef>
              <a:spcAft>
                <a:spcPts val="0"/>
              </a:spcAft>
              <a:buSzPts val="1100"/>
              <a:buChar char="○"/>
              <a:defRPr/>
            </a:lvl2pPr>
            <a:lvl3pPr indent="-298450" lvl="2" marL="1371600" algn="ctr">
              <a:spcBef>
                <a:spcPts val="1600"/>
              </a:spcBef>
              <a:spcAft>
                <a:spcPts val="0"/>
              </a:spcAft>
              <a:buSzPts val="1100"/>
              <a:buChar char="■"/>
              <a:defRPr/>
            </a:lvl3pPr>
            <a:lvl4pPr indent="-298450" lvl="3" marL="1828800" algn="ctr">
              <a:spcBef>
                <a:spcPts val="1600"/>
              </a:spcBef>
              <a:spcAft>
                <a:spcPts val="0"/>
              </a:spcAft>
              <a:buSzPts val="1100"/>
              <a:buChar char="●"/>
              <a:defRPr/>
            </a:lvl4pPr>
            <a:lvl5pPr indent="-298450" lvl="4" marL="2286000" algn="ctr">
              <a:spcBef>
                <a:spcPts val="1600"/>
              </a:spcBef>
              <a:spcAft>
                <a:spcPts val="0"/>
              </a:spcAft>
              <a:buSzPts val="1100"/>
              <a:buChar char="○"/>
              <a:defRPr/>
            </a:lvl5pPr>
            <a:lvl6pPr indent="-298450" lvl="5" marL="2743200" algn="ctr">
              <a:spcBef>
                <a:spcPts val="1600"/>
              </a:spcBef>
              <a:spcAft>
                <a:spcPts val="0"/>
              </a:spcAft>
              <a:buSzPts val="1100"/>
              <a:buChar char="■"/>
              <a:defRPr/>
            </a:lvl6pPr>
            <a:lvl7pPr indent="-298450" lvl="6" marL="3200400" algn="ctr">
              <a:spcBef>
                <a:spcPts val="1600"/>
              </a:spcBef>
              <a:spcAft>
                <a:spcPts val="0"/>
              </a:spcAft>
              <a:buSzPts val="1100"/>
              <a:buChar char="●"/>
              <a:defRPr/>
            </a:lvl7pPr>
            <a:lvl8pPr indent="-298450" lvl="7" marL="3657600" algn="ctr">
              <a:spcBef>
                <a:spcPts val="1600"/>
              </a:spcBef>
              <a:spcAft>
                <a:spcPts val="0"/>
              </a:spcAft>
              <a:buSzPts val="1100"/>
              <a:buChar char="○"/>
              <a:defRPr/>
            </a:lvl8pPr>
            <a:lvl9pPr indent="-298450" lvl="8" marL="4114800" algn="ctr">
              <a:spcBef>
                <a:spcPts val="1600"/>
              </a:spcBef>
              <a:spcAft>
                <a:spcPts val="1600"/>
              </a:spcAft>
              <a:buSzPts val="1100"/>
              <a:buChar char="■"/>
              <a:defRPr/>
            </a:lvl9pPr>
          </a:lstStyle>
          <a:p/>
        </p:txBody>
      </p:sp>
      <p:sp>
        <p:nvSpPr>
          <p:cNvPr id="121" name="Shape 121"/>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2" name="Shape 122"/>
        <p:cNvGrpSpPr/>
        <p:nvPr/>
      </p:nvGrpSpPr>
      <p:grpSpPr>
        <a:xfrm>
          <a:off x="0" y="0"/>
          <a:ext cx="0" cy="0"/>
          <a:chOff x="0" y="0"/>
          <a:chExt cx="0" cy="0"/>
        </a:xfrm>
      </p:grpSpPr>
      <p:sp>
        <p:nvSpPr>
          <p:cNvPr id="123" name="Shape 123"/>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24" name="Shape 124"/>
        <p:cNvGrpSpPr/>
        <p:nvPr/>
      </p:nvGrpSpPr>
      <p:grpSpPr>
        <a:xfrm>
          <a:off x="0" y="0"/>
          <a:ext cx="0" cy="0"/>
          <a:chOff x="0" y="0"/>
          <a:chExt cx="0" cy="0"/>
        </a:xfrm>
      </p:grpSpPr>
      <p:sp>
        <p:nvSpPr>
          <p:cNvPr id="125" name="Shape 125"/>
          <p:cNvSpPr txBox="1"/>
          <p:nvPr>
            <p:ph type="title"/>
          </p:nvPr>
        </p:nvSpPr>
        <p:spPr>
          <a:xfrm>
            <a:off x="1028700" y="514350"/>
            <a:ext cx="7200900" cy="1114500"/>
          </a:xfrm>
          <a:prstGeom prst="rect">
            <a:avLst/>
          </a:prstGeom>
          <a:noFill/>
          <a:ln>
            <a:noFill/>
          </a:ln>
        </p:spPr>
        <p:txBody>
          <a:bodyPr anchorCtr="0" anchor="t" bIns="91425" lIns="91425" spcFirstLastPara="1" rIns="91425" wrap="square" tIns="91425"/>
          <a:lstStyle>
            <a:lvl1pPr lvl="0" marR="0" rtl="0" algn="l">
              <a:lnSpc>
                <a:spcPct val="89000"/>
              </a:lnSpc>
              <a:spcBef>
                <a:spcPts val="0"/>
              </a:spcBef>
              <a:spcAft>
                <a:spcPts val="0"/>
              </a:spcAft>
              <a:buClr>
                <a:schemeClr val="dk2"/>
              </a:buClr>
              <a:buSzPts val="3300"/>
              <a:buFont typeface="Source Sans Pro"/>
              <a:buNone/>
              <a:defRPr b="0" i="0" sz="3300" u="none" cap="none" strike="noStrike">
                <a:solidFill>
                  <a:schemeClr val="dk2"/>
                </a:solidFill>
                <a:latin typeface="Source Sans Pro"/>
                <a:ea typeface="Source Sans Pro"/>
                <a:cs typeface="Source Sans Pro"/>
                <a:sym typeface="Source Sans Pro"/>
              </a:defRPr>
            </a:lvl1pPr>
            <a:lvl2pPr lvl="1" rtl="0">
              <a:spcBef>
                <a:spcPts val="0"/>
              </a:spcBef>
              <a:spcAft>
                <a:spcPts val="0"/>
              </a:spcAft>
              <a:buSzPts val="2800"/>
              <a:buNone/>
              <a:defRPr sz="1400"/>
            </a:lvl2pPr>
            <a:lvl3pPr lvl="2" rtl="0">
              <a:spcBef>
                <a:spcPts val="0"/>
              </a:spcBef>
              <a:spcAft>
                <a:spcPts val="0"/>
              </a:spcAft>
              <a:buSzPts val="2800"/>
              <a:buNone/>
              <a:defRPr sz="1400"/>
            </a:lvl3pPr>
            <a:lvl4pPr lvl="3" rtl="0">
              <a:spcBef>
                <a:spcPts val="0"/>
              </a:spcBef>
              <a:spcAft>
                <a:spcPts val="0"/>
              </a:spcAft>
              <a:buSzPts val="2800"/>
              <a:buNone/>
              <a:defRPr sz="1400"/>
            </a:lvl4pPr>
            <a:lvl5pPr lvl="4" rtl="0">
              <a:spcBef>
                <a:spcPts val="0"/>
              </a:spcBef>
              <a:spcAft>
                <a:spcPts val="0"/>
              </a:spcAft>
              <a:buSzPts val="2800"/>
              <a:buNone/>
              <a:defRPr sz="1400"/>
            </a:lvl5pPr>
            <a:lvl6pPr lvl="5" rtl="0">
              <a:spcBef>
                <a:spcPts val="0"/>
              </a:spcBef>
              <a:spcAft>
                <a:spcPts val="0"/>
              </a:spcAft>
              <a:buSzPts val="2800"/>
              <a:buNone/>
              <a:defRPr sz="1400"/>
            </a:lvl6pPr>
            <a:lvl7pPr lvl="6" rtl="0">
              <a:spcBef>
                <a:spcPts val="0"/>
              </a:spcBef>
              <a:spcAft>
                <a:spcPts val="0"/>
              </a:spcAft>
              <a:buSzPts val="2800"/>
              <a:buNone/>
              <a:defRPr sz="1400"/>
            </a:lvl7pPr>
            <a:lvl8pPr lvl="7" rtl="0">
              <a:spcBef>
                <a:spcPts val="0"/>
              </a:spcBef>
              <a:spcAft>
                <a:spcPts val="0"/>
              </a:spcAft>
              <a:buSzPts val="2800"/>
              <a:buNone/>
              <a:defRPr sz="1400"/>
            </a:lvl8pPr>
            <a:lvl9pPr lvl="8" rtl="0">
              <a:spcBef>
                <a:spcPts val="0"/>
              </a:spcBef>
              <a:spcAft>
                <a:spcPts val="0"/>
              </a:spcAft>
              <a:buSzPts val="2800"/>
              <a:buNone/>
              <a:defRPr sz="1400"/>
            </a:lvl9pPr>
          </a:lstStyle>
          <a:p/>
        </p:txBody>
      </p:sp>
      <p:sp>
        <p:nvSpPr>
          <p:cNvPr id="126" name="Shape 126"/>
          <p:cNvSpPr txBox="1"/>
          <p:nvPr>
            <p:ph idx="1" type="body"/>
          </p:nvPr>
        </p:nvSpPr>
        <p:spPr>
          <a:xfrm>
            <a:off x="1028700" y="1714500"/>
            <a:ext cx="7200900" cy="2685900"/>
          </a:xfrm>
          <a:prstGeom prst="rect">
            <a:avLst/>
          </a:prstGeom>
          <a:noFill/>
          <a:ln>
            <a:noFill/>
          </a:ln>
        </p:spPr>
        <p:txBody>
          <a:bodyPr anchorCtr="0" anchor="t" bIns="91425" lIns="91425" spcFirstLastPara="1" rIns="91425" wrap="square" tIns="91425"/>
          <a:lstStyle>
            <a:lvl1pPr indent="-323850" lvl="0" marL="457200" marR="0" rtl="0" algn="l">
              <a:lnSpc>
                <a:spcPct val="94000"/>
              </a:lnSpc>
              <a:spcBef>
                <a:spcPts val="800"/>
              </a:spcBef>
              <a:spcAft>
                <a:spcPts val="0"/>
              </a:spcAft>
              <a:buClr>
                <a:schemeClr val="dk2"/>
              </a:buClr>
              <a:buSzPts val="1500"/>
              <a:buFont typeface="Source Sans Pro"/>
              <a:buChar char="■"/>
              <a:defRPr b="0" i="0" sz="1500" u="none" cap="none" strike="noStrike">
                <a:solidFill>
                  <a:schemeClr val="dk2"/>
                </a:solidFill>
                <a:latin typeface="Source Sans Pro"/>
                <a:ea typeface="Source Sans Pro"/>
                <a:cs typeface="Source Sans Pro"/>
                <a:sym typeface="Source Sans Pro"/>
              </a:defRPr>
            </a:lvl1pPr>
            <a:lvl2pPr indent="-323850" lvl="1" marL="914400" marR="0" rtl="0" algn="l">
              <a:lnSpc>
                <a:spcPct val="94000"/>
              </a:lnSpc>
              <a:spcBef>
                <a:spcPts val="400"/>
              </a:spcBef>
              <a:spcAft>
                <a:spcPts val="0"/>
              </a:spcAft>
              <a:buClr>
                <a:schemeClr val="dk2"/>
              </a:buClr>
              <a:buSzPts val="1500"/>
              <a:buFont typeface="Source Sans Pro"/>
              <a:buChar char="–"/>
              <a:defRPr b="0" i="1" sz="1500" u="none" cap="none" strike="noStrike">
                <a:solidFill>
                  <a:schemeClr val="dk2"/>
                </a:solidFill>
                <a:latin typeface="Source Sans Pro"/>
                <a:ea typeface="Source Sans Pro"/>
                <a:cs typeface="Source Sans Pro"/>
                <a:sym typeface="Source Sans Pro"/>
              </a:defRPr>
            </a:lvl2pPr>
            <a:lvl3pPr indent="-317500" lvl="2" marL="1371600" marR="0" rtl="0" algn="l">
              <a:lnSpc>
                <a:spcPct val="94000"/>
              </a:lnSpc>
              <a:spcBef>
                <a:spcPts val="400"/>
              </a:spcBef>
              <a:spcAft>
                <a:spcPts val="0"/>
              </a:spcAft>
              <a:buClr>
                <a:schemeClr val="dk2"/>
              </a:buClr>
              <a:buSzPts val="1400"/>
              <a:buFont typeface="Source Sans Pro"/>
              <a:buChar char="■"/>
              <a:defRPr b="0" i="0" sz="1400" u="none" cap="none" strike="noStrike">
                <a:solidFill>
                  <a:schemeClr val="dk2"/>
                </a:solidFill>
                <a:latin typeface="Source Sans Pro"/>
                <a:ea typeface="Source Sans Pro"/>
                <a:cs typeface="Source Sans Pro"/>
                <a:sym typeface="Source Sans Pro"/>
              </a:defRPr>
            </a:lvl3pPr>
            <a:lvl4pPr indent="-317500" lvl="3" marL="1828800" marR="0" rtl="0" algn="l">
              <a:lnSpc>
                <a:spcPct val="94000"/>
              </a:lnSpc>
              <a:spcBef>
                <a:spcPts val="400"/>
              </a:spcBef>
              <a:spcAft>
                <a:spcPts val="0"/>
              </a:spcAft>
              <a:buClr>
                <a:schemeClr val="dk2"/>
              </a:buClr>
              <a:buSzPts val="1400"/>
              <a:buFont typeface="Source Sans Pro"/>
              <a:buChar char="–"/>
              <a:defRPr b="0" i="1" sz="1400" u="none" cap="none" strike="noStrike">
                <a:solidFill>
                  <a:schemeClr val="dk2"/>
                </a:solidFill>
                <a:latin typeface="Source Sans Pro"/>
                <a:ea typeface="Source Sans Pro"/>
                <a:cs typeface="Source Sans Pro"/>
                <a:sym typeface="Source Sans Pro"/>
              </a:defRPr>
            </a:lvl4pPr>
            <a:lvl5pPr indent="-304800" lvl="4" marL="2286000" marR="0" rtl="0" algn="l">
              <a:lnSpc>
                <a:spcPct val="94000"/>
              </a:lnSpc>
              <a:spcBef>
                <a:spcPts val="400"/>
              </a:spcBef>
              <a:spcAft>
                <a:spcPts val="0"/>
              </a:spcAft>
              <a:buClr>
                <a:schemeClr val="dk2"/>
              </a:buClr>
              <a:buSzPts val="1200"/>
              <a:buFont typeface="Source Sans Pro"/>
              <a:buChar char="■"/>
              <a:defRPr b="0" i="0" sz="1200" u="none" cap="none" strike="noStrike">
                <a:solidFill>
                  <a:schemeClr val="dk2"/>
                </a:solidFill>
                <a:latin typeface="Source Sans Pro"/>
                <a:ea typeface="Source Sans Pro"/>
                <a:cs typeface="Source Sans Pro"/>
                <a:sym typeface="Source Sans Pro"/>
              </a:defRPr>
            </a:lvl5pPr>
            <a:lvl6pPr indent="-304800" lvl="5" marL="2743200" marR="0" rtl="0" algn="l">
              <a:lnSpc>
                <a:spcPct val="94000"/>
              </a:lnSpc>
              <a:spcBef>
                <a:spcPts val="400"/>
              </a:spcBef>
              <a:spcAft>
                <a:spcPts val="0"/>
              </a:spcAft>
              <a:buClr>
                <a:schemeClr val="dk2"/>
              </a:buClr>
              <a:buSzPts val="1200"/>
              <a:buFont typeface="Source Sans Pro"/>
              <a:buChar char="–"/>
              <a:defRPr b="0" i="1" sz="1200" u="none" cap="none" strike="noStrike">
                <a:solidFill>
                  <a:schemeClr val="dk2"/>
                </a:solidFill>
                <a:latin typeface="Source Sans Pro"/>
                <a:ea typeface="Source Sans Pro"/>
                <a:cs typeface="Source Sans Pro"/>
                <a:sym typeface="Source Sans Pro"/>
              </a:defRPr>
            </a:lvl6pPr>
            <a:lvl7pPr indent="-298450" lvl="6" marL="3200400" marR="0" rtl="0" algn="l">
              <a:lnSpc>
                <a:spcPct val="94000"/>
              </a:lnSpc>
              <a:spcBef>
                <a:spcPts val="400"/>
              </a:spcBef>
              <a:spcAft>
                <a:spcPts val="0"/>
              </a:spcAft>
              <a:buClr>
                <a:schemeClr val="dk2"/>
              </a:buClr>
              <a:buSzPts val="1100"/>
              <a:buFont typeface="Source Sans Pro"/>
              <a:buChar char="■"/>
              <a:defRPr b="0" i="0" sz="1100" u="none" cap="none" strike="noStrike">
                <a:solidFill>
                  <a:schemeClr val="dk2"/>
                </a:solidFill>
                <a:latin typeface="Source Sans Pro"/>
                <a:ea typeface="Source Sans Pro"/>
                <a:cs typeface="Source Sans Pro"/>
                <a:sym typeface="Source Sans Pro"/>
              </a:defRPr>
            </a:lvl7pPr>
            <a:lvl8pPr indent="-298450" lvl="7" marL="3657600" marR="0" rtl="0" algn="l">
              <a:lnSpc>
                <a:spcPct val="94000"/>
              </a:lnSpc>
              <a:spcBef>
                <a:spcPts val="400"/>
              </a:spcBef>
              <a:spcAft>
                <a:spcPts val="0"/>
              </a:spcAft>
              <a:buClr>
                <a:schemeClr val="dk2"/>
              </a:buClr>
              <a:buSzPts val="1100"/>
              <a:buFont typeface="Source Sans Pro"/>
              <a:buChar char="–"/>
              <a:defRPr b="0" i="1" sz="1100" u="none" cap="none" strike="noStrike">
                <a:solidFill>
                  <a:schemeClr val="dk2"/>
                </a:solidFill>
                <a:latin typeface="Source Sans Pro"/>
                <a:ea typeface="Source Sans Pro"/>
                <a:cs typeface="Source Sans Pro"/>
                <a:sym typeface="Source Sans Pro"/>
              </a:defRPr>
            </a:lvl8pPr>
            <a:lvl9pPr indent="-298450" lvl="8" marL="4114800" marR="0" rtl="0" algn="l">
              <a:lnSpc>
                <a:spcPct val="94000"/>
              </a:lnSpc>
              <a:spcBef>
                <a:spcPts val="400"/>
              </a:spcBef>
              <a:spcAft>
                <a:spcPts val="200"/>
              </a:spcAft>
              <a:buClr>
                <a:schemeClr val="dk2"/>
              </a:buClr>
              <a:buSzPts val="1100"/>
              <a:buFont typeface="Source Sans Pro"/>
              <a:buChar char="■"/>
              <a:defRPr b="0" i="0" sz="1100" u="none" cap="none" strike="noStrike">
                <a:solidFill>
                  <a:schemeClr val="dk2"/>
                </a:solidFill>
                <a:latin typeface="Source Sans Pro"/>
                <a:ea typeface="Source Sans Pro"/>
                <a:cs typeface="Source Sans Pro"/>
                <a:sym typeface="Source Sans Pro"/>
              </a:defRPr>
            </a:lvl9pPr>
          </a:lstStyle>
          <a:p/>
        </p:txBody>
      </p:sp>
      <p:sp>
        <p:nvSpPr>
          <p:cNvPr id="127" name="Shape 127"/>
          <p:cNvSpPr txBox="1"/>
          <p:nvPr>
            <p:ph idx="10" type="dt"/>
          </p:nvPr>
        </p:nvSpPr>
        <p:spPr>
          <a:xfrm>
            <a:off x="1042988" y="4840039"/>
            <a:ext cx="903300" cy="303600"/>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900" u="none" cap="none" strike="noStrike">
                <a:solidFill>
                  <a:schemeClr val="dk2"/>
                </a:solidFill>
                <a:latin typeface="Source Sans Pro"/>
                <a:ea typeface="Source Sans Pro"/>
                <a:cs typeface="Source Sans Pro"/>
                <a:sym typeface="Source Sans Pro"/>
              </a:defRPr>
            </a:lvl1pPr>
            <a:lvl2pPr lvl="1" marR="0" rtl="0" algn="l">
              <a:spcBef>
                <a:spcPts val="0"/>
              </a:spcBef>
              <a:spcAft>
                <a:spcPts val="0"/>
              </a:spcAft>
              <a:buSzPts val="1400"/>
              <a:buNone/>
              <a:defRPr b="0" i="0" sz="1400" u="none" cap="none" strike="noStrike">
                <a:solidFill>
                  <a:schemeClr val="dk1"/>
                </a:solidFill>
                <a:latin typeface="Source Sans Pro"/>
                <a:ea typeface="Source Sans Pro"/>
                <a:cs typeface="Source Sans Pro"/>
                <a:sym typeface="Source Sans Pro"/>
              </a:defRPr>
            </a:lvl2pPr>
            <a:lvl3pPr lvl="2" marR="0" rtl="0" algn="l">
              <a:spcBef>
                <a:spcPts val="0"/>
              </a:spcBef>
              <a:spcAft>
                <a:spcPts val="0"/>
              </a:spcAft>
              <a:buSzPts val="1400"/>
              <a:buNone/>
              <a:defRPr b="0" i="0" sz="1400" u="none" cap="none" strike="noStrike">
                <a:solidFill>
                  <a:schemeClr val="dk1"/>
                </a:solidFill>
                <a:latin typeface="Source Sans Pro"/>
                <a:ea typeface="Source Sans Pro"/>
                <a:cs typeface="Source Sans Pro"/>
                <a:sym typeface="Source Sans Pro"/>
              </a:defRPr>
            </a:lvl3pPr>
            <a:lvl4pPr lvl="3" marR="0" rtl="0" algn="l">
              <a:spcBef>
                <a:spcPts val="0"/>
              </a:spcBef>
              <a:spcAft>
                <a:spcPts val="0"/>
              </a:spcAft>
              <a:buSzPts val="1400"/>
              <a:buNone/>
              <a:defRPr b="0" i="0" sz="1400" u="none" cap="none" strike="noStrike">
                <a:solidFill>
                  <a:schemeClr val="dk1"/>
                </a:solidFill>
                <a:latin typeface="Source Sans Pro"/>
                <a:ea typeface="Source Sans Pro"/>
                <a:cs typeface="Source Sans Pro"/>
                <a:sym typeface="Source Sans Pro"/>
              </a:defRPr>
            </a:lvl4pPr>
            <a:lvl5pPr lvl="4" marR="0" rtl="0" algn="l">
              <a:spcBef>
                <a:spcPts val="0"/>
              </a:spcBef>
              <a:spcAft>
                <a:spcPts val="0"/>
              </a:spcAft>
              <a:buSzPts val="1400"/>
              <a:buNone/>
              <a:defRPr b="0" i="0" sz="1400" u="none" cap="none" strike="noStrike">
                <a:solidFill>
                  <a:schemeClr val="dk1"/>
                </a:solidFill>
                <a:latin typeface="Source Sans Pro"/>
                <a:ea typeface="Source Sans Pro"/>
                <a:cs typeface="Source Sans Pro"/>
                <a:sym typeface="Source Sans Pro"/>
              </a:defRPr>
            </a:lvl5pPr>
            <a:lvl6pPr lvl="5" marR="0" rtl="0" algn="l">
              <a:spcBef>
                <a:spcPts val="0"/>
              </a:spcBef>
              <a:spcAft>
                <a:spcPts val="0"/>
              </a:spcAft>
              <a:buSzPts val="1400"/>
              <a:buNone/>
              <a:defRPr b="0" i="0" sz="1400" u="none" cap="none" strike="noStrike">
                <a:solidFill>
                  <a:schemeClr val="dk1"/>
                </a:solidFill>
                <a:latin typeface="Source Sans Pro"/>
                <a:ea typeface="Source Sans Pro"/>
                <a:cs typeface="Source Sans Pro"/>
                <a:sym typeface="Source Sans Pro"/>
              </a:defRPr>
            </a:lvl6pPr>
            <a:lvl7pPr lvl="6" marR="0" rtl="0" algn="l">
              <a:spcBef>
                <a:spcPts val="0"/>
              </a:spcBef>
              <a:spcAft>
                <a:spcPts val="0"/>
              </a:spcAft>
              <a:buSzPts val="1400"/>
              <a:buNone/>
              <a:defRPr b="0" i="0" sz="1400" u="none" cap="none" strike="noStrike">
                <a:solidFill>
                  <a:schemeClr val="dk1"/>
                </a:solidFill>
                <a:latin typeface="Source Sans Pro"/>
                <a:ea typeface="Source Sans Pro"/>
                <a:cs typeface="Source Sans Pro"/>
                <a:sym typeface="Source Sans Pro"/>
              </a:defRPr>
            </a:lvl7pPr>
            <a:lvl8pPr lvl="7" marR="0" rtl="0" algn="l">
              <a:spcBef>
                <a:spcPts val="0"/>
              </a:spcBef>
              <a:spcAft>
                <a:spcPts val="0"/>
              </a:spcAft>
              <a:buSzPts val="1400"/>
              <a:buNone/>
              <a:defRPr b="0" i="0" sz="1400" u="none" cap="none" strike="noStrike">
                <a:solidFill>
                  <a:schemeClr val="dk1"/>
                </a:solidFill>
                <a:latin typeface="Source Sans Pro"/>
                <a:ea typeface="Source Sans Pro"/>
                <a:cs typeface="Source Sans Pro"/>
                <a:sym typeface="Source Sans Pro"/>
              </a:defRPr>
            </a:lvl8pPr>
            <a:lvl9pPr lvl="8" marR="0" rtl="0" algn="l">
              <a:spcBef>
                <a:spcPts val="0"/>
              </a:spcBef>
              <a:spcAft>
                <a:spcPts val="0"/>
              </a:spcAft>
              <a:buSzPts val="1400"/>
              <a:buNone/>
              <a:defRPr b="0" i="0" sz="1400" u="none" cap="none" strike="noStrike">
                <a:solidFill>
                  <a:schemeClr val="dk1"/>
                </a:solidFill>
                <a:latin typeface="Source Sans Pro"/>
                <a:ea typeface="Source Sans Pro"/>
                <a:cs typeface="Source Sans Pro"/>
                <a:sym typeface="Source Sans Pro"/>
              </a:defRPr>
            </a:lvl9pPr>
          </a:lstStyle>
          <a:p/>
        </p:txBody>
      </p:sp>
      <p:sp>
        <p:nvSpPr>
          <p:cNvPr id="128" name="Shape 128"/>
          <p:cNvSpPr txBox="1"/>
          <p:nvPr>
            <p:ph idx="11" type="ftr"/>
          </p:nvPr>
        </p:nvSpPr>
        <p:spPr>
          <a:xfrm>
            <a:off x="2170173" y="4840039"/>
            <a:ext cx="4710600" cy="303600"/>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900" u="none" cap="none" strike="noStrike">
                <a:solidFill>
                  <a:schemeClr val="dk2"/>
                </a:solidFill>
                <a:latin typeface="Source Sans Pro"/>
                <a:ea typeface="Source Sans Pro"/>
                <a:cs typeface="Source Sans Pro"/>
                <a:sym typeface="Source Sans Pro"/>
              </a:defRPr>
            </a:lvl1pPr>
            <a:lvl2pPr lvl="1" marR="0" rtl="0" algn="l">
              <a:spcBef>
                <a:spcPts val="0"/>
              </a:spcBef>
              <a:spcAft>
                <a:spcPts val="0"/>
              </a:spcAft>
              <a:buSzPts val="1400"/>
              <a:buNone/>
              <a:defRPr b="0" i="0" sz="1400" u="none" cap="none" strike="noStrike">
                <a:solidFill>
                  <a:schemeClr val="dk1"/>
                </a:solidFill>
                <a:latin typeface="Source Sans Pro"/>
                <a:ea typeface="Source Sans Pro"/>
                <a:cs typeface="Source Sans Pro"/>
                <a:sym typeface="Source Sans Pro"/>
              </a:defRPr>
            </a:lvl2pPr>
            <a:lvl3pPr lvl="2" marR="0" rtl="0" algn="l">
              <a:spcBef>
                <a:spcPts val="0"/>
              </a:spcBef>
              <a:spcAft>
                <a:spcPts val="0"/>
              </a:spcAft>
              <a:buSzPts val="1400"/>
              <a:buNone/>
              <a:defRPr b="0" i="0" sz="1400" u="none" cap="none" strike="noStrike">
                <a:solidFill>
                  <a:schemeClr val="dk1"/>
                </a:solidFill>
                <a:latin typeface="Source Sans Pro"/>
                <a:ea typeface="Source Sans Pro"/>
                <a:cs typeface="Source Sans Pro"/>
                <a:sym typeface="Source Sans Pro"/>
              </a:defRPr>
            </a:lvl3pPr>
            <a:lvl4pPr lvl="3" marR="0" rtl="0" algn="l">
              <a:spcBef>
                <a:spcPts val="0"/>
              </a:spcBef>
              <a:spcAft>
                <a:spcPts val="0"/>
              </a:spcAft>
              <a:buSzPts val="1400"/>
              <a:buNone/>
              <a:defRPr b="0" i="0" sz="1400" u="none" cap="none" strike="noStrike">
                <a:solidFill>
                  <a:schemeClr val="dk1"/>
                </a:solidFill>
                <a:latin typeface="Source Sans Pro"/>
                <a:ea typeface="Source Sans Pro"/>
                <a:cs typeface="Source Sans Pro"/>
                <a:sym typeface="Source Sans Pro"/>
              </a:defRPr>
            </a:lvl4pPr>
            <a:lvl5pPr lvl="4" marR="0" rtl="0" algn="l">
              <a:spcBef>
                <a:spcPts val="0"/>
              </a:spcBef>
              <a:spcAft>
                <a:spcPts val="0"/>
              </a:spcAft>
              <a:buSzPts val="1400"/>
              <a:buNone/>
              <a:defRPr b="0" i="0" sz="1400" u="none" cap="none" strike="noStrike">
                <a:solidFill>
                  <a:schemeClr val="dk1"/>
                </a:solidFill>
                <a:latin typeface="Source Sans Pro"/>
                <a:ea typeface="Source Sans Pro"/>
                <a:cs typeface="Source Sans Pro"/>
                <a:sym typeface="Source Sans Pro"/>
              </a:defRPr>
            </a:lvl5pPr>
            <a:lvl6pPr lvl="5" marR="0" rtl="0" algn="l">
              <a:spcBef>
                <a:spcPts val="0"/>
              </a:spcBef>
              <a:spcAft>
                <a:spcPts val="0"/>
              </a:spcAft>
              <a:buSzPts val="1400"/>
              <a:buNone/>
              <a:defRPr b="0" i="0" sz="1400" u="none" cap="none" strike="noStrike">
                <a:solidFill>
                  <a:schemeClr val="dk1"/>
                </a:solidFill>
                <a:latin typeface="Source Sans Pro"/>
                <a:ea typeface="Source Sans Pro"/>
                <a:cs typeface="Source Sans Pro"/>
                <a:sym typeface="Source Sans Pro"/>
              </a:defRPr>
            </a:lvl6pPr>
            <a:lvl7pPr lvl="6" marR="0" rtl="0" algn="l">
              <a:spcBef>
                <a:spcPts val="0"/>
              </a:spcBef>
              <a:spcAft>
                <a:spcPts val="0"/>
              </a:spcAft>
              <a:buSzPts val="1400"/>
              <a:buNone/>
              <a:defRPr b="0" i="0" sz="1400" u="none" cap="none" strike="noStrike">
                <a:solidFill>
                  <a:schemeClr val="dk1"/>
                </a:solidFill>
                <a:latin typeface="Source Sans Pro"/>
                <a:ea typeface="Source Sans Pro"/>
                <a:cs typeface="Source Sans Pro"/>
                <a:sym typeface="Source Sans Pro"/>
              </a:defRPr>
            </a:lvl7pPr>
            <a:lvl8pPr lvl="7" marR="0" rtl="0" algn="l">
              <a:spcBef>
                <a:spcPts val="0"/>
              </a:spcBef>
              <a:spcAft>
                <a:spcPts val="0"/>
              </a:spcAft>
              <a:buSzPts val="1400"/>
              <a:buNone/>
              <a:defRPr b="0" i="0" sz="1400" u="none" cap="none" strike="noStrike">
                <a:solidFill>
                  <a:schemeClr val="dk1"/>
                </a:solidFill>
                <a:latin typeface="Source Sans Pro"/>
                <a:ea typeface="Source Sans Pro"/>
                <a:cs typeface="Source Sans Pro"/>
                <a:sym typeface="Source Sans Pro"/>
              </a:defRPr>
            </a:lvl8pPr>
            <a:lvl9pPr lvl="8" marR="0" rtl="0" algn="l">
              <a:spcBef>
                <a:spcPts val="0"/>
              </a:spcBef>
              <a:spcAft>
                <a:spcPts val="0"/>
              </a:spcAft>
              <a:buSzPts val="1400"/>
              <a:buNone/>
              <a:defRPr b="0" i="0" sz="1400" u="none" cap="none" strike="noStrike">
                <a:solidFill>
                  <a:schemeClr val="dk1"/>
                </a:solidFill>
                <a:latin typeface="Source Sans Pro"/>
                <a:ea typeface="Source Sans Pro"/>
                <a:cs typeface="Source Sans Pro"/>
                <a:sym typeface="Source Sans Pro"/>
              </a:defRPr>
            </a:lvl9pPr>
          </a:lstStyle>
          <a:p/>
        </p:txBody>
      </p:sp>
      <p:sp>
        <p:nvSpPr>
          <p:cNvPr id="129" name="Shape 129"/>
          <p:cNvSpPr txBox="1"/>
          <p:nvPr>
            <p:ph idx="12" type="sldNum"/>
          </p:nvPr>
        </p:nvSpPr>
        <p:spPr>
          <a:xfrm>
            <a:off x="7104552" y="4840039"/>
            <a:ext cx="1197300" cy="3036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900" u="none" cap="none" strike="noStrike">
                <a:solidFill>
                  <a:schemeClr val="dk2"/>
                </a:solidFill>
                <a:latin typeface="Source Sans Pro"/>
                <a:ea typeface="Source Sans Pro"/>
                <a:cs typeface="Source Sans Pro"/>
                <a:sym typeface="Source Sans Pro"/>
              </a:defRPr>
            </a:lvl1pPr>
            <a:lvl2pPr indent="0" lvl="1" marL="0" marR="0" rtl="0" algn="r">
              <a:spcBef>
                <a:spcPts val="0"/>
              </a:spcBef>
              <a:buNone/>
              <a:defRPr b="0" i="0" sz="900" u="none" cap="none" strike="noStrike">
                <a:solidFill>
                  <a:schemeClr val="dk2"/>
                </a:solidFill>
                <a:latin typeface="Source Sans Pro"/>
                <a:ea typeface="Source Sans Pro"/>
                <a:cs typeface="Source Sans Pro"/>
                <a:sym typeface="Source Sans Pro"/>
              </a:defRPr>
            </a:lvl2pPr>
            <a:lvl3pPr indent="0" lvl="2" marL="0" marR="0" rtl="0" algn="r">
              <a:spcBef>
                <a:spcPts val="0"/>
              </a:spcBef>
              <a:buNone/>
              <a:defRPr b="0" i="0" sz="900" u="none" cap="none" strike="noStrike">
                <a:solidFill>
                  <a:schemeClr val="dk2"/>
                </a:solidFill>
                <a:latin typeface="Source Sans Pro"/>
                <a:ea typeface="Source Sans Pro"/>
                <a:cs typeface="Source Sans Pro"/>
                <a:sym typeface="Source Sans Pro"/>
              </a:defRPr>
            </a:lvl3pPr>
            <a:lvl4pPr indent="0" lvl="3" marL="0" marR="0" rtl="0" algn="r">
              <a:spcBef>
                <a:spcPts val="0"/>
              </a:spcBef>
              <a:buNone/>
              <a:defRPr b="0" i="0" sz="900" u="none" cap="none" strike="noStrike">
                <a:solidFill>
                  <a:schemeClr val="dk2"/>
                </a:solidFill>
                <a:latin typeface="Source Sans Pro"/>
                <a:ea typeface="Source Sans Pro"/>
                <a:cs typeface="Source Sans Pro"/>
                <a:sym typeface="Source Sans Pro"/>
              </a:defRPr>
            </a:lvl4pPr>
            <a:lvl5pPr indent="0" lvl="4" marL="0" marR="0" rtl="0" algn="r">
              <a:spcBef>
                <a:spcPts val="0"/>
              </a:spcBef>
              <a:buNone/>
              <a:defRPr b="0" i="0" sz="900" u="none" cap="none" strike="noStrike">
                <a:solidFill>
                  <a:schemeClr val="dk2"/>
                </a:solidFill>
                <a:latin typeface="Source Sans Pro"/>
                <a:ea typeface="Source Sans Pro"/>
                <a:cs typeface="Source Sans Pro"/>
                <a:sym typeface="Source Sans Pro"/>
              </a:defRPr>
            </a:lvl5pPr>
            <a:lvl6pPr indent="0" lvl="5" marL="0" marR="0" rtl="0" algn="r">
              <a:spcBef>
                <a:spcPts val="0"/>
              </a:spcBef>
              <a:buNone/>
              <a:defRPr b="0" i="0" sz="900" u="none" cap="none" strike="noStrike">
                <a:solidFill>
                  <a:schemeClr val="dk2"/>
                </a:solidFill>
                <a:latin typeface="Source Sans Pro"/>
                <a:ea typeface="Source Sans Pro"/>
                <a:cs typeface="Source Sans Pro"/>
                <a:sym typeface="Source Sans Pro"/>
              </a:defRPr>
            </a:lvl6pPr>
            <a:lvl7pPr indent="0" lvl="6" marL="0" marR="0" rtl="0" algn="r">
              <a:spcBef>
                <a:spcPts val="0"/>
              </a:spcBef>
              <a:buNone/>
              <a:defRPr b="0" i="0" sz="900" u="none" cap="none" strike="noStrike">
                <a:solidFill>
                  <a:schemeClr val="dk2"/>
                </a:solidFill>
                <a:latin typeface="Source Sans Pro"/>
                <a:ea typeface="Source Sans Pro"/>
                <a:cs typeface="Source Sans Pro"/>
                <a:sym typeface="Source Sans Pro"/>
              </a:defRPr>
            </a:lvl7pPr>
            <a:lvl8pPr indent="0" lvl="7" marL="0" marR="0" rtl="0" algn="r">
              <a:spcBef>
                <a:spcPts val="0"/>
              </a:spcBef>
              <a:buNone/>
              <a:defRPr b="0" i="0" sz="900" u="none" cap="none" strike="noStrike">
                <a:solidFill>
                  <a:schemeClr val="dk2"/>
                </a:solidFill>
                <a:latin typeface="Source Sans Pro"/>
                <a:ea typeface="Source Sans Pro"/>
                <a:cs typeface="Source Sans Pro"/>
                <a:sym typeface="Source Sans Pro"/>
              </a:defRPr>
            </a:lvl8pPr>
            <a:lvl9pPr indent="0" lvl="8" marL="0" marR="0" rtl="0" algn="r">
              <a:spcBef>
                <a:spcPts val="0"/>
              </a:spcBef>
              <a:buNone/>
              <a:defRPr b="0" i="0" sz="900" u="none" cap="none" strike="noStrike">
                <a:solidFill>
                  <a:schemeClr val="dk2"/>
                </a:solidFill>
                <a:latin typeface="Source Sans Pro"/>
                <a:ea typeface="Source Sans Pro"/>
                <a:cs typeface="Source Sans Pro"/>
                <a:sym typeface="Source Sans Pro"/>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Shape 38"/>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39" name="Shape 39"/>
          <p:cNvGrpSpPr/>
          <p:nvPr/>
        </p:nvGrpSpPr>
        <p:grpSpPr>
          <a:xfrm>
            <a:off x="5594191" y="3961115"/>
            <a:ext cx="2910145" cy="1182340"/>
            <a:chOff x="6917201" y="0"/>
            <a:chExt cx="2227777" cy="863400"/>
          </a:xfrm>
        </p:grpSpPr>
        <p:sp>
          <p:nvSpPr>
            <p:cNvPr id="40" name="Shape 40"/>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1" name="Shape 4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2" name="Shape 42"/>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43" name="Shape 43"/>
          <p:cNvGrpSpPr/>
          <p:nvPr/>
        </p:nvGrpSpPr>
        <p:grpSpPr>
          <a:xfrm>
            <a:off x="199149" y="2"/>
            <a:ext cx="2795414" cy="1083308"/>
            <a:chOff x="6917201" y="0"/>
            <a:chExt cx="2227777" cy="863400"/>
          </a:xfrm>
        </p:grpSpPr>
        <p:sp>
          <p:nvSpPr>
            <p:cNvPr id="44" name="Shape 44"/>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5" name="Shape 45"/>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6" name="Shape 46"/>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47" name="Shape 47"/>
          <p:cNvSpPr txBox="1"/>
          <p:nvPr>
            <p:ph type="title"/>
          </p:nvPr>
        </p:nvSpPr>
        <p:spPr>
          <a:xfrm>
            <a:off x="1888684" y="1746100"/>
            <a:ext cx="5377500" cy="1646100"/>
          </a:xfrm>
          <a:prstGeom prst="rect">
            <a:avLst/>
          </a:prstGeom>
        </p:spPr>
        <p:txBody>
          <a:bodyPr anchorCtr="0" anchor="ctr" bIns="91425" lIns="91425" spcFirstLastPara="1" rIns="91425" wrap="square" tIns="91425"/>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Shape 48"/>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Shape 50"/>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1" name="Shape 51"/>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2" name="Shape 52"/>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3" name="Shape 53"/>
          <p:cNvSpPr txBox="1"/>
          <p:nvPr>
            <p:ph type="title"/>
          </p:nvPr>
        </p:nvSpPr>
        <p:spPr>
          <a:xfrm>
            <a:off x="819150" y="845600"/>
            <a:ext cx="7505700" cy="9546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Shape 54"/>
          <p:cNvSpPr txBox="1"/>
          <p:nvPr>
            <p:ph idx="1" type="body"/>
          </p:nvPr>
        </p:nvSpPr>
        <p:spPr>
          <a:xfrm>
            <a:off x="819150" y="1990725"/>
            <a:ext cx="7505700" cy="24480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Shape 55"/>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Shape 5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8" name="Shape 58"/>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9" name="Shape 5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0" name="Shape 60"/>
          <p:cNvSpPr txBox="1"/>
          <p:nvPr>
            <p:ph type="title"/>
          </p:nvPr>
        </p:nvSpPr>
        <p:spPr>
          <a:xfrm>
            <a:off x="819150" y="845600"/>
            <a:ext cx="7505700" cy="9546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Shape 61"/>
          <p:cNvSpPr txBox="1"/>
          <p:nvPr>
            <p:ph idx="1" type="body"/>
          </p:nvPr>
        </p:nvSpPr>
        <p:spPr>
          <a:xfrm>
            <a:off x="819150" y="1990725"/>
            <a:ext cx="3686100" cy="24480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2" name="Shape 62"/>
          <p:cNvSpPr txBox="1"/>
          <p:nvPr>
            <p:ph idx="2" type="body"/>
          </p:nvPr>
        </p:nvSpPr>
        <p:spPr>
          <a:xfrm>
            <a:off x="4638675" y="1990725"/>
            <a:ext cx="3686100" cy="24480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3" name="Shape 63"/>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Shape 6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6" name="Shape 6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7" name="Shape 6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8" name="Shape 68"/>
          <p:cNvSpPr txBox="1"/>
          <p:nvPr>
            <p:ph type="title"/>
          </p:nvPr>
        </p:nvSpPr>
        <p:spPr>
          <a:xfrm>
            <a:off x="819150" y="845600"/>
            <a:ext cx="7505700" cy="9546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Shape 69"/>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Shape 71"/>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2" name="Shape 72"/>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3" name="Shape 73"/>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4" name="Shape 74"/>
          <p:cNvSpPr txBox="1"/>
          <p:nvPr>
            <p:ph type="title"/>
          </p:nvPr>
        </p:nvSpPr>
        <p:spPr>
          <a:xfrm>
            <a:off x="819150" y="845600"/>
            <a:ext cx="3709200" cy="13830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Shape 75"/>
          <p:cNvSpPr txBox="1"/>
          <p:nvPr>
            <p:ph idx="1" type="body"/>
          </p:nvPr>
        </p:nvSpPr>
        <p:spPr>
          <a:xfrm>
            <a:off x="830700" y="2319050"/>
            <a:ext cx="3709200" cy="21198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76" name="Shape 76"/>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Shape 7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9" name="Shape 79"/>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80" name="Shape 80"/>
          <p:cNvGrpSpPr/>
          <p:nvPr/>
        </p:nvGrpSpPr>
        <p:grpSpPr>
          <a:xfrm>
            <a:off x="255991" y="-118"/>
            <a:ext cx="2251347" cy="1043408"/>
            <a:chOff x="3961956" y="4383950"/>
            <a:chExt cx="1160548" cy="548700"/>
          </a:xfrm>
        </p:grpSpPr>
        <p:sp>
          <p:nvSpPr>
            <p:cNvPr id="81" name="Shape 81"/>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2" name="Shape 82"/>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3" name="Shape 83"/>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84" name="Shape 8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85" name="Shape 85"/>
          <p:cNvGrpSpPr/>
          <p:nvPr/>
        </p:nvGrpSpPr>
        <p:grpSpPr>
          <a:xfrm>
            <a:off x="34934" y="4522125"/>
            <a:ext cx="1593306" cy="617072"/>
            <a:chOff x="6917201" y="0"/>
            <a:chExt cx="2227777" cy="863400"/>
          </a:xfrm>
        </p:grpSpPr>
        <p:sp>
          <p:nvSpPr>
            <p:cNvPr id="86" name="Shape 86"/>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7" name="Shape 87"/>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8" name="Shape 8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89" name="Shape 89"/>
          <p:cNvGrpSpPr/>
          <p:nvPr/>
        </p:nvGrpSpPr>
        <p:grpSpPr>
          <a:xfrm>
            <a:off x="5886353" y="1243"/>
            <a:ext cx="3257455" cy="1261514"/>
            <a:chOff x="6917201" y="0"/>
            <a:chExt cx="2227777" cy="863400"/>
          </a:xfrm>
        </p:grpSpPr>
        <p:sp>
          <p:nvSpPr>
            <p:cNvPr id="90" name="Shape 90"/>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1" name="Shape 91"/>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2" name="Shape 9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93" name="Shape 93"/>
          <p:cNvSpPr txBox="1"/>
          <p:nvPr>
            <p:ph type="title"/>
          </p:nvPr>
        </p:nvSpPr>
        <p:spPr>
          <a:xfrm>
            <a:off x="1393929" y="1301146"/>
            <a:ext cx="6366900" cy="2539200"/>
          </a:xfrm>
          <a:prstGeom prst="rect">
            <a:avLst/>
          </a:prstGeom>
        </p:spPr>
        <p:txBody>
          <a:bodyPr anchorCtr="0" anchor="ctr" bIns="91425" lIns="91425" spcFirstLastPara="1" rIns="91425" wrap="square" tIns="91425"/>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Shape 94"/>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Shape 9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7" name="Shape 97"/>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8" name="Shape 9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9" name="Shape 99"/>
          <p:cNvSpPr txBox="1"/>
          <p:nvPr>
            <p:ph type="title"/>
          </p:nvPr>
        </p:nvSpPr>
        <p:spPr>
          <a:xfrm>
            <a:off x="819150" y="845600"/>
            <a:ext cx="6424200" cy="7050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Shape 100"/>
          <p:cNvSpPr txBox="1"/>
          <p:nvPr>
            <p:ph idx="1" type="subTitle"/>
          </p:nvPr>
        </p:nvSpPr>
        <p:spPr>
          <a:xfrm>
            <a:off x="819150" y="1550700"/>
            <a:ext cx="5859900" cy="3936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Shape 101"/>
          <p:cNvSpPr txBox="1"/>
          <p:nvPr>
            <p:ph idx="2" type="body"/>
          </p:nvPr>
        </p:nvSpPr>
        <p:spPr>
          <a:xfrm>
            <a:off x="819150" y="2467050"/>
            <a:ext cx="5859900" cy="2095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02" name="Shape 10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Shape 104"/>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5" name="Shape 105"/>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6" name="Shape 10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7" name="Shape 107"/>
          <p:cNvSpPr txBox="1"/>
          <p:nvPr>
            <p:ph idx="1" type="body"/>
          </p:nvPr>
        </p:nvSpPr>
        <p:spPr>
          <a:xfrm>
            <a:off x="328025" y="4163500"/>
            <a:ext cx="7415100" cy="605100"/>
          </a:xfrm>
          <a:prstGeom prst="rect">
            <a:avLst/>
          </a:prstGeom>
        </p:spPr>
        <p:txBody>
          <a:bodyPr anchorCtr="0" anchor="b"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108" name="Shape 108"/>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hift">
    <p:bg>
      <p:bgPr>
        <a:solidFill>
          <a:schemeClr val="dk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Shape 7"/>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1600"/>
              </a:spcBef>
              <a:spcAft>
                <a:spcPts val="160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Shape 8"/>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hyperlink" Target="https://docs.google.com/document/d/1Wvk6fnx8xc8KloEmQ2GpEe0htF1rWVbOqhFJMfSc5bg/edit#heading=h.4e4t85lev44o" TargetMode="External"/><Relationship Id="rId4" Type="http://schemas.openxmlformats.org/officeDocument/2006/relationships/hyperlink" Target="https://docs.google.com/document/d/1uBaQlka2kKjjxAFf-ecPn-z12fI8S6pMDsiTG-vNsPI/edit"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Shape 134"/>
          <p:cNvSpPr txBox="1"/>
          <p:nvPr>
            <p:ph type="title"/>
          </p:nvPr>
        </p:nvSpPr>
        <p:spPr>
          <a:xfrm>
            <a:off x="657125" y="1930075"/>
            <a:ext cx="7688400" cy="1518600"/>
          </a:xfrm>
          <a:prstGeom prst="rect">
            <a:avLst/>
          </a:prstGeom>
        </p:spPr>
        <p:txBody>
          <a:bodyPr anchorCtr="0" anchor="ctr" bIns="91425" lIns="91425" spcFirstLastPara="1" rIns="91425" wrap="square" tIns="91425">
            <a:noAutofit/>
          </a:bodyPr>
          <a:lstStyle/>
          <a:p>
            <a:pPr indent="0" lvl="0" marL="0" algn="ctr">
              <a:spcBef>
                <a:spcPts val="0"/>
              </a:spcBef>
              <a:spcAft>
                <a:spcPts val="0"/>
              </a:spcAft>
              <a:buNone/>
            </a:pPr>
            <a:r>
              <a:rPr lang="en-GB"/>
              <a:t>Project Audit Three</a:t>
            </a:r>
            <a:endParaRPr/>
          </a:p>
          <a:p>
            <a:pPr indent="0" lvl="0" marL="0" algn="ctr">
              <a:spcBef>
                <a:spcPts val="0"/>
              </a:spcBef>
              <a:spcAft>
                <a:spcPts val="0"/>
              </a:spcAft>
              <a:buNone/>
            </a:pPr>
            <a:r>
              <a:rPr lang="en-GB" sz="2400"/>
              <a:t>E-Asset Tracking</a:t>
            </a:r>
            <a:endParaRPr sz="2400"/>
          </a:p>
        </p:txBody>
      </p:sp>
      <p:sp>
        <p:nvSpPr>
          <p:cNvPr id="135" name="Shape 135"/>
          <p:cNvSpPr txBox="1"/>
          <p:nvPr>
            <p:ph idx="4294967295" type="subTitle"/>
          </p:nvPr>
        </p:nvSpPr>
        <p:spPr>
          <a:xfrm>
            <a:off x="1708300" y="3448675"/>
            <a:ext cx="4596600" cy="4887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rPr b="1" lang="en-GB">
                <a:solidFill>
                  <a:srgbClr val="FFFFFF"/>
                </a:solidFill>
              </a:rPr>
              <a:t>Alisha, Dillon, Franklin, Jordan, Rob and Woojin</a:t>
            </a:r>
            <a:endParaRPr b="1">
              <a:solidFill>
                <a:srgbClr val="FFFFFF"/>
              </a:solidFill>
            </a:endParaRPr>
          </a:p>
        </p:txBody>
      </p:sp>
      <p:sp>
        <p:nvSpPr>
          <p:cNvPr id="136" name="Shape 136"/>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GB"/>
              <a:t>‹#›</a:t>
            </a:fld>
            <a:endParaRPr/>
          </a:p>
        </p:txBody>
      </p:sp>
      <p:pic>
        <p:nvPicPr>
          <p:cNvPr id="137" name="Shape 137"/>
          <p:cNvPicPr preferRelativeResize="0"/>
          <p:nvPr/>
        </p:nvPicPr>
        <p:blipFill>
          <a:blip r:embed="rId3">
            <a:alphaModFix/>
          </a:blip>
          <a:stretch>
            <a:fillRect/>
          </a:stretch>
        </p:blipFill>
        <p:spPr>
          <a:xfrm>
            <a:off x="1578650" y="1095049"/>
            <a:ext cx="5986701" cy="10400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2CC"/>
        </a:solidFill>
      </p:bgPr>
    </p:bg>
    <p:spTree>
      <p:nvGrpSpPr>
        <p:cNvPr id="203" name="Shape 203"/>
        <p:cNvGrpSpPr/>
        <p:nvPr/>
      </p:nvGrpSpPr>
      <p:grpSpPr>
        <a:xfrm>
          <a:off x="0" y="0"/>
          <a:ext cx="0" cy="0"/>
          <a:chOff x="0" y="0"/>
          <a:chExt cx="0" cy="0"/>
        </a:xfrm>
      </p:grpSpPr>
      <p:sp>
        <p:nvSpPr>
          <p:cNvPr id="204" name="Shape 204"/>
          <p:cNvSpPr txBox="1"/>
          <p:nvPr>
            <p:ph type="title"/>
          </p:nvPr>
        </p:nvSpPr>
        <p:spPr>
          <a:xfrm>
            <a:off x="1028700" y="448175"/>
            <a:ext cx="7200900" cy="740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GB" sz="4500"/>
              <a:t>System Architecture</a:t>
            </a:r>
            <a:endParaRPr sz="4500"/>
          </a:p>
        </p:txBody>
      </p:sp>
      <p:sp>
        <p:nvSpPr>
          <p:cNvPr id="205" name="Shape 205"/>
          <p:cNvSpPr txBox="1"/>
          <p:nvPr/>
        </p:nvSpPr>
        <p:spPr>
          <a:xfrm>
            <a:off x="1236425" y="1735150"/>
            <a:ext cx="7451400" cy="30828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00000"/>
              </a:lnSpc>
              <a:spcBef>
                <a:spcPts val="0"/>
              </a:spcBef>
              <a:spcAft>
                <a:spcPts val="0"/>
              </a:spcAft>
              <a:buClr>
                <a:srgbClr val="000000"/>
              </a:buClr>
              <a:buSzPts val="1800"/>
              <a:buFont typeface="Source Sans Pro"/>
              <a:buChar char="■"/>
            </a:pPr>
            <a:r>
              <a:rPr lang="en-GB" sz="1800">
                <a:latin typeface="Source Sans Pro"/>
                <a:ea typeface="Source Sans Pro"/>
                <a:cs typeface="Source Sans Pro"/>
                <a:sym typeface="Source Sans Pro"/>
              </a:rPr>
              <a:t>Two diagrams were made to implement the system architecture.</a:t>
            </a:r>
            <a:endParaRPr sz="1800">
              <a:latin typeface="Source Sans Pro"/>
              <a:ea typeface="Source Sans Pro"/>
              <a:cs typeface="Source Sans Pro"/>
              <a:sym typeface="Source Sans Pro"/>
            </a:endParaRPr>
          </a:p>
          <a:p>
            <a:pPr indent="-342900" lvl="1" marL="914400" marR="0" rtl="0" algn="l">
              <a:lnSpc>
                <a:spcPct val="100000"/>
              </a:lnSpc>
              <a:spcBef>
                <a:spcPts val="0"/>
              </a:spcBef>
              <a:spcAft>
                <a:spcPts val="0"/>
              </a:spcAft>
              <a:buSzPts val="1800"/>
              <a:buFont typeface="Source Sans Pro"/>
              <a:buChar char="○"/>
            </a:pPr>
            <a:r>
              <a:rPr lang="en-GB" sz="1800">
                <a:latin typeface="Source Sans Pro"/>
                <a:ea typeface="Source Sans Pro"/>
                <a:cs typeface="Source Sans Pro"/>
                <a:sym typeface="Source Sans Pro"/>
              </a:rPr>
              <a:t>A simple system </a:t>
            </a:r>
            <a:r>
              <a:rPr lang="en-GB" sz="1800">
                <a:latin typeface="Source Sans Pro"/>
                <a:ea typeface="Source Sans Pro"/>
                <a:cs typeface="Source Sans Pro"/>
                <a:sym typeface="Source Sans Pro"/>
              </a:rPr>
              <a:t>Architecture</a:t>
            </a:r>
            <a:r>
              <a:rPr lang="en-GB" sz="1800">
                <a:latin typeface="Source Sans Pro"/>
                <a:ea typeface="Source Sans Pro"/>
                <a:cs typeface="Source Sans Pro"/>
                <a:sym typeface="Source Sans Pro"/>
              </a:rPr>
              <a:t> Diagram</a:t>
            </a:r>
            <a:endParaRPr sz="1800">
              <a:latin typeface="Source Sans Pro"/>
              <a:ea typeface="Source Sans Pro"/>
              <a:cs typeface="Source Sans Pro"/>
              <a:sym typeface="Source Sans Pro"/>
            </a:endParaRPr>
          </a:p>
          <a:p>
            <a:pPr indent="-342900" lvl="2" marL="1371600" marR="0" rtl="0" algn="l">
              <a:lnSpc>
                <a:spcPct val="100000"/>
              </a:lnSpc>
              <a:spcBef>
                <a:spcPts val="0"/>
              </a:spcBef>
              <a:spcAft>
                <a:spcPts val="0"/>
              </a:spcAft>
              <a:buSzPts val="1800"/>
              <a:buFont typeface="Source Sans Pro"/>
              <a:buChar char="■"/>
            </a:pPr>
            <a:r>
              <a:rPr lang="en-GB" sz="1800" u="sng">
                <a:solidFill>
                  <a:schemeClr val="hlink"/>
                </a:solidFill>
                <a:latin typeface="Source Sans Pro"/>
                <a:ea typeface="Source Sans Pro"/>
                <a:cs typeface="Source Sans Pro"/>
                <a:sym typeface="Source Sans Pro"/>
                <a:hlinkClick r:id="rId3"/>
              </a:rPr>
              <a:t>https://docs.google.com/document/d/1Wvk6fnx8xc8KloEmQ2GpEe0htF1rWVbOqhFJMfSc5bg/edit#heading=h.4e4t85lev44o</a:t>
            </a:r>
            <a:r>
              <a:rPr lang="en-GB" sz="1800">
                <a:latin typeface="Source Sans Pro"/>
                <a:ea typeface="Source Sans Pro"/>
                <a:cs typeface="Source Sans Pro"/>
                <a:sym typeface="Source Sans Pro"/>
              </a:rPr>
              <a:t> </a:t>
            </a:r>
            <a:endParaRPr sz="1800">
              <a:latin typeface="Source Sans Pro"/>
              <a:ea typeface="Source Sans Pro"/>
              <a:cs typeface="Source Sans Pro"/>
              <a:sym typeface="Source Sans Pro"/>
            </a:endParaRPr>
          </a:p>
          <a:p>
            <a:pPr indent="0" lvl="0" marL="0" marR="0" rtl="0" algn="l">
              <a:lnSpc>
                <a:spcPct val="100000"/>
              </a:lnSpc>
              <a:spcBef>
                <a:spcPts val="0"/>
              </a:spcBef>
              <a:spcAft>
                <a:spcPts val="0"/>
              </a:spcAft>
              <a:buNone/>
            </a:pPr>
            <a:r>
              <a:t/>
            </a:r>
            <a:endParaRPr sz="1800">
              <a:latin typeface="Source Sans Pro"/>
              <a:ea typeface="Source Sans Pro"/>
              <a:cs typeface="Source Sans Pro"/>
              <a:sym typeface="Source Sans Pro"/>
            </a:endParaRPr>
          </a:p>
          <a:p>
            <a:pPr indent="-342900" lvl="1" marL="914400" marR="0" rtl="0" algn="l">
              <a:lnSpc>
                <a:spcPct val="100000"/>
              </a:lnSpc>
              <a:spcBef>
                <a:spcPts val="0"/>
              </a:spcBef>
              <a:spcAft>
                <a:spcPts val="0"/>
              </a:spcAft>
              <a:buSzPts val="1800"/>
              <a:buFont typeface="Source Sans Pro"/>
              <a:buChar char="○"/>
            </a:pPr>
            <a:r>
              <a:rPr lang="en-GB" sz="1800">
                <a:latin typeface="Source Sans Pro"/>
                <a:ea typeface="Source Sans Pro"/>
                <a:cs typeface="Source Sans Pro"/>
                <a:sym typeface="Source Sans Pro"/>
              </a:rPr>
              <a:t>A high-level design diagram</a:t>
            </a:r>
            <a:endParaRPr sz="1800">
              <a:latin typeface="Source Sans Pro"/>
              <a:ea typeface="Source Sans Pro"/>
              <a:cs typeface="Source Sans Pro"/>
              <a:sym typeface="Source Sans Pro"/>
            </a:endParaRPr>
          </a:p>
          <a:p>
            <a:pPr indent="-342900" lvl="2" marL="1371600" marR="0" rtl="0" algn="l">
              <a:lnSpc>
                <a:spcPct val="100000"/>
              </a:lnSpc>
              <a:spcBef>
                <a:spcPts val="0"/>
              </a:spcBef>
              <a:spcAft>
                <a:spcPts val="0"/>
              </a:spcAft>
              <a:buSzPts val="1800"/>
              <a:buFont typeface="Source Sans Pro"/>
              <a:buChar char="■"/>
            </a:pPr>
            <a:r>
              <a:rPr lang="en-GB" sz="1800" u="sng">
                <a:solidFill>
                  <a:schemeClr val="hlink"/>
                </a:solidFill>
                <a:latin typeface="Source Sans Pro"/>
                <a:ea typeface="Source Sans Pro"/>
                <a:cs typeface="Source Sans Pro"/>
                <a:sym typeface="Source Sans Pro"/>
                <a:hlinkClick r:id="rId4"/>
              </a:rPr>
              <a:t>https://docs.google.com/document/d/1uBaQlka2kKjjxAFf-ecPn-z12fI8S6pMDsiTG-vNsPI/edit</a:t>
            </a:r>
            <a:r>
              <a:rPr lang="en-GB" sz="1800">
                <a:latin typeface="Source Sans Pro"/>
                <a:ea typeface="Source Sans Pro"/>
                <a:cs typeface="Source Sans Pro"/>
                <a:sym typeface="Source Sans Pro"/>
              </a:rPr>
              <a:t> </a:t>
            </a:r>
            <a:endParaRPr sz="1800">
              <a:latin typeface="Source Sans Pro"/>
              <a:ea typeface="Source Sans Pro"/>
              <a:cs typeface="Source Sans Pro"/>
              <a:sym typeface="Source Sans Pr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2CC"/>
        </a:solidFill>
      </p:bgPr>
    </p:bg>
    <p:spTree>
      <p:nvGrpSpPr>
        <p:cNvPr id="209" name="Shape 209"/>
        <p:cNvGrpSpPr/>
        <p:nvPr/>
      </p:nvGrpSpPr>
      <p:grpSpPr>
        <a:xfrm>
          <a:off x="0" y="0"/>
          <a:ext cx="0" cy="0"/>
          <a:chOff x="0" y="0"/>
          <a:chExt cx="0" cy="0"/>
        </a:xfrm>
      </p:grpSpPr>
      <p:sp>
        <p:nvSpPr>
          <p:cNvPr id="210" name="Shape 210"/>
          <p:cNvSpPr txBox="1"/>
          <p:nvPr>
            <p:ph type="title"/>
          </p:nvPr>
        </p:nvSpPr>
        <p:spPr>
          <a:xfrm>
            <a:off x="1028700" y="514350"/>
            <a:ext cx="7200900" cy="7605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sz="4500"/>
              <a:t>Drive Management</a:t>
            </a:r>
            <a:endParaRPr sz="4500"/>
          </a:p>
        </p:txBody>
      </p:sp>
      <p:sp>
        <p:nvSpPr>
          <p:cNvPr id="211" name="Shape 211"/>
          <p:cNvSpPr txBox="1"/>
          <p:nvPr>
            <p:ph idx="1" type="body"/>
          </p:nvPr>
        </p:nvSpPr>
        <p:spPr>
          <a:xfrm>
            <a:off x="1028700" y="1274850"/>
            <a:ext cx="7200900" cy="3125400"/>
          </a:xfrm>
          <a:prstGeom prst="rect">
            <a:avLst/>
          </a:prstGeom>
        </p:spPr>
        <p:txBody>
          <a:bodyPr anchorCtr="0" anchor="t" bIns="91425" lIns="91425" spcFirstLastPara="1" rIns="91425" wrap="square" tIns="91425">
            <a:noAutofit/>
          </a:bodyPr>
          <a:lstStyle/>
          <a:p>
            <a:pPr indent="0" lvl="0" marL="0" rtl="0">
              <a:spcBef>
                <a:spcPts val="800"/>
              </a:spcBef>
              <a:spcAft>
                <a:spcPts val="0"/>
              </a:spcAft>
              <a:buNone/>
            </a:pPr>
            <a:r>
              <a:t/>
            </a:r>
            <a:endParaRPr sz="1800"/>
          </a:p>
          <a:p>
            <a:pPr indent="-342900" lvl="0" marL="457200" rtl="0">
              <a:spcBef>
                <a:spcPts val="800"/>
              </a:spcBef>
              <a:spcAft>
                <a:spcPts val="0"/>
              </a:spcAft>
              <a:buSzPts val="1800"/>
              <a:buChar char="●"/>
            </a:pPr>
            <a:r>
              <a:rPr lang="en-GB" sz="1800"/>
              <a:t>GitHub shows the progress of the project over the semester.</a:t>
            </a:r>
            <a:endParaRPr sz="1800"/>
          </a:p>
          <a:p>
            <a:pPr indent="-323850" lvl="1" marL="914400" rtl="0">
              <a:spcBef>
                <a:spcPts val="0"/>
              </a:spcBef>
              <a:spcAft>
                <a:spcPts val="0"/>
              </a:spcAft>
              <a:buSzPts val="1500"/>
              <a:buChar char="○"/>
            </a:pPr>
            <a:r>
              <a:rPr i="0" lang="en-GB" sz="1800"/>
              <a:t>GitHub landing page focuses on the prototype.</a:t>
            </a:r>
            <a:endParaRPr i="0" sz="1800"/>
          </a:p>
          <a:p>
            <a:pPr indent="-342900" lvl="1" marL="914400" rtl="0">
              <a:spcBef>
                <a:spcPts val="0"/>
              </a:spcBef>
              <a:spcAft>
                <a:spcPts val="0"/>
              </a:spcAft>
              <a:buSzPts val="1800"/>
              <a:buChar char="○"/>
            </a:pPr>
            <a:r>
              <a:rPr i="0" lang="en-GB" sz="1800"/>
              <a:t>GitHub wiki tracks everything else.</a:t>
            </a:r>
            <a:endParaRPr i="0" sz="1800"/>
          </a:p>
          <a:p>
            <a:pPr indent="-342900" lvl="1" marL="914400">
              <a:spcBef>
                <a:spcPts val="0"/>
              </a:spcBef>
              <a:spcAft>
                <a:spcPts val="0"/>
              </a:spcAft>
              <a:buSzPts val="1800"/>
              <a:buChar char="○"/>
            </a:pPr>
            <a:r>
              <a:rPr i="0" lang="en-GB" sz="1800"/>
              <a:t>A copy of Google Drive is present on GitHub.</a:t>
            </a:r>
            <a:endParaRPr i="0" sz="1800"/>
          </a:p>
          <a:p>
            <a:pPr indent="-342900" lvl="0" marL="457200" rtl="0">
              <a:spcBef>
                <a:spcPts val="0"/>
              </a:spcBef>
              <a:spcAft>
                <a:spcPts val="0"/>
              </a:spcAft>
              <a:buSzPts val="1800"/>
              <a:buChar char="●"/>
            </a:pPr>
            <a:r>
              <a:rPr lang="en-GB" sz="1800"/>
              <a:t>Google Drive mainly used for internal team management.</a:t>
            </a:r>
            <a:endParaRPr sz="1800"/>
          </a:p>
          <a:p>
            <a:pPr indent="-342900" lvl="1" marL="914400" rtl="0">
              <a:spcBef>
                <a:spcPts val="0"/>
              </a:spcBef>
              <a:spcAft>
                <a:spcPts val="0"/>
              </a:spcAft>
              <a:buSzPts val="1800"/>
              <a:buChar char="○"/>
            </a:pPr>
            <a:r>
              <a:rPr i="0" lang="en-GB" sz="1800"/>
              <a:t>‘Old’ subfolders contain pre-audit 3 or outdated information.</a:t>
            </a:r>
            <a:endParaRPr i="0" sz="1800"/>
          </a:p>
          <a:p>
            <a:pPr indent="0" lvl="0" marL="0">
              <a:spcBef>
                <a:spcPts val="800"/>
              </a:spcBef>
              <a:spcAft>
                <a:spcPts val="200"/>
              </a:spcAft>
              <a:buNone/>
            </a:pPr>
            <a:r>
              <a:t/>
            </a:r>
            <a:endParaRPr sz="1800"/>
          </a:p>
        </p:txBody>
      </p:sp>
      <p:sp>
        <p:nvSpPr>
          <p:cNvPr id="212" name="Shape 212"/>
          <p:cNvSpPr txBox="1"/>
          <p:nvPr>
            <p:ph idx="12" type="sldNum"/>
          </p:nvPr>
        </p:nvSpPr>
        <p:spPr>
          <a:xfrm>
            <a:off x="7104552" y="4840039"/>
            <a:ext cx="1197300" cy="303600"/>
          </a:xfrm>
          <a:prstGeom prst="rect">
            <a:avLst/>
          </a:prstGeom>
        </p:spPr>
        <p:txBody>
          <a:bodyPr anchorCtr="0" anchor="ctr" bIns="34275" lIns="68575" spcFirstLastPara="1" rIns="68575" wrap="square" tIns="34275">
            <a:noAutofit/>
          </a:bodyPr>
          <a:lstStyle/>
          <a:p>
            <a:pPr indent="0" lvl="0" marL="0">
              <a:spcBef>
                <a:spcPts val="0"/>
              </a:spcBef>
              <a:spcAft>
                <a:spcPts val="0"/>
              </a:spcAft>
              <a:buClr>
                <a:srgbClr val="000000"/>
              </a:buClr>
              <a:buFont typeface="Arial"/>
              <a:buNone/>
            </a:pPr>
            <a:fld id="{00000000-1234-1234-1234-123412341234}" type="slidenum">
              <a:rPr lang="en-GB"/>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2CC"/>
        </a:solidFill>
      </p:bgPr>
    </p:bg>
    <p:spTree>
      <p:nvGrpSpPr>
        <p:cNvPr id="216" name="Shape 216"/>
        <p:cNvGrpSpPr/>
        <p:nvPr/>
      </p:nvGrpSpPr>
      <p:grpSpPr>
        <a:xfrm>
          <a:off x="0" y="0"/>
          <a:ext cx="0" cy="0"/>
          <a:chOff x="0" y="0"/>
          <a:chExt cx="0" cy="0"/>
        </a:xfrm>
      </p:grpSpPr>
      <p:sp>
        <p:nvSpPr>
          <p:cNvPr id="217" name="Shape 217"/>
          <p:cNvSpPr txBox="1"/>
          <p:nvPr>
            <p:ph type="title"/>
          </p:nvPr>
        </p:nvSpPr>
        <p:spPr>
          <a:xfrm>
            <a:off x="1028700" y="514350"/>
            <a:ext cx="7828200" cy="11145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sz="4500"/>
              <a:t>Handover</a:t>
            </a:r>
            <a:endParaRPr sz="4500"/>
          </a:p>
        </p:txBody>
      </p:sp>
      <p:sp>
        <p:nvSpPr>
          <p:cNvPr id="218" name="Shape 218"/>
          <p:cNvSpPr txBox="1"/>
          <p:nvPr>
            <p:ph idx="1" type="body"/>
          </p:nvPr>
        </p:nvSpPr>
        <p:spPr>
          <a:xfrm>
            <a:off x="1028700" y="1714500"/>
            <a:ext cx="7200900" cy="2685900"/>
          </a:xfrm>
          <a:prstGeom prst="rect">
            <a:avLst/>
          </a:prstGeom>
        </p:spPr>
        <p:txBody>
          <a:bodyPr anchorCtr="0" anchor="t" bIns="91425" lIns="91425" spcFirstLastPara="1" rIns="91425" wrap="square" tIns="91425">
            <a:noAutofit/>
          </a:bodyPr>
          <a:lstStyle/>
          <a:p>
            <a:pPr indent="0" lvl="0" marL="0">
              <a:spcBef>
                <a:spcPts val="800"/>
              </a:spcBef>
              <a:spcAft>
                <a:spcPts val="0"/>
              </a:spcAft>
              <a:buNone/>
            </a:pPr>
            <a:r>
              <a:rPr lang="en-GB" sz="1800"/>
              <a:t>The project is </a:t>
            </a:r>
            <a:r>
              <a:rPr b="1" lang="en-GB" sz="1800"/>
              <a:t>NOT </a:t>
            </a:r>
            <a:r>
              <a:rPr lang="en-GB" sz="1800"/>
              <a:t>continuing next semester.</a:t>
            </a:r>
            <a:endParaRPr sz="1800"/>
          </a:p>
          <a:p>
            <a:pPr indent="0" lvl="0" marL="0">
              <a:spcBef>
                <a:spcPts val="800"/>
              </a:spcBef>
              <a:spcAft>
                <a:spcPts val="0"/>
              </a:spcAft>
              <a:buNone/>
            </a:pPr>
            <a:r>
              <a:rPr lang="en-GB" sz="1800"/>
              <a:t>Report has been submitted to our clients.</a:t>
            </a:r>
            <a:endParaRPr sz="1800"/>
          </a:p>
          <a:p>
            <a:pPr indent="0" lvl="0" marL="0">
              <a:spcBef>
                <a:spcPts val="800"/>
              </a:spcBef>
              <a:spcAft>
                <a:spcPts val="0"/>
              </a:spcAft>
              <a:buNone/>
            </a:pPr>
            <a:r>
              <a:rPr lang="en-GB" sz="1800"/>
              <a:t>System architecture diagram and summary</a:t>
            </a:r>
            <a:endParaRPr sz="1800"/>
          </a:p>
          <a:p>
            <a:pPr indent="0" lvl="0" marL="0">
              <a:spcBef>
                <a:spcPts val="800"/>
              </a:spcBef>
              <a:spcAft>
                <a:spcPts val="200"/>
              </a:spcAft>
              <a:buNone/>
            </a:pPr>
            <a:r>
              <a:rPr lang="en-GB" sz="1800"/>
              <a:t>Prototype findings and summary</a:t>
            </a:r>
            <a:endParaRPr sz="1800"/>
          </a:p>
        </p:txBody>
      </p:sp>
      <p:sp>
        <p:nvSpPr>
          <p:cNvPr id="219" name="Shape 219"/>
          <p:cNvSpPr txBox="1"/>
          <p:nvPr>
            <p:ph idx="12" type="sldNum"/>
          </p:nvPr>
        </p:nvSpPr>
        <p:spPr>
          <a:xfrm>
            <a:off x="7104552" y="4840039"/>
            <a:ext cx="1197300" cy="303600"/>
          </a:xfrm>
          <a:prstGeom prst="rect">
            <a:avLst/>
          </a:prstGeom>
        </p:spPr>
        <p:txBody>
          <a:bodyPr anchorCtr="0" anchor="ctr" bIns="34275" lIns="68575" spcFirstLastPara="1" rIns="68575" wrap="square" tIns="34275">
            <a:noAutofit/>
          </a:bodyPr>
          <a:lstStyle/>
          <a:p>
            <a:pPr indent="0" lvl="0" marL="0">
              <a:spcBef>
                <a:spcPts val="0"/>
              </a:spcBef>
              <a:spcAft>
                <a:spcPts val="0"/>
              </a:spcAft>
              <a:buClr>
                <a:srgbClr val="000000"/>
              </a:buClr>
              <a:buFont typeface="Arial"/>
              <a:buNone/>
            </a:pPr>
            <a:fld id="{00000000-1234-1234-1234-123412341234}" type="slidenum">
              <a:rPr lang="en-GB"/>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2CC"/>
        </a:solidFill>
      </p:bgPr>
    </p:bg>
    <p:spTree>
      <p:nvGrpSpPr>
        <p:cNvPr id="141" name="Shape 141"/>
        <p:cNvGrpSpPr/>
        <p:nvPr/>
      </p:nvGrpSpPr>
      <p:grpSpPr>
        <a:xfrm>
          <a:off x="0" y="0"/>
          <a:ext cx="0" cy="0"/>
          <a:chOff x="0" y="0"/>
          <a:chExt cx="0" cy="0"/>
        </a:xfrm>
      </p:grpSpPr>
      <p:sp>
        <p:nvSpPr>
          <p:cNvPr id="142" name="Shape 142"/>
          <p:cNvSpPr txBox="1"/>
          <p:nvPr>
            <p:ph type="title"/>
          </p:nvPr>
        </p:nvSpPr>
        <p:spPr>
          <a:xfrm>
            <a:off x="1028700" y="320250"/>
            <a:ext cx="7200900" cy="8940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GB" sz="4500"/>
              <a:t>Project Deliverables</a:t>
            </a:r>
            <a:endParaRPr sz="4500"/>
          </a:p>
          <a:p>
            <a:pPr indent="0" lvl="0" marL="0" rtl="0">
              <a:spcBef>
                <a:spcPts val="0"/>
              </a:spcBef>
              <a:spcAft>
                <a:spcPts val="0"/>
              </a:spcAft>
              <a:buNone/>
            </a:pPr>
            <a:r>
              <a:t/>
            </a:r>
            <a:endParaRPr sz="1800"/>
          </a:p>
        </p:txBody>
      </p:sp>
      <p:sp>
        <p:nvSpPr>
          <p:cNvPr id="143" name="Shape 143"/>
          <p:cNvSpPr txBox="1"/>
          <p:nvPr>
            <p:ph idx="1" type="body"/>
          </p:nvPr>
        </p:nvSpPr>
        <p:spPr>
          <a:xfrm>
            <a:off x="1028700" y="1272225"/>
            <a:ext cx="7200900" cy="3200700"/>
          </a:xfrm>
          <a:prstGeom prst="rect">
            <a:avLst/>
          </a:prstGeom>
        </p:spPr>
        <p:txBody>
          <a:bodyPr anchorCtr="0" anchor="t" bIns="91425" lIns="91425" spcFirstLastPara="1" rIns="91425" wrap="square" tIns="91425">
            <a:noAutofit/>
          </a:bodyPr>
          <a:lstStyle/>
          <a:p>
            <a:pPr indent="-292100" lvl="0" marL="342900" rtl="0">
              <a:spcBef>
                <a:spcPts val="800"/>
              </a:spcBef>
              <a:spcAft>
                <a:spcPts val="0"/>
              </a:spcAft>
              <a:buSzPts val="2000"/>
              <a:buAutoNum type="arabicPeriod"/>
            </a:pPr>
            <a:r>
              <a:rPr b="1" lang="en-GB" sz="2000"/>
              <a:t>Market Analysis</a:t>
            </a:r>
            <a:endParaRPr b="1" sz="2000"/>
          </a:p>
          <a:p>
            <a:pPr indent="0" lvl="0" marL="0" rtl="0">
              <a:spcBef>
                <a:spcPts val="800"/>
              </a:spcBef>
              <a:spcAft>
                <a:spcPts val="0"/>
              </a:spcAft>
              <a:buNone/>
            </a:pPr>
            <a:r>
              <a:t/>
            </a:r>
            <a:endParaRPr b="1" sz="2000"/>
          </a:p>
          <a:p>
            <a:pPr indent="0" lvl="0" marL="0" rtl="0">
              <a:spcBef>
                <a:spcPts val="800"/>
              </a:spcBef>
              <a:spcAft>
                <a:spcPts val="0"/>
              </a:spcAft>
              <a:buNone/>
            </a:pPr>
            <a:r>
              <a:t/>
            </a:r>
            <a:endParaRPr b="1" sz="2000"/>
          </a:p>
          <a:p>
            <a:pPr indent="-292100" lvl="0" marL="342900" marR="0" rtl="0" algn="l">
              <a:lnSpc>
                <a:spcPct val="94000"/>
              </a:lnSpc>
              <a:spcBef>
                <a:spcPts val="800"/>
              </a:spcBef>
              <a:spcAft>
                <a:spcPts val="0"/>
              </a:spcAft>
              <a:buClr>
                <a:schemeClr val="dk2"/>
              </a:buClr>
              <a:buSzPts val="2000"/>
              <a:buFont typeface="Source Sans Pro"/>
              <a:buAutoNum type="arabicPeriod"/>
            </a:pPr>
            <a:r>
              <a:rPr b="1" lang="en-GB" sz="2000"/>
              <a:t>System Architecture</a:t>
            </a:r>
            <a:endParaRPr b="1" sz="2000"/>
          </a:p>
          <a:p>
            <a:pPr indent="0" lvl="0" marL="0" marR="0" rtl="0" algn="l">
              <a:lnSpc>
                <a:spcPct val="94000"/>
              </a:lnSpc>
              <a:spcBef>
                <a:spcPts val="800"/>
              </a:spcBef>
              <a:spcAft>
                <a:spcPts val="0"/>
              </a:spcAft>
              <a:buNone/>
            </a:pPr>
            <a:r>
              <a:t/>
            </a:r>
            <a:endParaRPr b="1" sz="2000"/>
          </a:p>
          <a:p>
            <a:pPr indent="0" lvl="0" marL="0" marR="0" rtl="0" algn="l">
              <a:lnSpc>
                <a:spcPct val="94000"/>
              </a:lnSpc>
              <a:spcBef>
                <a:spcPts val="800"/>
              </a:spcBef>
              <a:spcAft>
                <a:spcPts val="0"/>
              </a:spcAft>
              <a:buNone/>
            </a:pPr>
            <a:r>
              <a:t/>
            </a:r>
            <a:endParaRPr b="1" sz="2000"/>
          </a:p>
          <a:p>
            <a:pPr indent="0" lvl="0" marL="0" marR="0" rtl="0" algn="l">
              <a:lnSpc>
                <a:spcPct val="94000"/>
              </a:lnSpc>
              <a:spcBef>
                <a:spcPts val="800"/>
              </a:spcBef>
              <a:spcAft>
                <a:spcPts val="200"/>
              </a:spcAft>
              <a:buNone/>
            </a:pPr>
            <a:r>
              <a:rPr b="1" lang="en-GB" sz="2000"/>
              <a:t>3.   Prototype</a:t>
            </a:r>
            <a:endParaRPr b="1" sz="2000"/>
          </a:p>
        </p:txBody>
      </p:sp>
      <p:sp>
        <p:nvSpPr>
          <p:cNvPr id="144" name="Shape 144"/>
          <p:cNvSpPr txBox="1"/>
          <p:nvPr>
            <p:ph idx="12" type="sldNum"/>
          </p:nvPr>
        </p:nvSpPr>
        <p:spPr>
          <a:xfrm>
            <a:off x="7104552" y="4840039"/>
            <a:ext cx="1197300" cy="303600"/>
          </a:xfrm>
          <a:prstGeom prst="rect">
            <a:avLst/>
          </a:prstGeom>
        </p:spPr>
        <p:txBody>
          <a:bodyPr anchorCtr="0" anchor="ctr" bIns="34275" lIns="68575" spcFirstLastPara="1" rIns="68575" wrap="square" tIns="34275">
            <a:noAutofit/>
          </a:bodyPr>
          <a:lstStyle/>
          <a:p>
            <a:pPr indent="0" lvl="0" marL="0">
              <a:spcBef>
                <a:spcPts val="0"/>
              </a:spcBef>
              <a:spcAft>
                <a:spcPts val="0"/>
              </a:spcAft>
              <a:buClr>
                <a:srgbClr val="000000"/>
              </a:buClr>
              <a:buFont typeface="Arial"/>
              <a:buNone/>
            </a:pPr>
            <a:fld id="{00000000-1234-1234-1234-123412341234}" type="slidenum">
              <a:rPr lang="en-GB"/>
              <a:t>‹#›</a:t>
            </a:fld>
            <a:endParaRPr/>
          </a:p>
        </p:txBody>
      </p:sp>
      <p:pic>
        <p:nvPicPr>
          <p:cNvPr id="145" name="Shape 145"/>
          <p:cNvPicPr preferRelativeResize="0"/>
          <p:nvPr/>
        </p:nvPicPr>
        <p:blipFill>
          <a:blip r:embed="rId3">
            <a:alphaModFix/>
          </a:blip>
          <a:stretch>
            <a:fillRect/>
          </a:stretch>
        </p:blipFill>
        <p:spPr>
          <a:xfrm>
            <a:off x="4491500" y="1143000"/>
            <a:ext cx="918499" cy="957149"/>
          </a:xfrm>
          <a:prstGeom prst="rect">
            <a:avLst/>
          </a:prstGeom>
          <a:noFill/>
          <a:ln>
            <a:noFill/>
          </a:ln>
        </p:spPr>
      </p:pic>
      <p:pic>
        <p:nvPicPr>
          <p:cNvPr id="146" name="Shape 146"/>
          <p:cNvPicPr preferRelativeResize="0"/>
          <p:nvPr/>
        </p:nvPicPr>
        <p:blipFill>
          <a:blip r:embed="rId3">
            <a:alphaModFix/>
          </a:blip>
          <a:stretch>
            <a:fillRect/>
          </a:stretch>
        </p:blipFill>
        <p:spPr>
          <a:xfrm>
            <a:off x="4459675" y="2289000"/>
            <a:ext cx="918499" cy="957149"/>
          </a:xfrm>
          <a:prstGeom prst="rect">
            <a:avLst/>
          </a:prstGeom>
          <a:noFill/>
          <a:ln>
            <a:noFill/>
          </a:ln>
        </p:spPr>
      </p:pic>
      <p:pic>
        <p:nvPicPr>
          <p:cNvPr id="147" name="Shape 147"/>
          <p:cNvPicPr preferRelativeResize="0"/>
          <p:nvPr/>
        </p:nvPicPr>
        <p:blipFill>
          <a:blip r:embed="rId3">
            <a:alphaModFix/>
          </a:blip>
          <a:stretch>
            <a:fillRect/>
          </a:stretch>
        </p:blipFill>
        <p:spPr>
          <a:xfrm>
            <a:off x="4491500" y="3363575"/>
            <a:ext cx="918499" cy="95714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2CC"/>
        </a:solidFill>
      </p:bgPr>
    </p:bg>
    <p:spTree>
      <p:nvGrpSpPr>
        <p:cNvPr id="151" name="Shape 151"/>
        <p:cNvGrpSpPr/>
        <p:nvPr/>
      </p:nvGrpSpPr>
      <p:grpSpPr>
        <a:xfrm>
          <a:off x="0" y="0"/>
          <a:ext cx="0" cy="0"/>
          <a:chOff x="0" y="0"/>
          <a:chExt cx="0" cy="0"/>
        </a:xfrm>
      </p:grpSpPr>
      <p:sp>
        <p:nvSpPr>
          <p:cNvPr id="152" name="Shape 152"/>
          <p:cNvSpPr txBox="1"/>
          <p:nvPr>
            <p:ph type="title"/>
          </p:nvPr>
        </p:nvSpPr>
        <p:spPr>
          <a:xfrm>
            <a:off x="1028700" y="455400"/>
            <a:ext cx="7200900" cy="6519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sz="4500"/>
              <a:t>Outcomes</a:t>
            </a:r>
            <a:endParaRPr sz="4500"/>
          </a:p>
        </p:txBody>
      </p:sp>
      <p:sp>
        <p:nvSpPr>
          <p:cNvPr id="153" name="Shape 153"/>
          <p:cNvSpPr txBox="1"/>
          <p:nvPr>
            <p:ph idx="1" type="body"/>
          </p:nvPr>
        </p:nvSpPr>
        <p:spPr>
          <a:xfrm>
            <a:off x="1028700" y="1385550"/>
            <a:ext cx="7200900" cy="3015000"/>
          </a:xfrm>
          <a:prstGeom prst="rect">
            <a:avLst/>
          </a:prstGeom>
        </p:spPr>
        <p:txBody>
          <a:bodyPr anchorCtr="0" anchor="t" bIns="91425" lIns="91425" spcFirstLastPara="1" rIns="91425" wrap="square" tIns="91425">
            <a:noAutofit/>
          </a:bodyPr>
          <a:lstStyle/>
          <a:p>
            <a:pPr indent="-323850" lvl="0" marL="457200" rtl="0">
              <a:spcBef>
                <a:spcPts val="800"/>
              </a:spcBef>
              <a:spcAft>
                <a:spcPts val="0"/>
              </a:spcAft>
              <a:buSzPts val="1500"/>
              <a:buChar char="■"/>
            </a:pPr>
            <a:r>
              <a:rPr lang="en-GB"/>
              <a:t>Recommendations</a:t>
            </a:r>
            <a:endParaRPr/>
          </a:p>
          <a:p>
            <a:pPr indent="-317500" lvl="1" marL="914400" marR="0" rtl="0" algn="just">
              <a:lnSpc>
                <a:spcPct val="150000"/>
              </a:lnSpc>
              <a:spcBef>
                <a:spcPts val="0"/>
              </a:spcBef>
              <a:spcAft>
                <a:spcPts val="0"/>
              </a:spcAft>
              <a:buClr>
                <a:srgbClr val="000000"/>
              </a:buClr>
              <a:buSzPts val="1400"/>
              <a:buFont typeface="Calibri"/>
              <a:buChar char="–"/>
            </a:pPr>
            <a:r>
              <a:rPr i="0" lang="en-GB" sz="1400"/>
              <a:t>Use COTS systems to develop a system highly optimized for an oil rig environment since the market is oversaturated</a:t>
            </a:r>
            <a:endParaRPr i="0" sz="1400"/>
          </a:p>
          <a:p>
            <a:pPr indent="-317500" lvl="1" marL="914400" marR="0" rtl="0" algn="just">
              <a:lnSpc>
                <a:spcPct val="150000"/>
              </a:lnSpc>
              <a:spcBef>
                <a:spcPts val="0"/>
              </a:spcBef>
              <a:spcAft>
                <a:spcPts val="0"/>
              </a:spcAft>
              <a:buClr>
                <a:srgbClr val="000000"/>
              </a:buClr>
              <a:buSzPts val="1400"/>
              <a:buFont typeface="Calibri"/>
              <a:buChar char="–"/>
            </a:pPr>
            <a:r>
              <a:rPr i="0" lang="en-GB" sz="1400"/>
              <a:t>Most suited companies  are Progility Technologies and ReadyTrack</a:t>
            </a:r>
            <a:endParaRPr i="0" sz="1400"/>
          </a:p>
          <a:p>
            <a:pPr indent="-317500" lvl="0" marL="1371600" marR="0" rtl="0" algn="just">
              <a:lnSpc>
                <a:spcPct val="150000"/>
              </a:lnSpc>
              <a:spcBef>
                <a:spcPts val="0"/>
              </a:spcBef>
              <a:spcAft>
                <a:spcPts val="0"/>
              </a:spcAft>
              <a:buSzPts val="1400"/>
              <a:buChar char="●"/>
            </a:pPr>
            <a:r>
              <a:rPr lang="en-GB" sz="1400"/>
              <a:t>Both address the major requirements</a:t>
            </a:r>
            <a:endParaRPr i="0" sz="1400"/>
          </a:p>
          <a:p>
            <a:pPr indent="-317500" lvl="1" marL="914400" marR="0" rtl="0" algn="just">
              <a:lnSpc>
                <a:spcPct val="150000"/>
              </a:lnSpc>
              <a:spcBef>
                <a:spcPts val="0"/>
              </a:spcBef>
              <a:spcAft>
                <a:spcPts val="0"/>
              </a:spcAft>
              <a:buSzPts val="1400"/>
              <a:buChar char="–"/>
            </a:pPr>
            <a:r>
              <a:rPr i="0" lang="en-GB" sz="1400"/>
              <a:t> Fusion of devices needed for tracking, fatigue monitoring and sea water detection.</a:t>
            </a:r>
            <a:endParaRPr i="0" sz="1400"/>
          </a:p>
          <a:p>
            <a:pPr indent="-317500" lvl="1" marL="914400" marR="0" rtl="0" algn="just">
              <a:lnSpc>
                <a:spcPct val="150000"/>
              </a:lnSpc>
              <a:spcBef>
                <a:spcPts val="0"/>
              </a:spcBef>
              <a:spcAft>
                <a:spcPts val="0"/>
              </a:spcAft>
              <a:buSzPts val="1400"/>
              <a:buChar char="–"/>
            </a:pPr>
            <a:r>
              <a:rPr i="0" lang="en-GB" sz="1400"/>
              <a:t>System Architecture addresses high level design considerations</a:t>
            </a:r>
            <a:endParaRPr i="0" sz="1400"/>
          </a:p>
        </p:txBody>
      </p:sp>
      <p:sp>
        <p:nvSpPr>
          <p:cNvPr id="154" name="Shape 154"/>
          <p:cNvSpPr txBox="1"/>
          <p:nvPr>
            <p:ph idx="12" type="sldNum"/>
          </p:nvPr>
        </p:nvSpPr>
        <p:spPr>
          <a:xfrm>
            <a:off x="7104552" y="4840039"/>
            <a:ext cx="1197300" cy="303600"/>
          </a:xfrm>
          <a:prstGeom prst="rect">
            <a:avLst/>
          </a:prstGeom>
        </p:spPr>
        <p:txBody>
          <a:bodyPr anchorCtr="0" anchor="ctr" bIns="34275" lIns="68575" spcFirstLastPara="1" rIns="68575" wrap="square" tIns="34275">
            <a:noAutofit/>
          </a:bodyPr>
          <a:lstStyle/>
          <a:p>
            <a:pPr indent="0" lvl="0" marL="0">
              <a:spcBef>
                <a:spcPts val="0"/>
              </a:spcBef>
              <a:spcAft>
                <a:spcPts val="0"/>
              </a:spcAft>
              <a:buClr>
                <a:srgbClr val="000000"/>
              </a:buClr>
              <a:buFont typeface="Arial"/>
              <a:buNone/>
            </a:pPr>
            <a:fld id="{00000000-1234-1234-1234-123412341234}" type="slidenum">
              <a:rPr lang="en-GB"/>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2CC"/>
        </a:solidFill>
      </p:bgPr>
    </p:bg>
    <p:spTree>
      <p:nvGrpSpPr>
        <p:cNvPr id="158" name="Shape 158"/>
        <p:cNvGrpSpPr/>
        <p:nvPr/>
      </p:nvGrpSpPr>
      <p:grpSpPr>
        <a:xfrm>
          <a:off x="0" y="0"/>
          <a:ext cx="0" cy="0"/>
          <a:chOff x="0" y="0"/>
          <a:chExt cx="0" cy="0"/>
        </a:xfrm>
      </p:grpSpPr>
      <p:sp>
        <p:nvSpPr>
          <p:cNvPr id="159" name="Shape 159"/>
          <p:cNvSpPr txBox="1"/>
          <p:nvPr>
            <p:ph type="title"/>
          </p:nvPr>
        </p:nvSpPr>
        <p:spPr>
          <a:xfrm>
            <a:off x="971550" y="322600"/>
            <a:ext cx="7200900" cy="709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sz="4500"/>
              <a:t>Action tasks since last audit</a:t>
            </a:r>
            <a:endParaRPr sz="4500"/>
          </a:p>
        </p:txBody>
      </p:sp>
      <p:sp>
        <p:nvSpPr>
          <p:cNvPr id="160" name="Shape 160"/>
          <p:cNvSpPr txBox="1"/>
          <p:nvPr>
            <p:ph idx="1" type="body"/>
          </p:nvPr>
        </p:nvSpPr>
        <p:spPr>
          <a:xfrm>
            <a:off x="993200" y="1325175"/>
            <a:ext cx="4140000" cy="3225900"/>
          </a:xfrm>
          <a:prstGeom prst="rect">
            <a:avLst/>
          </a:prstGeom>
        </p:spPr>
        <p:txBody>
          <a:bodyPr anchorCtr="0" anchor="t" bIns="91425" lIns="91425" spcFirstLastPara="1" rIns="91425" wrap="square" tIns="91425">
            <a:noAutofit/>
          </a:bodyPr>
          <a:lstStyle/>
          <a:p>
            <a:pPr indent="-342900" lvl="0" marL="457200" marR="0" rtl="0" algn="l">
              <a:lnSpc>
                <a:spcPct val="94000"/>
              </a:lnSpc>
              <a:spcBef>
                <a:spcPts val="800"/>
              </a:spcBef>
              <a:spcAft>
                <a:spcPts val="0"/>
              </a:spcAft>
              <a:buClr>
                <a:schemeClr val="dk2"/>
              </a:buClr>
              <a:buSzPts val="1800"/>
              <a:buFont typeface="Source Sans Pro"/>
              <a:buChar char="■"/>
            </a:pPr>
            <a:r>
              <a:rPr lang="en-GB" sz="1800"/>
              <a:t>Creation of the prototype</a:t>
            </a:r>
            <a:endParaRPr sz="1800"/>
          </a:p>
          <a:p>
            <a:pPr indent="-342900" lvl="1" marL="914400" marR="0" rtl="0" algn="l">
              <a:lnSpc>
                <a:spcPct val="94000"/>
              </a:lnSpc>
              <a:spcBef>
                <a:spcPts val="0"/>
              </a:spcBef>
              <a:spcAft>
                <a:spcPts val="0"/>
              </a:spcAft>
              <a:buSzPts val="1800"/>
              <a:buChar char="–"/>
            </a:pPr>
            <a:r>
              <a:rPr lang="en-GB" sz="1800"/>
              <a:t>Jordan, </a:t>
            </a:r>
            <a:r>
              <a:rPr lang="en-GB" sz="1800"/>
              <a:t>Dillon</a:t>
            </a:r>
            <a:endParaRPr sz="1800"/>
          </a:p>
          <a:p>
            <a:pPr indent="-342900" lvl="0" marL="457200" marR="0" rtl="0" algn="l">
              <a:lnSpc>
                <a:spcPct val="94000"/>
              </a:lnSpc>
              <a:spcBef>
                <a:spcPts val="0"/>
              </a:spcBef>
              <a:spcAft>
                <a:spcPts val="0"/>
              </a:spcAft>
              <a:buSzPts val="1800"/>
              <a:buChar char="■"/>
            </a:pPr>
            <a:r>
              <a:rPr lang="en-GB" sz="1800"/>
              <a:t>Finalising the report</a:t>
            </a:r>
            <a:endParaRPr sz="1800"/>
          </a:p>
          <a:p>
            <a:pPr indent="-342900" lvl="1" marL="914400" marR="0" rtl="0" algn="l">
              <a:lnSpc>
                <a:spcPct val="94000"/>
              </a:lnSpc>
              <a:spcBef>
                <a:spcPts val="0"/>
              </a:spcBef>
              <a:spcAft>
                <a:spcPts val="0"/>
              </a:spcAft>
              <a:buSzPts val="1800"/>
              <a:buChar char="–"/>
            </a:pPr>
            <a:r>
              <a:rPr lang="en-GB" sz="1800"/>
              <a:t>Alisha, Franklin</a:t>
            </a:r>
            <a:endParaRPr sz="1800"/>
          </a:p>
          <a:p>
            <a:pPr indent="-342900" lvl="0" marL="457200" marR="0" rtl="0" algn="l">
              <a:lnSpc>
                <a:spcPct val="94000"/>
              </a:lnSpc>
              <a:spcBef>
                <a:spcPts val="0"/>
              </a:spcBef>
              <a:spcAft>
                <a:spcPts val="0"/>
              </a:spcAft>
              <a:buSzPts val="1800"/>
              <a:buChar char="■"/>
            </a:pPr>
            <a:r>
              <a:rPr lang="en-GB" sz="1800"/>
              <a:t>Client communication</a:t>
            </a:r>
            <a:endParaRPr sz="1800"/>
          </a:p>
          <a:p>
            <a:pPr indent="-342900" lvl="1" marL="914400" marR="0" rtl="0" algn="l">
              <a:lnSpc>
                <a:spcPct val="94000"/>
              </a:lnSpc>
              <a:spcBef>
                <a:spcPts val="0"/>
              </a:spcBef>
              <a:spcAft>
                <a:spcPts val="0"/>
              </a:spcAft>
              <a:buSzPts val="1800"/>
              <a:buChar char="–"/>
            </a:pPr>
            <a:r>
              <a:rPr lang="en-GB" sz="1800"/>
              <a:t>Woojin</a:t>
            </a:r>
            <a:endParaRPr sz="1800"/>
          </a:p>
          <a:p>
            <a:pPr indent="-342900" lvl="0" marL="457200" marR="0" rtl="0" algn="l">
              <a:lnSpc>
                <a:spcPct val="94000"/>
              </a:lnSpc>
              <a:spcBef>
                <a:spcPts val="0"/>
              </a:spcBef>
              <a:spcAft>
                <a:spcPts val="0"/>
              </a:spcAft>
              <a:buSzPts val="1800"/>
              <a:buChar char="■"/>
            </a:pPr>
            <a:r>
              <a:rPr lang="en-GB" sz="1800"/>
              <a:t>System Architecture</a:t>
            </a:r>
            <a:endParaRPr sz="1800"/>
          </a:p>
          <a:p>
            <a:pPr indent="-342900" lvl="1" marL="914400" marR="0" rtl="0" algn="l">
              <a:lnSpc>
                <a:spcPct val="94000"/>
              </a:lnSpc>
              <a:spcBef>
                <a:spcPts val="0"/>
              </a:spcBef>
              <a:spcAft>
                <a:spcPts val="0"/>
              </a:spcAft>
              <a:buSzPts val="1800"/>
              <a:buChar char="–"/>
            </a:pPr>
            <a:r>
              <a:rPr lang="en-GB" sz="1800"/>
              <a:t>Rob, Woojin</a:t>
            </a:r>
            <a:endParaRPr sz="1800"/>
          </a:p>
          <a:p>
            <a:pPr indent="-342900" lvl="0" marL="457200" marR="0" rtl="0" algn="l">
              <a:lnSpc>
                <a:spcPct val="94000"/>
              </a:lnSpc>
              <a:spcBef>
                <a:spcPts val="0"/>
              </a:spcBef>
              <a:spcAft>
                <a:spcPts val="0"/>
              </a:spcAft>
              <a:buSzPts val="1800"/>
              <a:buChar char="■"/>
            </a:pPr>
            <a:r>
              <a:rPr lang="en-GB" sz="1800"/>
              <a:t>High Level Diagram</a:t>
            </a:r>
            <a:endParaRPr sz="1800"/>
          </a:p>
          <a:p>
            <a:pPr indent="-342900" lvl="1" marL="914400" marR="0" rtl="0" algn="l">
              <a:lnSpc>
                <a:spcPct val="94000"/>
              </a:lnSpc>
              <a:spcBef>
                <a:spcPts val="0"/>
              </a:spcBef>
              <a:spcAft>
                <a:spcPts val="0"/>
              </a:spcAft>
              <a:buSzPts val="1800"/>
              <a:buChar char="–"/>
            </a:pPr>
            <a:r>
              <a:rPr lang="en-GB" sz="1800"/>
              <a:t>Jordan</a:t>
            </a:r>
            <a:endParaRPr sz="1800"/>
          </a:p>
          <a:p>
            <a:pPr indent="0" lvl="0" marL="0" rtl="0">
              <a:spcBef>
                <a:spcPts val="800"/>
              </a:spcBef>
              <a:spcAft>
                <a:spcPts val="200"/>
              </a:spcAft>
              <a:buNone/>
            </a:pPr>
            <a:r>
              <a:t/>
            </a:r>
            <a:endParaRPr/>
          </a:p>
        </p:txBody>
      </p:sp>
      <p:sp>
        <p:nvSpPr>
          <p:cNvPr id="161" name="Shape 161"/>
          <p:cNvSpPr txBox="1"/>
          <p:nvPr>
            <p:ph idx="12" type="sldNum"/>
          </p:nvPr>
        </p:nvSpPr>
        <p:spPr>
          <a:xfrm>
            <a:off x="7104552" y="4840039"/>
            <a:ext cx="1197300" cy="303600"/>
          </a:xfrm>
          <a:prstGeom prst="rect">
            <a:avLst/>
          </a:prstGeom>
        </p:spPr>
        <p:txBody>
          <a:bodyPr anchorCtr="0" anchor="ctr" bIns="34275" lIns="68575" spcFirstLastPara="1" rIns="68575" wrap="square" tIns="34275">
            <a:noAutofit/>
          </a:bodyPr>
          <a:lstStyle/>
          <a:p>
            <a:pPr indent="0" lvl="0" marL="0">
              <a:spcBef>
                <a:spcPts val="0"/>
              </a:spcBef>
              <a:spcAft>
                <a:spcPts val="0"/>
              </a:spcAft>
              <a:buClr>
                <a:srgbClr val="000000"/>
              </a:buClr>
              <a:buFont typeface="Arial"/>
              <a:buNone/>
            </a:pPr>
            <a:fld id="{00000000-1234-1234-1234-123412341234}" type="slidenum">
              <a:rPr lang="en-GB"/>
              <a:t>‹#›</a:t>
            </a:fld>
            <a:endParaRPr/>
          </a:p>
        </p:txBody>
      </p:sp>
      <p:sp>
        <p:nvSpPr>
          <p:cNvPr id="162" name="Shape 162"/>
          <p:cNvSpPr txBox="1"/>
          <p:nvPr/>
        </p:nvSpPr>
        <p:spPr>
          <a:xfrm>
            <a:off x="5133200" y="1071750"/>
            <a:ext cx="3000000" cy="3000000"/>
          </a:xfrm>
          <a:prstGeom prst="rect">
            <a:avLst/>
          </a:prstGeom>
          <a:noFill/>
          <a:ln>
            <a:noFill/>
          </a:ln>
        </p:spPr>
        <p:txBody>
          <a:bodyPr anchorCtr="0" anchor="ctr" bIns="91425" lIns="91425" spcFirstLastPara="1" rIns="91425" wrap="square" tIns="91425">
            <a:noAutofit/>
          </a:bodyPr>
          <a:lstStyle/>
          <a:p>
            <a:pPr indent="-342900" lvl="0" marL="457200" rtl="0">
              <a:lnSpc>
                <a:spcPct val="94000"/>
              </a:lnSpc>
              <a:spcBef>
                <a:spcPts val="800"/>
              </a:spcBef>
              <a:spcAft>
                <a:spcPts val="0"/>
              </a:spcAft>
              <a:buClr>
                <a:schemeClr val="dk2"/>
              </a:buClr>
              <a:buSzPts val="1800"/>
              <a:buFont typeface="Source Sans Pro"/>
              <a:buChar char="■"/>
            </a:pPr>
            <a:r>
              <a:rPr lang="en-GB" sz="1800">
                <a:solidFill>
                  <a:schemeClr val="dk2"/>
                </a:solidFill>
                <a:latin typeface="Source Sans Pro"/>
                <a:ea typeface="Source Sans Pro"/>
                <a:cs typeface="Source Sans Pro"/>
                <a:sym typeface="Source Sans Pro"/>
              </a:rPr>
              <a:t>Drive Management</a:t>
            </a:r>
            <a:endParaRPr sz="1800">
              <a:solidFill>
                <a:schemeClr val="dk2"/>
              </a:solidFill>
              <a:latin typeface="Source Sans Pro"/>
              <a:ea typeface="Source Sans Pro"/>
              <a:cs typeface="Source Sans Pro"/>
              <a:sym typeface="Source Sans Pro"/>
            </a:endParaRPr>
          </a:p>
          <a:p>
            <a:pPr indent="-342900" lvl="1" marL="914400" rtl="0">
              <a:lnSpc>
                <a:spcPct val="94000"/>
              </a:lnSpc>
              <a:spcBef>
                <a:spcPts val="0"/>
              </a:spcBef>
              <a:spcAft>
                <a:spcPts val="0"/>
              </a:spcAft>
              <a:buClr>
                <a:schemeClr val="dk2"/>
              </a:buClr>
              <a:buSzPts val="1800"/>
              <a:buFont typeface="Source Sans Pro"/>
              <a:buChar char="–"/>
            </a:pPr>
            <a:r>
              <a:rPr i="1" lang="en-GB" sz="1800">
                <a:solidFill>
                  <a:schemeClr val="dk2"/>
                </a:solidFill>
                <a:latin typeface="Source Sans Pro"/>
                <a:ea typeface="Source Sans Pro"/>
                <a:cs typeface="Source Sans Pro"/>
                <a:sym typeface="Source Sans Pro"/>
              </a:rPr>
              <a:t>Rob, Woojin</a:t>
            </a:r>
            <a:endParaRPr i="1" sz="1800">
              <a:solidFill>
                <a:schemeClr val="dk2"/>
              </a:solidFill>
              <a:latin typeface="Source Sans Pro"/>
              <a:ea typeface="Source Sans Pro"/>
              <a:cs typeface="Source Sans Pro"/>
              <a:sym typeface="Source Sans Pro"/>
            </a:endParaRPr>
          </a:p>
          <a:p>
            <a:pPr indent="-342900" lvl="0" marL="457200" rtl="0">
              <a:lnSpc>
                <a:spcPct val="94000"/>
              </a:lnSpc>
              <a:spcBef>
                <a:spcPts val="0"/>
              </a:spcBef>
              <a:spcAft>
                <a:spcPts val="0"/>
              </a:spcAft>
              <a:buClr>
                <a:schemeClr val="dk2"/>
              </a:buClr>
              <a:buSzPts val="1800"/>
              <a:buFont typeface="Source Sans Pro"/>
              <a:buChar char="■"/>
            </a:pPr>
            <a:r>
              <a:rPr lang="en-GB" sz="1800">
                <a:solidFill>
                  <a:schemeClr val="dk2"/>
                </a:solidFill>
                <a:latin typeface="Source Sans Pro"/>
                <a:ea typeface="Source Sans Pro"/>
                <a:cs typeface="Source Sans Pro"/>
                <a:sym typeface="Source Sans Pro"/>
              </a:rPr>
              <a:t>Audit Preparation</a:t>
            </a:r>
            <a:endParaRPr sz="1800">
              <a:solidFill>
                <a:schemeClr val="dk2"/>
              </a:solidFill>
              <a:latin typeface="Source Sans Pro"/>
              <a:ea typeface="Source Sans Pro"/>
              <a:cs typeface="Source Sans Pro"/>
              <a:sym typeface="Source Sans Pro"/>
            </a:endParaRPr>
          </a:p>
          <a:p>
            <a:pPr indent="-342900" lvl="1" marL="914400" rtl="0">
              <a:lnSpc>
                <a:spcPct val="94000"/>
              </a:lnSpc>
              <a:spcBef>
                <a:spcPts val="0"/>
              </a:spcBef>
              <a:spcAft>
                <a:spcPts val="0"/>
              </a:spcAft>
              <a:buClr>
                <a:schemeClr val="dk2"/>
              </a:buClr>
              <a:buSzPts val="1800"/>
              <a:buFont typeface="Source Sans Pro"/>
              <a:buChar char="–"/>
            </a:pPr>
            <a:r>
              <a:rPr i="1" lang="en-GB" sz="1800">
                <a:solidFill>
                  <a:schemeClr val="dk2"/>
                </a:solidFill>
                <a:latin typeface="Source Sans Pro"/>
                <a:ea typeface="Source Sans Pro"/>
                <a:cs typeface="Source Sans Pro"/>
                <a:sym typeface="Source Sans Pro"/>
              </a:rPr>
              <a:t>Rob</a:t>
            </a:r>
            <a:endParaRPr i="1" sz="1800">
              <a:solidFill>
                <a:schemeClr val="dk2"/>
              </a:solidFill>
              <a:latin typeface="Source Sans Pro"/>
              <a:ea typeface="Source Sans Pro"/>
              <a:cs typeface="Source Sans Pro"/>
              <a:sym typeface="Source Sans Pro"/>
            </a:endParaRPr>
          </a:p>
          <a:p>
            <a:pPr indent="-342900" lvl="0" marL="457200" rtl="0">
              <a:lnSpc>
                <a:spcPct val="94000"/>
              </a:lnSpc>
              <a:spcBef>
                <a:spcPts val="0"/>
              </a:spcBef>
              <a:spcAft>
                <a:spcPts val="0"/>
              </a:spcAft>
              <a:buClr>
                <a:schemeClr val="dk2"/>
              </a:buClr>
              <a:buSzPts val="1800"/>
              <a:buFont typeface="Source Sans Pro"/>
              <a:buChar char="■"/>
            </a:pPr>
            <a:r>
              <a:rPr lang="en-GB" sz="1800">
                <a:solidFill>
                  <a:schemeClr val="dk2"/>
                </a:solidFill>
                <a:latin typeface="Source Sans Pro"/>
                <a:ea typeface="Source Sans Pro"/>
                <a:cs typeface="Source Sans Pro"/>
                <a:sym typeface="Source Sans Pro"/>
              </a:rPr>
              <a:t>Poster Preparation</a:t>
            </a:r>
            <a:endParaRPr sz="1800">
              <a:solidFill>
                <a:schemeClr val="dk2"/>
              </a:solidFill>
              <a:latin typeface="Source Sans Pro"/>
              <a:ea typeface="Source Sans Pro"/>
              <a:cs typeface="Source Sans Pro"/>
              <a:sym typeface="Source Sans Pro"/>
            </a:endParaRPr>
          </a:p>
          <a:p>
            <a:pPr indent="-342900" lvl="1" marL="914400" rtl="0">
              <a:lnSpc>
                <a:spcPct val="94000"/>
              </a:lnSpc>
              <a:spcBef>
                <a:spcPts val="0"/>
              </a:spcBef>
              <a:spcAft>
                <a:spcPts val="0"/>
              </a:spcAft>
              <a:buClr>
                <a:schemeClr val="dk2"/>
              </a:buClr>
              <a:buSzPts val="1800"/>
              <a:buFont typeface="Source Sans Pro"/>
              <a:buChar char="–"/>
            </a:pPr>
            <a:r>
              <a:rPr i="1" lang="en-GB" sz="1800">
                <a:solidFill>
                  <a:schemeClr val="dk2"/>
                </a:solidFill>
                <a:latin typeface="Source Sans Pro"/>
                <a:ea typeface="Source Sans Pro"/>
                <a:cs typeface="Source Sans Pro"/>
                <a:sym typeface="Source Sans Pro"/>
              </a:rPr>
              <a:t>Rob, Alisha, Woojin</a:t>
            </a:r>
            <a:endParaRPr i="1" sz="1800">
              <a:solidFill>
                <a:schemeClr val="dk2"/>
              </a:solidFill>
              <a:latin typeface="Source Sans Pro"/>
              <a:ea typeface="Source Sans Pro"/>
              <a:cs typeface="Source Sans Pro"/>
              <a:sym typeface="Source Sans Pro"/>
            </a:endParaRPr>
          </a:p>
          <a:p>
            <a:pPr indent="0" lvl="0" marL="0" rtl="0">
              <a:lnSpc>
                <a:spcPct val="94000"/>
              </a:lnSpc>
              <a:spcBef>
                <a:spcPts val="800"/>
              </a:spcBef>
              <a:spcAft>
                <a:spcPts val="200"/>
              </a:spcAft>
              <a:buNone/>
            </a:pPr>
            <a:r>
              <a:t/>
            </a:r>
            <a:endParaRPr sz="1500">
              <a:solidFill>
                <a:schemeClr val="dk2"/>
              </a:solidFill>
              <a:latin typeface="Source Sans Pro"/>
              <a:ea typeface="Source Sans Pro"/>
              <a:cs typeface="Source Sans Pro"/>
              <a:sym typeface="Source Sans Pr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2CC"/>
        </a:solidFill>
      </p:bgPr>
    </p:bg>
    <p:spTree>
      <p:nvGrpSpPr>
        <p:cNvPr id="166" name="Shape 166"/>
        <p:cNvGrpSpPr/>
        <p:nvPr/>
      </p:nvGrpSpPr>
      <p:grpSpPr>
        <a:xfrm>
          <a:off x="0" y="0"/>
          <a:ext cx="0" cy="0"/>
          <a:chOff x="0" y="0"/>
          <a:chExt cx="0" cy="0"/>
        </a:xfrm>
      </p:grpSpPr>
      <p:sp>
        <p:nvSpPr>
          <p:cNvPr id="167" name="Shape 167"/>
          <p:cNvSpPr txBox="1"/>
          <p:nvPr>
            <p:ph type="title"/>
          </p:nvPr>
        </p:nvSpPr>
        <p:spPr>
          <a:xfrm>
            <a:off x="935394" y="323425"/>
            <a:ext cx="7200900" cy="11145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GB" sz="4500"/>
              <a:t>Communication</a:t>
            </a:r>
            <a:endParaRPr sz="4500"/>
          </a:p>
        </p:txBody>
      </p:sp>
      <p:sp>
        <p:nvSpPr>
          <p:cNvPr id="168" name="Shape 168"/>
          <p:cNvSpPr txBox="1"/>
          <p:nvPr>
            <p:ph idx="1" type="body"/>
          </p:nvPr>
        </p:nvSpPr>
        <p:spPr>
          <a:xfrm>
            <a:off x="935400" y="1290550"/>
            <a:ext cx="7273200" cy="3135300"/>
          </a:xfrm>
          <a:prstGeom prst="rect">
            <a:avLst/>
          </a:prstGeom>
        </p:spPr>
        <p:txBody>
          <a:bodyPr anchorCtr="0" anchor="t" bIns="91425" lIns="91425" spcFirstLastPara="1" rIns="91425" wrap="square" tIns="91425">
            <a:noAutofit/>
          </a:bodyPr>
          <a:lstStyle/>
          <a:p>
            <a:pPr indent="0" lvl="0" marL="0">
              <a:spcBef>
                <a:spcPts val="800"/>
              </a:spcBef>
              <a:spcAft>
                <a:spcPts val="0"/>
              </a:spcAft>
              <a:buNone/>
            </a:pPr>
            <a:r>
              <a:rPr b="1" lang="en-GB" sz="1800"/>
              <a:t>Team</a:t>
            </a:r>
            <a:endParaRPr b="1" sz="1800"/>
          </a:p>
          <a:p>
            <a:pPr indent="-342900" lvl="0" marL="457200" rtl="0">
              <a:spcBef>
                <a:spcPts val="800"/>
              </a:spcBef>
              <a:spcAft>
                <a:spcPts val="0"/>
              </a:spcAft>
              <a:buSzPts val="1800"/>
              <a:buChar char="■"/>
            </a:pPr>
            <a:r>
              <a:rPr lang="en-GB" sz="1800"/>
              <a:t>Weekly</a:t>
            </a:r>
            <a:r>
              <a:rPr lang="en-GB" sz="1800"/>
              <a:t> team meetings: Wednesday 8-10am.</a:t>
            </a:r>
            <a:endParaRPr sz="1800"/>
          </a:p>
          <a:p>
            <a:pPr indent="-342900" lvl="0" marL="457200" rtl="0">
              <a:spcBef>
                <a:spcPts val="0"/>
              </a:spcBef>
              <a:spcAft>
                <a:spcPts val="0"/>
              </a:spcAft>
              <a:buSzPts val="1800"/>
              <a:buChar char="■"/>
            </a:pPr>
            <a:r>
              <a:rPr lang="en-GB" sz="1800"/>
              <a:t>Slack communication.</a:t>
            </a:r>
            <a:endParaRPr b="1" sz="1800"/>
          </a:p>
          <a:p>
            <a:pPr indent="0" lvl="0" marL="0" rtl="0">
              <a:spcBef>
                <a:spcPts val="800"/>
              </a:spcBef>
              <a:spcAft>
                <a:spcPts val="0"/>
              </a:spcAft>
              <a:buNone/>
            </a:pPr>
            <a:r>
              <a:rPr b="1" lang="en-GB" sz="1800"/>
              <a:t>Client</a:t>
            </a:r>
            <a:endParaRPr b="1" sz="1800"/>
          </a:p>
          <a:p>
            <a:pPr indent="-342900" lvl="0" marL="457200" rtl="0">
              <a:spcBef>
                <a:spcPts val="800"/>
              </a:spcBef>
              <a:spcAft>
                <a:spcPts val="0"/>
              </a:spcAft>
              <a:buSzPts val="1800"/>
              <a:buChar char="■"/>
            </a:pPr>
            <a:r>
              <a:rPr lang="en-GB" sz="1800"/>
              <a:t>Weekly report to the client to update them on our progress.</a:t>
            </a:r>
            <a:endParaRPr sz="1800"/>
          </a:p>
          <a:p>
            <a:pPr indent="-342900" lvl="0" marL="457200" rtl="0">
              <a:spcBef>
                <a:spcPts val="0"/>
              </a:spcBef>
              <a:spcAft>
                <a:spcPts val="0"/>
              </a:spcAft>
              <a:buSzPts val="1800"/>
              <a:buChar char="■"/>
            </a:pPr>
            <a:r>
              <a:rPr lang="en-GB" sz="1800"/>
              <a:t>Weekly upload of Google Drive to GitHub so the client can access our work.</a:t>
            </a:r>
            <a:endParaRPr sz="1800"/>
          </a:p>
          <a:p>
            <a:pPr indent="-342900" lvl="0" marL="457200" rtl="0">
              <a:spcBef>
                <a:spcPts val="0"/>
              </a:spcBef>
              <a:spcAft>
                <a:spcPts val="0"/>
              </a:spcAft>
              <a:buSzPts val="1800"/>
              <a:buChar char="■"/>
            </a:pPr>
            <a:r>
              <a:rPr lang="en-GB" sz="1800"/>
              <a:t>Fortnightly client meetings.</a:t>
            </a:r>
            <a:endParaRPr sz="1800"/>
          </a:p>
        </p:txBody>
      </p:sp>
      <p:sp>
        <p:nvSpPr>
          <p:cNvPr id="169" name="Shape 169"/>
          <p:cNvSpPr txBox="1"/>
          <p:nvPr>
            <p:ph idx="12" type="sldNum"/>
          </p:nvPr>
        </p:nvSpPr>
        <p:spPr>
          <a:xfrm>
            <a:off x="7104552" y="4840039"/>
            <a:ext cx="1197300" cy="303600"/>
          </a:xfrm>
          <a:prstGeom prst="rect">
            <a:avLst/>
          </a:prstGeom>
        </p:spPr>
        <p:txBody>
          <a:bodyPr anchorCtr="0" anchor="ctr" bIns="34275" lIns="68575" spcFirstLastPara="1" rIns="68575" wrap="square" tIns="34275">
            <a:noAutofit/>
          </a:bodyPr>
          <a:lstStyle/>
          <a:p>
            <a:pPr indent="0" lvl="0" marL="0">
              <a:spcBef>
                <a:spcPts val="0"/>
              </a:spcBef>
              <a:spcAft>
                <a:spcPts val="0"/>
              </a:spcAft>
              <a:buClr>
                <a:srgbClr val="000000"/>
              </a:buClr>
              <a:buFont typeface="Arial"/>
              <a:buNone/>
            </a:pPr>
            <a:fld id="{00000000-1234-1234-1234-123412341234}" type="slidenum">
              <a:rPr lang="en-GB"/>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2CC"/>
        </a:solidFill>
      </p:bgPr>
    </p:bg>
    <p:spTree>
      <p:nvGrpSpPr>
        <p:cNvPr id="173" name="Shape 173"/>
        <p:cNvGrpSpPr/>
        <p:nvPr/>
      </p:nvGrpSpPr>
      <p:grpSpPr>
        <a:xfrm>
          <a:off x="0" y="0"/>
          <a:ext cx="0" cy="0"/>
          <a:chOff x="0" y="0"/>
          <a:chExt cx="0" cy="0"/>
        </a:xfrm>
      </p:grpSpPr>
      <p:sp>
        <p:nvSpPr>
          <p:cNvPr id="174" name="Shape 174"/>
          <p:cNvSpPr txBox="1"/>
          <p:nvPr>
            <p:ph type="title"/>
          </p:nvPr>
        </p:nvSpPr>
        <p:spPr>
          <a:xfrm>
            <a:off x="971544" y="335550"/>
            <a:ext cx="7200900" cy="11145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GB" sz="4500"/>
              <a:t>Implementation of Feedback</a:t>
            </a:r>
            <a:endParaRPr sz="4500"/>
          </a:p>
        </p:txBody>
      </p:sp>
      <p:sp>
        <p:nvSpPr>
          <p:cNvPr id="175" name="Shape 175"/>
          <p:cNvSpPr txBox="1"/>
          <p:nvPr>
            <p:ph idx="1" type="body"/>
          </p:nvPr>
        </p:nvSpPr>
        <p:spPr>
          <a:xfrm>
            <a:off x="1033800" y="1214075"/>
            <a:ext cx="7200900" cy="3674100"/>
          </a:xfrm>
          <a:prstGeom prst="rect">
            <a:avLst/>
          </a:prstGeom>
        </p:spPr>
        <p:txBody>
          <a:bodyPr anchorCtr="0" anchor="t" bIns="91425" lIns="91425" spcFirstLastPara="1" rIns="91425" wrap="square" tIns="91425">
            <a:noAutofit/>
          </a:bodyPr>
          <a:lstStyle/>
          <a:p>
            <a:pPr indent="0" lvl="0" marL="0">
              <a:spcBef>
                <a:spcPts val="800"/>
              </a:spcBef>
              <a:spcAft>
                <a:spcPts val="0"/>
              </a:spcAft>
              <a:buNone/>
            </a:pPr>
            <a:r>
              <a:rPr b="1" lang="en-GB" sz="1800"/>
              <a:t>Ways of receiving feedback</a:t>
            </a:r>
            <a:endParaRPr b="1" sz="1800"/>
          </a:p>
          <a:p>
            <a:pPr indent="-342900" lvl="0" marL="457200" rtl="0">
              <a:spcBef>
                <a:spcPts val="800"/>
              </a:spcBef>
              <a:spcAft>
                <a:spcPts val="0"/>
              </a:spcAft>
              <a:buSzPts val="1800"/>
              <a:buChar char="-"/>
            </a:pPr>
            <a:r>
              <a:rPr i="1" lang="en-GB" sz="1800"/>
              <a:t>Observers (Meetings and Audits)</a:t>
            </a:r>
            <a:endParaRPr i="1" sz="1800"/>
          </a:p>
          <a:p>
            <a:pPr indent="-342900" lvl="0" marL="457200" rtl="0">
              <a:spcBef>
                <a:spcPts val="0"/>
              </a:spcBef>
              <a:spcAft>
                <a:spcPts val="0"/>
              </a:spcAft>
              <a:buSzPts val="1800"/>
              <a:buChar char="-"/>
            </a:pPr>
            <a:r>
              <a:rPr i="1" lang="en-GB" sz="1800"/>
              <a:t>Tutors (Meetings and Audits)</a:t>
            </a:r>
            <a:endParaRPr i="1" sz="1800"/>
          </a:p>
          <a:p>
            <a:pPr indent="-342900" lvl="0" marL="457200" rtl="0">
              <a:spcBef>
                <a:spcPts val="0"/>
              </a:spcBef>
              <a:spcAft>
                <a:spcPts val="0"/>
              </a:spcAft>
              <a:buSzPts val="1800"/>
              <a:buChar char="-"/>
            </a:pPr>
            <a:r>
              <a:rPr i="1" lang="en-GB" sz="1800"/>
              <a:t>Clients (Meetings, Audits and e-mails)</a:t>
            </a:r>
            <a:endParaRPr i="1" sz="1800"/>
          </a:p>
          <a:p>
            <a:pPr indent="-342900" lvl="0" marL="457200" rtl="0">
              <a:spcBef>
                <a:spcPts val="0"/>
              </a:spcBef>
              <a:spcAft>
                <a:spcPts val="0"/>
              </a:spcAft>
              <a:buSzPts val="1800"/>
              <a:buChar char="-"/>
            </a:pPr>
            <a:r>
              <a:rPr i="1" lang="en-GB" sz="1800"/>
              <a:t>Team members (Meetings, Slack and Audits)</a:t>
            </a:r>
            <a:endParaRPr b="1" i="1" sz="1800"/>
          </a:p>
          <a:p>
            <a:pPr indent="0" lvl="0" marL="0">
              <a:spcBef>
                <a:spcPts val="800"/>
              </a:spcBef>
              <a:spcAft>
                <a:spcPts val="0"/>
              </a:spcAft>
              <a:buNone/>
            </a:pPr>
            <a:r>
              <a:rPr b="1" lang="en-GB" sz="1800"/>
              <a:t>What we did to improve our project through feedback</a:t>
            </a:r>
            <a:endParaRPr b="1" sz="1800"/>
          </a:p>
          <a:p>
            <a:pPr indent="-342900" lvl="0" marL="457200" rtl="0">
              <a:spcBef>
                <a:spcPts val="800"/>
              </a:spcBef>
              <a:spcAft>
                <a:spcPts val="0"/>
              </a:spcAft>
              <a:buSzPts val="1800"/>
              <a:buChar char="-"/>
            </a:pPr>
            <a:r>
              <a:rPr i="1" lang="en-GB" sz="1800"/>
              <a:t>Allocated a </a:t>
            </a:r>
            <a:r>
              <a:rPr i="1" lang="en-GB" sz="1800"/>
              <a:t>time slot</a:t>
            </a:r>
            <a:r>
              <a:rPr i="1" lang="en-GB" sz="1800"/>
              <a:t> for it in our meetings</a:t>
            </a:r>
            <a:endParaRPr i="1" sz="1800"/>
          </a:p>
          <a:p>
            <a:pPr indent="-342900" lvl="0" marL="457200" rtl="0">
              <a:spcBef>
                <a:spcPts val="0"/>
              </a:spcBef>
              <a:spcAft>
                <a:spcPts val="0"/>
              </a:spcAft>
              <a:buSzPts val="1800"/>
              <a:buChar char="-"/>
            </a:pPr>
            <a:r>
              <a:rPr i="1" lang="en-GB" sz="1800"/>
              <a:t>Understanding which pieces of feedback provide useful suggestions</a:t>
            </a:r>
            <a:endParaRPr i="1" sz="1800"/>
          </a:p>
          <a:p>
            <a:pPr indent="-342900" lvl="0" marL="457200" rtl="0">
              <a:spcBef>
                <a:spcPts val="0"/>
              </a:spcBef>
              <a:spcAft>
                <a:spcPts val="0"/>
              </a:spcAft>
              <a:buSzPts val="1800"/>
              <a:buChar char="-"/>
            </a:pPr>
            <a:r>
              <a:rPr i="1" lang="en-GB" sz="1800"/>
              <a:t>Changing the way in which we approach the project</a:t>
            </a:r>
            <a:endParaRPr i="1" sz="1800"/>
          </a:p>
          <a:p>
            <a:pPr indent="0" lvl="0" marL="0" rtl="0">
              <a:spcBef>
                <a:spcPts val="800"/>
              </a:spcBef>
              <a:spcAft>
                <a:spcPts val="200"/>
              </a:spcAft>
              <a:buNone/>
            </a:pPr>
            <a:r>
              <a:rPr b="1" lang="en-GB" sz="1800"/>
              <a:t>Feedback is recorded on the Google Drive</a:t>
            </a:r>
            <a:endParaRPr b="1" sz="1800"/>
          </a:p>
        </p:txBody>
      </p:sp>
      <p:sp>
        <p:nvSpPr>
          <p:cNvPr id="176" name="Shape 176"/>
          <p:cNvSpPr txBox="1"/>
          <p:nvPr>
            <p:ph idx="12" type="sldNum"/>
          </p:nvPr>
        </p:nvSpPr>
        <p:spPr>
          <a:xfrm>
            <a:off x="7104552" y="4840039"/>
            <a:ext cx="1197300" cy="303600"/>
          </a:xfrm>
          <a:prstGeom prst="rect">
            <a:avLst/>
          </a:prstGeom>
        </p:spPr>
        <p:txBody>
          <a:bodyPr anchorCtr="0" anchor="ctr" bIns="34275" lIns="68575" spcFirstLastPara="1" rIns="68575" wrap="square" tIns="34275">
            <a:noAutofit/>
          </a:bodyPr>
          <a:lstStyle/>
          <a:p>
            <a:pPr indent="0" lvl="0" marL="0">
              <a:spcBef>
                <a:spcPts val="0"/>
              </a:spcBef>
              <a:spcAft>
                <a:spcPts val="0"/>
              </a:spcAft>
              <a:buClr>
                <a:srgbClr val="000000"/>
              </a:buClr>
              <a:buFont typeface="Arial"/>
              <a:buNone/>
            </a:pPr>
            <a:fld id="{00000000-1234-1234-1234-123412341234}" type="slidenum">
              <a:rPr lang="en-GB"/>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2CC"/>
        </a:solidFill>
      </p:bgPr>
    </p:bg>
    <p:spTree>
      <p:nvGrpSpPr>
        <p:cNvPr id="180" name="Shape 180"/>
        <p:cNvGrpSpPr/>
        <p:nvPr/>
      </p:nvGrpSpPr>
      <p:grpSpPr>
        <a:xfrm>
          <a:off x="0" y="0"/>
          <a:ext cx="0" cy="0"/>
          <a:chOff x="0" y="0"/>
          <a:chExt cx="0" cy="0"/>
        </a:xfrm>
      </p:grpSpPr>
      <p:sp>
        <p:nvSpPr>
          <p:cNvPr id="181" name="Shape 181"/>
          <p:cNvSpPr txBox="1"/>
          <p:nvPr>
            <p:ph type="title"/>
          </p:nvPr>
        </p:nvSpPr>
        <p:spPr>
          <a:xfrm>
            <a:off x="1028700" y="425925"/>
            <a:ext cx="7200900" cy="7605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sz="4500"/>
              <a:t>Decisions</a:t>
            </a:r>
            <a:endParaRPr sz="4500"/>
          </a:p>
        </p:txBody>
      </p:sp>
      <p:sp>
        <p:nvSpPr>
          <p:cNvPr id="182" name="Shape 182"/>
          <p:cNvSpPr txBox="1"/>
          <p:nvPr>
            <p:ph idx="1" type="body"/>
          </p:nvPr>
        </p:nvSpPr>
        <p:spPr>
          <a:xfrm>
            <a:off x="1028700" y="1425425"/>
            <a:ext cx="7200900" cy="2975100"/>
          </a:xfrm>
          <a:prstGeom prst="rect">
            <a:avLst/>
          </a:prstGeom>
        </p:spPr>
        <p:txBody>
          <a:bodyPr anchorCtr="0" anchor="t" bIns="91425" lIns="91425" spcFirstLastPara="1" rIns="91425" wrap="square" tIns="91425">
            <a:noAutofit/>
          </a:bodyPr>
          <a:lstStyle/>
          <a:p>
            <a:pPr indent="-323850" lvl="0" marL="457200" rtl="0">
              <a:spcBef>
                <a:spcPts val="800"/>
              </a:spcBef>
              <a:spcAft>
                <a:spcPts val="0"/>
              </a:spcAft>
              <a:buSzPts val="1500"/>
              <a:buChar char="■"/>
            </a:pPr>
            <a:r>
              <a:rPr lang="en-GB"/>
              <a:t>Team made major decisions in the team meetings.</a:t>
            </a:r>
            <a:endParaRPr/>
          </a:p>
          <a:p>
            <a:pPr indent="-323850" lvl="0" marL="457200" rtl="0">
              <a:spcBef>
                <a:spcPts val="0"/>
              </a:spcBef>
              <a:spcAft>
                <a:spcPts val="0"/>
              </a:spcAft>
              <a:buSzPts val="1500"/>
              <a:buChar char="■"/>
            </a:pPr>
            <a:r>
              <a:rPr lang="en-GB"/>
              <a:t>Slack was used to communicated minor decisions.</a:t>
            </a:r>
            <a:endParaRPr/>
          </a:p>
          <a:p>
            <a:pPr indent="0" lvl="0" marL="0" rtl="0">
              <a:spcBef>
                <a:spcPts val="800"/>
              </a:spcBef>
              <a:spcAft>
                <a:spcPts val="0"/>
              </a:spcAft>
              <a:buNone/>
            </a:pPr>
            <a:r>
              <a:t/>
            </a:r>
            <a:endParaRPr/>
          </a:p>
          <a:p>
            <a:pPr indent="0" lvl="0" marL="0" rtl="0">
              <a:spcBef>
                <a:spcPts val="800"/>
              </a:spcBef>
              <a:spcAft>
                <a:spcPts val="0"/>
              </a:spcAft>
              <a:buNone/>
            </a:pPr>
            <a:r>
              <a:rPr lang="en-GB"/>
              <a:t>Examples of key decision:</a:t>
            </a:r>
            <a:endParaRPr/>
          </a:p>
          <a:p>
            <a:pPr indent="0" lvl="0" marL="0" rtl="0">
              <a:spcBef>
                <a:spcPts val="800"/>
              </a:spcBef>
              <a:spcAft>
                <a:spcPts val="0"/>
              </a:spcAft>
              <a:buNone/>
            </a:pPr>
            <a:r>
              <a:rPr lang="en-GB"/>
              <a:t>	We created multiple iterations for the prototype. </a:t>
            </a:r>
            <a:endParaRPr/>
          </a:p>
          <a:p>
            <a:pPr indent="0" lvl="0" marL="0">
              <a:spcBef>
                <a:spcPts val="800"/>
              </a:spcBef>
              <a:spcAft>
                <a:spcPts val="0"/>
              </a:spcAft>
              <a:buNone/>
            </a:pPr>
            <a:r>
              <a:t/>
            </a:r>
            <a:endParaRPr/>
          </a:p>
          <a:p>
            <a:pPr indent="0" lvl="0" marL="0">
              <a:spcBef>
                <a:spcPts val="800"/>
              </a:spcBef>
              <a:spcAft>
                <a:spcPts val="200"/>
              </a:spcAft>
              <a:buNone/>
            </a:pPr>
            <a:r>
              <a:t/>
            </a:r>
            <a:endParaRPr/>
          </a:p>
        </p:txBody>
      </p:sp>
      <p:sp>
        <p:nvSpPr>
          <p:cNvPr id="183" name="Shape 183"/>
          <p:cNvSpPr txBox="1"/>
          <p:nvPr>
            <p:ph idx="12" type="sldNum"/>
          </p:nvPr>
        </p:nvSpPr>
        <p:spPr>
          <a:xfrm>
            <a:off x="7104552" y="4840039"/>
            <a:ext cx="1197300" cy="303600"/>
          </a:xfrm>
          <a:prstGeom prst="rect">
            <a:avLst/>
          </a:prstGeom>
        </p:spPr>
        <p:txBody>
          <a:bodyPr anchorCtr="0" anchor="ctr" bIns="34275" lIns="68575" spcFirstLastPara="1" rIns="68575" wrap="square" tIns="34275">
            <a:noAutofit/>
          </a:bodyPr>
          <a:lstStyle/>
          <a:p>
            <a:pPr indent="0" lvl="0" marL="0">
              <a:spcBef>
                <a:spcPts val="0"/>
              </a:spcBef>
              <a:spcAft>
                <a:spcPts val="0"/>
              </a:spcAft>
              <a:buClr>
                <a:srgbClr val="000000"/>
              </a:buClr>
              <a:buFont typeface="Arial"/>
              <a:buNone/>
            </a:pPr>
            <a:fld id="{00000000-1234-1234-1234-123412341234}" type="slidenum">
              <a:rPr lang="en-GB"/>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2CC"/>
        </a:solidFill>
      </p:bgPr>
    </p:bg>
    <p:spTree>
      <p:nvGrpSpPr>
        <p:cNvPr id="187" name="Shape 187"/>
        <p:cNvGrpSpPr/>
        <p:nvPr/>
      </p:nvGrpSpPr>
      <p:grpSpPr>
        <a:xfrm>
          <a:off x="0" y="0"/>
          <a:ext cx="0" cy="0"/>
          <a:chOff x="0" y="0"/>
          <a:chExt cx="0" cy="0"/>
        </a:xfrm>
      </p:grpSpPr>
      <p:sp>
        <p:nvSpPr>
          <p:cNvPr id="188" name="Shape 188"/>
          <p:cNvSpPr txBox="1"/>
          <p:nvPr>
            <p:ph type="title"/>
          </p:nvPr>
        </p:nvSpPr>
        <p:spPr>
          <a:xfrm>
            <a:off x="1028700" y="361950"/>
            <a:ext cx="7200900" cy="11145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GB" sz="4500"/>
              <a:t>Market Analysis </a:t>
            </a:r>
            <a:r>
              <a:rPr lang="en-GB" sz="4500"/>
              <a:t>Report</a:t>
            </a:r>
            <a:endParaRPr sz="4500"/>
          </a:p>
        </p:txBody>
      </p:sp>
      <p:sp>
        <p:nvSpPr>
          <p:cNvPr id="189" name="Shape 189"/>
          <p:cNvSpPr txBox="1"/>
          <p:nvPr>
            <p:ph idx="1" type="body"/>
          </p:nvPr>
        </p:nvSpPr>
        <p:spPr>
          <a:xfrm>
            <a:off x="845300" y="1429075"/>
            <a:ext cx="2108400" cy="2771700"/>
          </a:xfrm>
          <a:prstGeom prst="rect">
            <a:avLst/>
          </a:prstGeom>
        </p:spPr>
        <p:txBody>
          <a:bodyPr anchorCtr="0" anchor="t" bIns="91425" lIns="91425" spcFirstLastPara="1" rIns="91425" wrap="square" tIns="91425">
            <a:noAutofit/>
          </a:bodyPr>
          <a:lstStyle/>
          <a:p>
            <a:pPr indent="-342900" lvl="0" marL="457200" rtl="0">
              <a:spcBef>
                <a:spcPts val="800"/>
              </a:spcBef>
              <a:spcAft>
                <a:spcPts val="0"/>
              </a:spcAft>
              <a:buSzPts val="1800"/>
              <a:buChar char="■"/>
            </a:pPr>
            <a:r>
              <a:rPr lang="en-GB" sz="1800"/>
              <a:t>Submitted to the clients.</a:t>
            </a:r>
            <a:endParaRPr sz="1800"/>
          </a:p>
          <a:p>
            <a:pPr indent="-342900" lvl="0" marL="457200" rtl="0">
              <a:spcBef>
                <a:spcPts val="0"/>
              </a:spcBef>
              <a:spcAft>
                <a:spcPts val="0"/>
              </a:spcAft>
              <a:buSzPts val="1800"/>
              <a:buChar char="■"/>
            </a:pPr>
            <a:r>
              <a:rPr lang="en-GB" sz="1800"/>
              <a:t>Handout given</a:t>
            </a:r>
            <a:endParaRPr sz="1800"/>
          </a:p>
          <a:p>
            <a:pPr indent="0" lvl="0" marL="0" rtl="0" algn="l">
              <a:spcBef>
                <a:spcPts val="800"/>
              </a:spcBef>
              <a:spcAft>
                <a:spcPts val="0"/>
              </a:spcAft>
              <a:buNone/>
            </a:pPr>
            <a:r>
              <a:t/>
            </a:r>
            <a:endParaRPr sz="1800"/>
          </a:p>
          <a:p>
            <a:pPr indent="0" lvl="0" marL="0" rtl="0" algn="l">
              <a:spcBef>
                <a:spcPts val="800"/>
              </a:spcBef>
              <a:spcAft>
                <a:spcPts val="0"/>
              </a:spcAft>
              <a:buNone/>
            </a:pPr>
            <a:r>
              <a:t/>
            </a:r>
            <a:endParaRPr sz="1800"/>
          </a:p>
          <a:p>
            <a:pPr indent="0" lvl="0" marL="0" rtl="0">
              <a:spcBef>
                <a:spcPts val="800"/>
              </a:spcBef>
              <a:spcAft>
                <a:spcPts val="0"/>
              </a:spcAft>
              <a:buNone/>
            </a:pPr>
            <a:r>
              <a:t/>
            </a:r>
            <a:endParaRPr sz="1800"/>
          </a:p>
          <a:p>
            <a:pPr indent="0" lvl="0" marL="0" rtl="0">
              <a:spcBef>
                <a:spcPts val="800"/>
              </a:spcBef>
              <a:spcAft>
                <a:spcPts val="200"/>
              </a:spcAft>
              <a:buNone/>
            </a:pPr>
            <a:r>
              <a:t/>
            </a:r>
            <a:endParaRPr/>
          </a:p>
        </p:txBody>
      </p:sp>
      <p:sp>
        <p:nvSpPr>
          <p:cNvPr id="190" name="Shape 190"/>
          <p:cNvSpPr txBox="1"/>
          <p:nvPr>
            <p:ph idx="12" type="sldNum"/>
          </p:nvPr>
        </p:nvSpPr>
        <p:spPr>
          <a:xfrm>
            <a:off x="7104552" y="4840039"/>
            <a:ext cx="1197300" cy="303600"/>
          </a:xfrm>
          <a:prstGeom prst="rect">
            <a:avLst/>
          </a:prstGeom>
        </p:spPr>
        <p:txBody>
          <a:bodyPr anchorCtr="0" anchor="ctr" bIns="34275" lIns="68575" spcFirstLastPara="1" rIns="68575" wrap="square" tIns="34275">
            <a:noAutofit/>
          </a:bodyPr>
          <a:lstStyle/>
          <a:p>
            <a:pPr indent="0" lvl="0" marL="0">
              <a:spcBef>
                <a:spcPts val="0"/>
              </a:spcBef>
              <a:spcAft>
                <a:spcPts val="0"/>
              </a:spcAft>
              <a:buClr>
                <a:srgbClr val="000000"/>
              </a:buClr>
              <a:buFont typeface="Arial"/>
              <a:buNone/>
            </a:pPr>
            <a:fld id="{00000000-1234-1234-1234-123412341234}" type="slidenum">
              <a:rPr lang="en-GB"/>
              <a:t>‹#›</a:t>
            </a:fld>
            <a:endParaRPr/>
          </a:p>
        </p:txBody>
      </p:sp>
      <p:pic>
        <p:nvPicPr>
          <p:cNvPr id="191" name="Shape 191"/>
          <p:cNvPicPr preferRelativeResize="0"/>
          <p:nvPr/>
        </p:nvPicPr>
        <p:blipFill>
          <a:blip r:embed="rId3">
            <a:alphaModFix/>
          </a:blip>
          <a:stretch>
            <a:fillRect/>
          </a:stretch>
        </p:blipFill>
        <p:spPr>
          <a:xfrm>
            <a:off x="2942550" y="1196800"/>
            <a:ext cx="2965126" cy="3882751"/>
          </a:xfrm>
          <a:prstGeom prst="rect">
            <a:avLst/>
          </a:prstGeom>
          <a:noFill/>
          <a:ln>
            <a:noFill/>
          </a:ln>
        </p:spPr>
      </p:pic>
      <p:pic>
        <p:nvPicPr>
          <p:cNvPr id="192" name="Shape 192"/>
          <p:cNvPicPr preferRelativeResize="0"/>
          <p:nvPr/>
        </p:nvPicPr>
        <p:blipFill rotWithShape="1">
          <a:blip r:embed="rId4">
            <a:alphaModFix/>
          </a:blip>
          <a:srcRect b="60385" l="0" r="0" t="0"/>
          <a:stretch/>
        </p:blipFill>
        <p:spPr>
          <a:xfrm>
            <a:off x="5978550" y="1196800"/>
            <a:ext cx="2965125" cy="150179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2CC"/>
        </a:solidFill>
      </p:bgPr>
    </p:bg>
    <p:spTree>
      <p:nvGrpSpPr>
        <p:cNvPr id="196" name="Shape 196"/>
        <p:cNvGrpSpPr/>
        <p:nvPr/>
      </p:nvGrpSpPr>
      <p:grpSpPr>
        <a:xfrm>
          <a:off x="0" y="0"/>
          <a:ext cx="0" cy="0"/>
          <a:chOff x="0" y="0"/>
          <a:chExt cx="0" cy="0"/>
        </a:xfrm>
      </p:grpSpPr>
      <p:sp>
        <p:nvSpPr>
          <p:cNvPr id="197" name="Shape 197"/>
          <p:cNvSpPr txBox="1"/>
          <p:nvPr>
            <p:ph type="title"/>
          </p:nvPr>
        </p:nvSpPr>
        <p:spPr>
          <a:xfrm>
            <a:off x="1072900" y="419150"/>
            <a:ext cx="7200900" cy="740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GB" sz="4500"/>
              <a:t>Prototype</a:t>
            </a:r>
            <a:endParaRPr sz="4500"/>
          </a:p>
        </p:txBody>
      </p:sp>
      <p:sp>
        <p:nvSpPr>
          <p:cNvPr id="198" name="Shape 198"/>
          <p:cNvSpPr txBox="1"/>
          <p:nvPr/>
        </p:nvSpPr>
        <p:spPr>
          <a:xfrm>
            <a:off x="1272325" y="1364125"/>
            <a:ext cx="7285200" cy="2142600"/>
          </a:xfrm>
          <a:prstGeom prst="rect">
            <a:avLst/>
          </a:prstGeom>
          <a:noFill/>
          <a:ln>
            <a:noFill/>
          </a:ln>
        </p:spPr>
        <p:txBody>
          <a:bodyPr anchorCtr="0" anchor="t" bIns="91425" lIns="91425" spcFirstLastPara="1" rIns="91425" wrap="square" tIns="91425">
            <a:noAutofit/>
          </a:bodyPr>
          <a:lstStyle/>
          <a:p>
            <a:pPr indent="-342900" lvl="0" marL="457200" rtl="0">
              <a:spcBef>
                <a:spcPts val="0"/>
              </a:spcBef>
              <a:spcAft>
                <a:spcPts val="0"/>
              </a:spcAft>
              <a:buSzPts val="1800"/>
              <a:buFont typeface="Source Sans Pro"/>
              <a:buChar char="■"/>
            </a:pPr>
            <a:r>
              <a:rPr lang="en-GB" sz="1800">
                <a:latin typeface="Source Sans Pro"/>
                <a:ea typeface="Source Sans Pro"/>
                <a:cs typeface="Source Sans Pro"/>
                <a:sym typeface="Source Sans Pro"/>
              </a:rPr>
              <a:t>Iteration 1: Wireless transmitting and receiving</a:t>
            </a:r>
            <a:endParaRPr sz="1800">
              <a:latin typeface="Source Sans Pro"/>
              <a:ea typeface="Source Sans Pro"/>
              <a:cs typeface="Source Sans Pro"/>
              <a:sym typeface="Source Sans Pro"/>
            </a:endParaRPr>
          </a:p>
          <a:p>
            <a:pPr indent="-342900" lvl="1" marL="914400" rtl="0">
              <a:spcBef>
                <a:spcPts val="0"/>
              </a:spcBef>
              <a:spcAft>
                <a:spcPts val="0"/>
              </a:spcAft>
              <a:buSzPts val="1800"/>
              <a:buFont typeface="Source Sans Pro"/>
              <a:buChar char="○"/>
            </a:pPr>
            <a:r>
              <a:rPr lang="en-GB" sz="1800">
                <a:latin typeface="Source Sans Pro"/>
                <a:ea typeface="Source Sans Pro"/>
                <a:cs typeface="Source Sans Pro"/>
                <a:sym typeface="Source Sans Pro"/>
              </a:rPr>
              <a:t>Use a basic transmitter and receiver module to validate path loss models and of the shelf product claims.</a:t>
            </a:r>
            <a:endParaRPr sz="1800">
              <a:latin typeface="Source Sans Pro"/>
              <a:ea typeface="Source Sans Pro"/>
              <a:cs typeface="Source Sans Pro"/>
              <a:sym typeface="Source Sans Pro"/>
            </a:endParaRPr>
          </a:p>
          <a:p>
            <a:pPr indent="-342900" lvl="0" marL="457200" rtl="0">
              <a:spcBef>
                <a:spcPts val="0"/>
              </a:spcBef>
              <a:spcAft>
                <a:spcPts val="0"/>
              </a:spcAft>
              <a:buSzPts val="1800"/>
              <a:buFont typeface="Source Sans Pro"/>
              <a:buChar char="■"/>
            </a:pPr>
            <a:r>
              <a:rPr lang="en-GB" sz="1800">
                <a:latin typeface="Source Sans Pro"/>
                <a:ea typeface="Source Sans Pro"/>
                <a:cs typeface="Source Sans Pro"/>
                <a:sym typeface="Source Sans Pro"/>
              </a:rPr>
              <a:t>Iteration 2: Accelerometer</a:t>
            </a:r>
            <a:endParaRPr sz="1800">
              <a:latin typeface="Source Sans Pro"/>
              <a:ea typeface="Source Sans Pro"/>
              <a:cs typeface="Source Sans Pro"/>
              <a:sym typeface="Source Sans Pro"/>
            </a:endParaRPr>
          </a:p>
          <a:p>
            <a:pPr indent="-342900" lvl="1" marL="914400" rtl="0">
              <a:spcBef>
                <a:spcPts val="0"/>
              </a:spcBef>
              <a:spcAft>
                <a:spcPts val="0"/>
              </a:spcAft>
              <a:buSzPts val="1800"/>
              <a:buFont typeface="Source Sans Pro"/>
              <a:buChar char="○"/>
            </a:pPr>
            <a:r>
              <a:rPr lang="en-GB" sz="1800">
                <a:latin typeface="Source Sans Pro"/>
                <a:ea typeface="Source Sans Pro"/>
                <a:cs typeface="Source Sans Pro"/>
                <a:sym typeface="Source Sans Pro"/>
              </a:rPr>
              <a:t>Add an accelerometer to the transmitter module to detect a fall .</a:t>
            </a:r>
            <a:endParaRPr sz="1800">
              <a:latin typeface="Source Sans Pro"/>
              <a:ea typeface="Source Sans Pro"/>
              <a:cs typeface="Source Sans Pro"/>
              <a:sym typeface="Source Sans Pro"/>
            </a:endParaRPr>
          </a:p>
          <a:p>
            <a:pPr indent="-342900" lvl="0" marL="457200" rtl="0">
              <a:spcBef>
                <a:spcPts val="0"/>
              </a:spcBef>
              <a:spcAft>
                <a:spcPts val="0"/>
              </a:spcAft>
              <a:buSzPts val="1800"/>
              <a:buFont typeface="Source Sans Pro"/>
              <a:buChar char="■"/>
            </a:pPr>
            <a:r>
              <a:rPr lang="en-GB" sz="1800">
                <a:latin typeface="Source Sans Pro"/>
                <a:ea typeface="Source Sans Pro"/>
                <a:cs typeface="Source Sans Pro"/>
                <a:sym typeface="Source Sans Pro"/>
              </a:rPr>
              <a:t>Iteration 3: Water Sensor</a:t>
            </a:r>
            <a:endParaRPr sz="1800">
              <a:latin typeface="Source Sans Pro"/>
              <a:ea typeface="Source Sans Pro"/>
              <a:cs typeface="Source Sans Pro"/>
              <a:sym typeface="Source Sans Pro"/>
            </a:endParaRPr>
          </a:p>
          <a:p>
            <a:pPr indent="-342900" lvl="1" marL="914400" rtl="0">
              <a:spcBef>
                <a:spcPts val="0"/>
              </a:spcBef>
              <a:spcAft>
                <a:spcPts val="0"/>
              </a:spcAft>
              <a:buSzPts val="1800"/>
              <a:buFont typeface="Source Sans Pro"/>
              <a:buChar char="○"/>
            </a:pPr>
            <a:r>
              <a:rPr lang="en-GB" sz="1800">
                <a:latin typeface="Source Sans Pro"/>
                <a:ea typeface="Source Sans Pro"/>
                <a:cs typeface="Source Sans Pro"/>
                <a:sym typeface="Source Sans Pro"/>
              </a:rPr>
              <a:t>Add a water sensor to detect a fall into the ocean.</a:t>
            </a:r>
            <a:endParaRPr sz="1800">
              <a:latin typeface="Source Sans Pro"/>
              <a:ea typeface="Source Sans Pro"/>
              <a:cs typeface="Source Sans Pro"/>
              <a:sym typeface="Source Sans Pro"/>
            </a:endParaRPr>
          </a:p>
        </p:txBody>
      </p:sp>
      <p:sp>
        <p:nvSpPr>
          <p:cNvPr id="199" name="Shape 199"/>
          <p:cNvSpPr txBox="1"/>
          <p:nvPr/>
        </p:nvSpPr>
        <p:spPr>
          <a:xfrm>
            <a:off x="2639400" y="3937650"/>
            <a:ext cx="3979500" cy="690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GB" sz="3000">
                <a:solidFill>
                  <a:srgbClr val="434343"/>
                </a:solidFill>
                <a:latin typeface="Source Sans Pro"/>
                <a:ea typeface="Source Sans Pro"/>
                <a:cs typeface="Source Sans Pro"/>
                <a:sym typeface="Source Sans Pro"/>
              </a:rPr>
              <a:t>DEMONSTRATION</a:t>
            </a:r>
            <a:endParaRPr b="1" sz="3000">
              <a:solidFill>
                <a:srgbClr val="434343"/>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