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396950" cx="30266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9" orient="horz"/>
        <p:guide pos="95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031755" y="3097431"/>
            <a:ext cx="28203300" cy="85386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031727" y="11789954"/>
            <a:ext cx="28203300" cy="3297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1031727" y="4601478"/>
            <a:ext cx="28203300" cy="81681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031727" y="13113250"/>
            <a:ext cx="28203300" cy="54114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algn="ctr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031727" y="8947532"/>
            <a:ext cx="28203300" cy="3501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31727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5995249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031727" y="2311295"/>
            <a:ext cx="9294300" cy="31437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031727" y="5780733"/>
            <a:ext cx="9294300" cy="13226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22728" y="1872623"/>
            <a:ext cx="21077400" cy="170178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5133325" y="-520"/>
            <a:ext cx="15133500" cy="2139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878805" y="5130006"/>
            <a:ext cx="13389900" cy="61665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878805" y="11660787"/>
            <a:ext cx="13389900" cy="5138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6349750" y="3012151"/>
            <a:ext cx="12700500" cy="153717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031727" y="17599184"/>
            <a:ext cx="19856100" cy="25173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>
              <a:lnSpc>
                <a:spcPct val="115000"/>
              </a:lnSpc>
              <a:spcBef>
                <a:spcPts val="5600"/>
              </a:spcBef>
              <a:spcAft>
                <a:spcPts val="560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5783" r="5783" t="0"/>
          <a:stretch/>
        </p:blipFill>
        <p:spPr>
          <a:xfrm>
            <a:off x="13" y="0"/>
            <a:ext cx="30266650" cy="21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447067" y="597400"/>
            <a:ext cx="10910875" cy="307473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0124D"/>
                </a:solidFill>
                <a:latin typeface="Arial"/>
              </a:rPr>
              <a:t>Asset Tracking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0124D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0124D"/>
                </a:solidFill>
                <a:latin typeface="Arial"/>
              </a:rPr>
              <a:t>on Offshore Oil Rig</a:t>
            </a:r>
          </a:p>
        </p:txBody>
      </p:sp>
      <p:sp>
        <p:nvSpPr>
          <p:cNvPr id="56" name="Shape 56"/>
          <p:cNvSpPr/>
          <p:nvPr/>
        </p:nvSpPr>
        <p:spPr>
          <a:xfrm>
            <a:off x="1097275" y="4526900"/>
            <a:ext cx="6090000" cy="5826600"/>
          </a:xfrm>
          <a:prstGeom prst="ellipse">
            <a:avLst/>
          </a:prstGeom>
          <a:solidFill>
            <a:srgbClr val="FFFFFF">
              <a:alpha val="51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958800" y="12569975"/>
            <a:ext cx="8571000" cy="8273400"/>
          </a:xfrm>
          <a:prstGeom prst="ellipse">
            <a:avLst/>
          </a:prstGeom>
          <a:solidFill>
            <a:srgbClr val="FFFFFF">
              <a:alpha val="77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5133325" y="782750"/>
            <a:ext cx="13746600" cy="13314900"/>
          </a:xfrm>
          <a:prstGeom prst="ellipse">
            <a:avLst/>
          </a:prstGeom>
          <a:solidFill>
            <a:srgbClr val="FFFFFF">
              <a:alpha val="51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1764475" y="5535050"/>
            <a:ext cx="49200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Context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During the Deepwater Horizon oil spill disaster, authorities were searching for the lost employees for 3 days.</a:t>
            </a:r>
            <a:endParaRPr sz="3000"/>
          </a:p>
        </p:txBody>
      </p:sp>
      <p:sp>
        <p:nvSpPr>
          <p:cNvPr id="60" name="Shape 60"/>
          <p:cNvSpPr txBox="1"/>
          <p:nvPr/>
        </p:nvSpPr>
        <p:spPr>
          <a:xfrm>
            <a:off x="8054550" y="14128025"/>
            <a:ext cx="6379500" cy="51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Scope and Impact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Tracking system on oil rig for employees and assets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Increase safety for oil rig workers</a:t>
            </a:r>
            <a:endParaRPr sz="3000"/>
          </a:p>
        </p:txBody>
      </p:sp>
      <p:sp>
        <p:nvSpPr>
          <p:cNvPr id="61" name="Shape 61"/>
          <p:cNvSpPr txBox="1"/>
          <p:nvPr/>
        </p:nvSpPr>
        <p:spPr>
          <a:xfrm>
            <a:off x="16933325" y="2977250"/>
            <a:ext cx="52773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Approach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2" name="Shape 62"/>
          <p:cNvSpPr/>
          <p:nvPr/>
        </p:nvSpPr>
        <p:spPr>
          <a:xfrm>
            <a:off x="16011150" y="6690950"/>
            <a:ext cx="4920000" cy="475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 Analysis</a:t>
            </a:r>
            <a:endParaRPr sz="3000"/>
          </a:p>
        </p:txBody>
      </p:sp>
      <p:sp>
        <p:nvSpPr>
          <p:cNvPr id="63" name="Shape 63"/>
          <p:cNvSpPr/>
          <p:nvPr/>
        </p:nvSpPr>
        <p:spPr>
          <a:xfrm>
            <a:off x="22210625" y="7776050"/>
            <a:ext cx="4920000" cy="475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Prototype</a:t>
            </a:r>
            <a:endParaRPr sz="3000"/>
          </a:p>
        </p:txBody>
      </p:sp>
      <p:sp>
        <p:nvSpPr>
          <p:cNvPr id="64" name="Shape 64"/>
          <p:cNvSpPr/>
          <p:nvPr/>
        </p:nvSpPr>
        <p:spPr>
          <a:xfrm>
            <a:off x="21198850" y="1900850"/>
            <a:ext cx="4920000" cy="475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Architecture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