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0266650" cx="2139695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loria Hallelujah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GloriaHallelujah-regular.fntdata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260" y="685800"/>
            <a:ext cx="2424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260" y="685800"/>
            <a:ext cx="2424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 of the problem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problem or opportunity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or solution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your project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production quality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engagement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9397" y="4381412"/>
            <a:ext cx="19938300" cy="120783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29378" y="16677257"/>
            <a:ext cx="19938300" cy="4664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729378" y="6508933"/>
            <a:ext cx="19938300" cy="115542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29378" y="18549099"/>
            <a:ext cx="19938300" cy="76545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635000" lvl="0" marL="45720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29378" y="12656562"/>
            <a:ext cx="19938300" cy="49536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29378" y="6781677"/>
            <a:ext cx="93600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1307811" y="6781677"/>
            <a:ext cx="93600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9378" y="8177027"/>
            <a:ext cx="6570600" cy="187089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47184" y="2648884"/>
            <a:ext cx="14900700" cy="240720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21270" y="7256552"/>
            <a:ext cx="9465600" cy="87225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21270" y="16494545"/>
            <a:ext cx="9465600" cy="7267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1558425" y="4260781"/>
            <a:ext cx="8978700" cy="217437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729378" y="24894592"/>
            <a:ext cx="14037000" cy="35607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/>
          <a:lstStyle>
            <a:lvl1pPr indent="-635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5700"/>
              </a:spcBef>
              <a:spcAft>
                <a:spcPts val="570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840575" y="-2082"/>
            <a:ext cx="23078100" cy="26274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Gloria Hallelujah"/>
                <a:ea typeface="Gloria Hallelujah"/>
                <a:cs typeface="Gloria Hallelujah"/>
                <a:sym typeface="Gloria Hallelujah"/>
              </a:rPr>
              <a:t>Tracking on an Offshore Oil Rig </a:t>
            </a:r>
            <a:endParaRPr sz="105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1323650" y="15209175"/>
            <a:ext cx="9161100" cy="9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Deliverables</a:t>
            </a:r>
            <a:endParaRPr b="1" sz="3000" u="sng"/>
          </a:p>
        </p:txBody>
      </p:sp>
      <p:sp>
        <p:nvSpPr>
          <p:cNvPr id="56" name="Shape 56"/>
          <p:cNvSpPr/>
          <p:nvPr/>
        </p:nvSpPr>
        <p:spPr>
          <a:xfrm>
            <a:off x="742925" y="10896625"/>
            <a:ext cx="9575700" cy="46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Impact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successful implementation of this project will improve the safety of all those working on an oil rig.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the case of an emergency the system would notify the employees of the crisis and notify rescuers where the employees are.</a:t>
            </a:r>
            <a:endParaRPr sz="3000"/>
          </a:p>
        </p:txBody>
      </p:sp>
      <p:sp>
        <p:nvSpPr>
          <p:cNvPr id="57" name="Shape 57"/>
          <p:cNvSpPr/>
          <p:nvPr/>
        </p:nvSpPr>
        <p:spPr>
          <a:xfrm>
            <a:off x="11323725" y="2960550"/>
            <a:ext cx="9161100" cy="35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 investigates methods and tools that are used to track employees and assets.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8" name="Shape 58"/>
          <p:cNvSpPr/>
          <p:nvPr/>
        </p:nvSpPr>
        <p:spPr>
          <a:xfrm>
            <a:off x="766725" y="6909650"/>
            <a:ext cx="9575700" cy="39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Oil companies need a tracking and monitoring system for its </a:t>
            </a:r>
            <a:r>
              <a:rPr lang="en" sz="3000"/>
              <a:t>employees</a:t>
            </a:r>
            <a:r>
              <a:rPr lang="en" sz="3000"/>
              <a:t> </a:t>
            </a:r>
            <a:r>
              <a:rPr lang="en" sz="3000"/>
              <a:t>while</a:t>
            </a:r>
            <a:r>
              <a:rPr lang="en" sz="3000"/>
              <a:t> they are onsite to protect them.</a:t>
            </a:r>
            <a:endParaRPr sz="3000"/>
          </a:p>
        </p:txBody>
      </p:sp>
      <p:sp>
        <p:nvSpPr>
          <p:cNvPr id="59" name="Shape 59"/>
          <p:cNvSpPr txBox="1"/>
          <p:nvPr/>
        </p:nvSpPr>
        <p:spPr>
          <a:xfrm>
            <a:off x="25" y="29592800"/>
            <a:ext cx="21396900" cy="6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Alisha Boniface, Franklin Wilson, Dillon McGrath, Jordan Schaeffer, Robert Whittaker, Woojin Ra</a:t>
            </a:r>
            <a:endParaRPr sz="2400"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4852" l="16703" r="22558" t="0"/>
          <a:stretch/>
        </p:blipFill>
        <p:spPr>
          <a:xfrm>
            <a:off x="11323650" y="6666125"/>
            <a:ext cx="9161100" cy="845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11323650" y="16269700"/>
            <a:ext cx="9161100" cy="11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Analysis Report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" name="Shape 62"/>
          <p:cNvSpPr/>
          <p:nvPr/>
        </p:nvSpPr>
        <p:spPr>
          <a:xfrm>
            <a:off x="11323725" y="18737675"/>
            <a:ext cx="9161100" cy="12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</a:t>
            </a:r>
            <a:endParaRPr sz="3000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10642" l="22510" r="19279" t="0"/>
          <a:stretch/>
        </p:blipFill>
        <p:spPr>
          <a:xfrm>
            <a:off x="11347475" y="20143675"/>
            <a:ext cx="4971448" cy="42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766725" y="2775750"/>
            <a:ext cx="9613800" cy="3944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During the Deepwater Horizon oil spill disaster, authorities were searching for the lost employees for 3 days.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0" l="3670" r="0" t="0"/>
          <a:stretch/>
        </p:blipFill>
        <p:spPr>
          <a:xfrm>
            <a:off x="742925" y="16599724"/>
            <a:ext cx="8720701" cy="102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11347475" y="17488900"/>
            <a:ext cx="9161100" cy="11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