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21396950" cx="3026665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Comfortaa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739">
          <p15:clr>
            <a:srgbClr val="A4A3A4"/>
          </p15:clr>
        </p15:guide>
        <p15:guide id="2" pos="95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739" orient="horz"/>
        <p:guide pos="953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Comfortaa-regular.fntdata"/><Relationship Id="rId10" Type="http://schemas.openxmlformats.org/officeDocument/2006/relationships/font" Target="fonts/Roboto-boldItalic.fntdata"/><Relationship Id="rId12" Type="http://schemas.openxmlformats.org/officeDocument/2006/relationships/font" Target="fonts/Comfortaa-bold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004022" y="685800"/>
            <a:ext cx="4850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004022" y="685800"/>
            <a:ext cx="4850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1031755" y="3097431"/>
            <a:ext cx="28203300" cy="8538600"/>
          </a:xfrm>
          <a:prstGeom prst="rect">
            <a:avLst/>
          </a:prstGeom>
        </p:spPr>
        <p:txBody>
          <a:bodyPr anchorCtr="0" anchor="b" bIns="321950" lIns="321950" spcFirstLastPara="1" rIns="321950" wrap="square" tIns="321950"/>
          <a:lstStyle>
            <a:lvl1pPr lvl="0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1031727" y="11789954"/>
            <a:ext cx="28203300" cy="32973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1031727" y="4601478"/>
            <a:ext cx="28203300" cy="8168100"/>
          </a:xfrm>
          <a:prstGeom prst="rect">
            <a:avLst/>
          </a:prstGeom>
        </p:spPr>
        <p:txBody>
          <a:bodyPr anchorCtr="0" anchor="b" bIns="321950" lIns="321950" spcFirstLastPara="1" rIns="321950" wrap="square" tIns="321950"/>
          <a:lstStyle>
            <a:lvl1pPr lvl="0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031727" y="13113250"/>
            <a:ext cx="28203300" cy="54114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/>
          <a:lstStyle>
            <a:lvl1pPr indent="-628650" lvl="0" marL="457200" algn="ctr">
              <a:spcBef>
                <a:spcPts val="0"/>
              </a:spcBef>
              <a:spcAft>
                <a:spcPts val="0"/>
              </a:spcAft>
              <a:buSzPts val="6300"/>
              <a:buChar char="●"/>
              <a:defRPr/>
            </a:lvl1pPr>
            <a:lvl2pPr indent="-539750" lvl="1" marL="914400" algn="ctr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2pPr>
            <a:lvl3pPr indent="-539750" lvl="2" marL="1371600" algn="ctr">
              <a:spcBef>
                <a:spcPts val="5600"/>
              </a:spcBef>
              <a:spcAft>
                <a:spcPts val="0"/>
              </a:spcAft>
              <a:buSzPts val="4900"/>
              <a:buChar char="■"/>
              <a:defRPr/>
            </a:lvl3pPr>
            <a:lvl4pPr indent="-539750" lvl="3" marL="1828800" algn="ctr">
              <a:spcBef>
                <a:spcPts val="5600"/>
              </a:spcBef>
              <a:spcAft>
                <a:spcPts val="0"/>
              </a:spcAft>
              <a:buSzPts val="4900"/>
              <a:buChar char="●"/>
              <a:defRPr/>
            </a:lvl4pPr>
            <a:lvl5pPr indent="-539750" lvl="4" marL="2286000" algn="ctr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5pPr>
            <a:lvl6pPr indent="-539750" lvl="5" marL="2743200" algn="ctr">
              <a:spcBef>
                <a:spcPts val="5600"/>
              </a:spcBef>
              <a:spcAft>
                <a:spcPts val="0"/>
              </a:spcAft>
              <a:buSzPts val="4900"/>
              <a:buChar char="■"/>
              <a:defRPr/>
            </a:lvl6pPr>
            <a:lvl7pPr indent="-539750" lvl="6" marL="3200400" algn="ctr">
              <a:spcBef>
                <a:spcPts val="5600"/>
              </a:spcBef>
              <a:spcAft>
                <a:spcPts val="0"/>
              </a:spcAft>
              <a:buSzPts val="4900"/>
              <a:buChar char="●"/>
              <a:defRPr/>
            </a:lvl7pPr>
            <a:lvl8pPr indent="-539750" lvl="7" marL="3657600" algn="ctr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8pPr>
            <a:lvl9pPr indent="-539750" lvl="8" marL="4114800" algn="ctr">
              <a:spcBef>
                <a:spcPts val="5600"/>
              </a:spcBef>
              <a:spcAft>
                <a:spcPts val="5600"/>
              </a:spcAft>
              <a:buSzPts val="49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1031727" y="8947532"/>
            <a:ext cx="28203300" cy="35019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/>
          <a:lstStyle>
            <a:lvl1pPr lv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1031727" y="1851303"/>
            <a:ext cx="28203300" cy="23823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/>
          <a:lstStyle>
            <a:lvl1pPr lv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1031727" y="4794294"/>
            <a:ext cx="28203300" cy="142122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/>
          <a:lstStyle>
            <a:lvl1pPr indent="-628650" lvl="0" marL="457200">
              <a:spcBef>
                <a:spcPts val="0"/>
              </a:spcBef>
              <a:spcAft>
                <a:spcPts val="0"/>
              </a:spcAft>
              <a:buSzPts val="6300"/>
              <a:buChar char="●"/>
              <a:defRPr/>
            </a:lvl1pPr>
            <a:lvl2pPr indent="-539750" lvl="1" marL="914400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2pPr>
            <a:lvl3pPr indent="-539750" lvl="2" marL="1371600">
              <a:spcBef>
                <a:spcPts val="5600"/>
              </a:spcBef>
              <a:spcAft>
                <a:spcPts val="0"/>
              </a:spcAft>
              <a:buSzPts val="4900"/>
              <a:buChar char="■"/>
              <a:defRPr/>
            </a:lvl3pPr>
            <a:lvl4pPr indent="-539750" lvl="3" marL="1828800">
              <a:spcBef>
                <a:spcPts val="5600"/>
              </a:spcBef>
              <a:spcAft>
                <a:spcPts val="0"/>
              </a:spcAft>
              <a:buSzPts val="4900"/>
              <a:buChar char="●"/>
              <a:defRPr/>
            </a:lvl4pPr>
            <a:lvl5pPr indent="-539750" lvl="4" marL="2286000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5pPr>
            <a:lvl6pPr indent="-539750" lvl="5" marL="2743200">
              <a:spcBef>
                <a:spcPts val="5600"/>
              </a:spcBef>
              <a:spcAft>
                <a:spcPts val="0"/>
              </a:spcAft>
              <a:buSzPts val="4900"/>
              <a:buChar char="■"/>
              <a:defRPr/>
            </a:lvl6pPr>
            <a:lvl7pPr indent="-539750" lvl="6" marL="3200400">
              <a:spcBef>
                <a:spcPts val="5600"/>
              </a:spcBef>
              <a:spcAft>
                <a:spcPts val="0"/>
              </a:spcAft>
              <a:buSzPts val="4900"/>
              <a:buChar char="●"/>
              <a:defRPr/>
            </a:lvl7pPr>
            <a:lvl8pPr indent="-539750" lvl="7" marL="3657600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8pPr>
            <a:lvl9pPr indent="-539750" lvl="8" marL="4114800">
              <a:spcBef>
                <a:spcPts val="5600"/>
              </a:spcBef>
              <a:spcAft>
                <a:spcPts val="5600"/>
              </a:spcAft>
              <a:buSzPts val="49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1031727" y="1851303"/>
            <a:ext cx="28203300" cy="23823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/>
          <a:lstStyle>
            <a:lvl1pPr lv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1031727" y="4794294"/>
            <a:ext cx="13239600" cy="142122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/>
          <a:lstStyle>
            <a:lvl1pPr indent="-539750" lvl="0" marL="457200">
              <a:spcBef>
                <a:spcPts val="0"/>
              </a:spcBef>
              <a:spcAft>
                <a:spcPts val="0"/>
              </a:spcAft>
              <a:buSzPts val="4900"/>
              <a:buChar char="●"/>
              <a:defRPr sz="4900"/>
            </a:lvl1pPr>
            <a:lvl2pPr indent="-495300" lvl="1" marL="9144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2pPr>
            <a:lvl3pPr indent="-495300" lvl="2" marL="1371600">
              <a:spcBef>
                <a:spcPts val="5600"/>
              </a:spcBef>
              <a:spcAft>
                <a:spcPts val="0"/>
              </a:spcAft>
              <a:buSzPts val="4200"/>
              <a:buChar char="■"/>
              <a:defRPr sz="4200"/>
            </a:lvl3pPr>
            <a:lvl4pPr indent="-495300" lvl="3" marL="1828800">
              <a:spcBef>
                <a:spcPts val="5600"/>
              </a:spcBef>
              <a:spcAft>
                <a:spcPts val="0"/>
              </a:spcAft>
              <a:buSzPts val="4200"/>
              <a:buChar char="●"/>
              <a:defRPr sz="4200"/>
            </a:lvl4pPr>
            <a:lvl5pPr indent="-495300" lvl="4" marL="22860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5pPr>
            <a:lvl6pPr indent="-495300" lvl="5" marL="2743200">
              <a:spcBef>
                <a:spcPts val="5600"/>
              </a:spcBef>
              <a:spcAft>
                <a:spcPts val="0"/>
              </a:spcAft>
              <a:buSzPts val="4200"/>
              <a:buChar char="■"/>
              <a:defRPr sz="4200"/>
            </a:lvl6pPr>
            <a:lvl7pPr indent="-495300" lvl="6" marL="3200400">
              <a:spcBef>
                <a:spcPts val="5600"/>
              </a:spcBef>
              <a:spcAft>
                <a:spcPts val="0"/>
              </a:spcAft>
              <a:buSzPts val="4200"/>
              <a:buChar char="●"/>
              <a:defRPr sz="4200"/>
            </a:lvl7pPr>
            <a:lvl8pPr indent="-495300" lvl="7" marL="36576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8pPr>
            <a:lvl9pPr indent="-495300" lvl="8" marL="4114800">
              <a:spcBef>
                <a:spcPts val="5600"/>
              </a:spcBef>
              <a:spcAft>
                <a:spcPts val="560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15995249" y="4794294"/>
            <a:ext cx="13239600" cy="142122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/>
          <a:lstStyle>
            <a:lvl1pPr indent="-539750" lvl="0" marL="457200">
              <a:spcBef>
                <a:spcPts val="0"/>
              </a:spcBef>
              <a:spcAft>
                <a:spcPts val="0"/>
              </a:spcAft>
              <a:buSzPts val="4900"/>
              <a:buChar char="●"/>
              <a:defRPr sz="4900"/>
            </a:lvl1pPr>
            <a:lvl2pPr indent="-495300" lvl="1" marL="9144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2pPr>
            <a:lvl3pPr indent="-495300" lvl="2" marL="1371600">
              <a:spcBef>
                <a:spcPts val="5600"/>
              </a:spcBef>
              <a:spcAft>
                <a:spcPts val="0"/>
              </a:spcAft>
              <a:buSzPts val="4200"/>
              <a:buChar char="■"/>
              <a:defRPr sz="4200"/>
            </a:lvl3pPr>
            <a:lvl4pPr indent="-495300" lvl="3" marL="1828800">
              <a:spcBef>
                <a:spcPts val="5600"/>
              </a:spcBef>
              <a:spcAft>
                <a:spcPts val="0"/>
              </a:spcAft>
              <a:buSzPts val="4200"/>
              <a:buChar char="●"/>
              <a:defRPr sz="4200"/>
            </a:lvl4pPr>
            <a:lvl5pPr indent="-495300" lvl="4" marL="22860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5pPr>
            <a:lvl6pPr indent="-495300" lvl="5" marL="2743200">
              <a:spcBef>
                <a:spcPts val="5600"/>
              </a:spcBef>
              <a:spcAft>
                <a:spcPts val="0"/>
              </a:spcAft>
              <a:buSzPts val="4200"/>
              <a:buChar char="■"/>
              <a:defRPr sz="4200"/>
            </a:lvl6pPr>
            <a:lvl7pPr indent="-495300" lvl="6" marL="3200400">
              <a:spcBef>
                <a:spcPts val="5600"/>
              </a:spcBef>
              <a:spcAft>
                <a:spcPts val="0"/>
              </a:spcAft>
              <a:buSzPts val="4200"/>
              <a:buChar char="●"/>
              <a:defRPr sz="4200"/>
            </a:lvl7pPr>
            <a:lvl8pPr indent="-495300" lvl="7" marL="36576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8pPr>
            <a:lvl9pPr indent="-495300" lvl="8" marL="4114800">
              <a:spcBef>
                <a:spcPts val="5600"/>
              </a:spcBef>
              <a:spcAft>
                <a:spcPts val="560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031727" y="1851303"/>
            <a:ext cx="28203300" cy="23823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/>
          <a:lstStyle>
            <a:lvl1pPr lv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1031727" y="2311295"/>
            <a:ext cx="9294300" cy="3143700"/>
          </a:xfrm>
          <a:prstGeom prst="rect">
            <a:avLst/>
          </a:prstGeom>
        </p:spPr>
        <p:txBody>
          <a:bodyPr anchorCtr="0" anchor="b" bIns="321950" lIns="321950" spcFirstLastPara="1" rIns="321950" wrap="square" tIns="321950"/>
          <a:lstStyle>
            <a:lvl1pPr lv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1031727" y="5780733"/>
            <a:ext cx="9294300" cy="132261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/>
          <a:lstStyle>
            <a:lvl1pPr indent="-495300" lvl="0" marL="45720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indent="-495300" lvl="1" marL="9144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2pPr>
            <a:lvl3pPr indent="-495300" lvl="2" marL="1371600">
              <a:spcBef>
                <a:spcPts val="5600"/>
              </a:spcBef>
              <a:spcAft>
                <a:spcPts val="0"/>
              </a:spcAft>
              <a:buSzPts val="4200"/>
              <a:buChar char="■"/>
              <a:defRPr sz="4200"/>
            </a:lvl3pPr>
            <a:lvl4pPr indent="-495300" lvl="3" marL="1828800">
              <a:spcBef>
                <a:spcPts val="5600"/>
              </a:spcBef>
              <a:spcAft>
                <a:spcPts val="0"/>
              </a:spcAft>
              <a:buSzPts val="4200"/>
              <a:buChar char="●"/>
              <a:defRPr sz="4200"/>
            </a:lvl4pPr>
            <a:lvl5pPr indent="-495300" lvl="4" marL="22860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5pPr>
            <a:lvl6pPr indent="-495300" lvl="5" marL="2743200">
              <a:spcBef>
                <a:spcPts val="5600"/>
              </a:spcBef>
              <a:spcAft>
                <a:spcPts val="0"/>
              </a:spcAft>
              <a:buSzPts val="4200"/>
              <a:buChar char="■"/>
              <a:defRPr sz="4200"/>
            </a:lvl6pPr>
            <a:lvl7pPr indent="-495300" lvl="6" marL="3200400">
              <a:spcBef>
                <a:spcPts val="5600"/>
              </a:spcBef>
              <a:spcAft>
                <a:spcPts val="0"/>
              </a:spcAft>
              <a:buSzPts val="4200"/>
              <a:buChar char="●"/>
              <a:defRPr sz="4200"/>
            </a:lvl7pPr>
            <a:lvl8pPr indent="-495300" lvl="7" marL="36576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8pPr>
            <a:lvl9pPr indent="-495300" lvl="8" marL="4114800">
              <a:spcBef>
                <a:spcPts val="5600"/>
              </a:spcBef>
              <a:spcAft>
                <a:spcPts val="560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622728" y="1872623"/>
            <a:ext cx="21077400" cy="170178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/>
          <a:lstStyle>
            <a:lvl1pPr lvl="0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1pPr>
            <a:lvl2pPr lvl="1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2pPr>
            <a:lvl3pPr lvl="2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3pPr>
            <a:lvl4pPr lvl="3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4pPr>
            <a:lvl5pPr lvl="4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5pPr>
            <a:lvl6pPr lvl="5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6pPr>
            <a:lvl7pPr lvl="6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7pPr>
            <a:lvl8pPr lvl="7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8pPr>
            <a:lvl9pPr lvl="8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15133325" y="-520"/>
            <a:ext cx="15133500" cy="2139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21950" lIns="321950" spcFirstLastPara="1" rIns="321950" wrap="square" tIns="3219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878805" y="5130006"/>
            <a:ext cx="13389900" cy="6166500"/>
          </a:xfrm>
          <a:prstGeom prst="rect">
            <a:avLst/>
          </a:prstGeom>
        </p:spPr>
        <p:txBody>
          <a:bodyPr anchorCtr="0" anchor="b" bIns="321950" lIns="321950" spcFirstLastPara="1" rIns="321950" wrap="square" tIns="321950"/>
          <a:lstStyle>
            <a:lvl1pPr lvl="0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878805" y="11660787"/>
            <a:ext cx="13389900" cy="51381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16349750" y="3012151"/>
            <a:ext cx="12700500" cy="153717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/>
          <a:lstStyle>
            <a:lvl1pPr indent="-628650" lvl="0" marL="457200">
              <a:spcBef>
                <a:spcPts val="0"/>
              </a:spcBef>
              <a:spcAft>
                <a:spcPts val="0"/>
              </a:spcAft>
              <a:buSzPts val="6300"/>
              <a:buChar char="●"/>
              <a:defRPr/>
            </a:lvl1pPr>
            <a:lvl2pPr indent="-539750" lvl="1" marL="914400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2pPr>
            <a:lvl3pPr indent="-539750" lvl="2" marL="1371600">
              <a:spcBef>
                <a:spcPts val="5600"/>
              </a:spcBef>
              <a:spcAft>
                <a:spcPts val="0"/>
              </a:spcAft>
              <a:buSzPts val="4900"/>
              <a:buChar char="■"/>
              <a:defRPr/>
            </a:lvl3pPr>
            <a:lvl4pPr indent="-539750" lvl="3" marL="1828800">
              <a:spcBef>
                <a:spcPts val="5600"/>
              </a:spcBef>
              <a:spcAft>
                <a:spcPts val="0"/>
              </a:spcAft>
              <a:buSzPts val="4900"/>
              <a:buChar char="●"/>
              <a:defRPr/>
            </a:lvl4pPr>
            <a:lvl5pPr indent="-539750" lvl="4" marL="2286000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5pPr>
            <a:lvl6pPr indent="-539750" lvl="5" marL="2743200">
              <a:spcBef>
                <a:spcPts val="5600"/>
              </a:spcBef>
              <a:spcAft>
                <a:spcPts val="0"/>
              </a:spcAft>
              <a:buSzPts val="4900"/>
              <a:buChar char="■"/>
              <a:defRPr/>
            </a:lvl6pPr>
            <a:lvl7pPr indent="-539750" lvl="6" marL="3200400">
              <a:spcBef>
                <a:spcPts val="5600"/>
              </a:spcBef>
              <a:spcAft>
                <a:spcPts val="0"/>
              </a:spcAft>
              <a:buSzPts val="4900"/>
              <a:buChar char="●"/>
              <a:defRPr/>
            </a:lvl7pPr>
            <a:lvl8pPr indent="-539750" lvl="7" marL="3657600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8pPr>
            <a:lvl9pPr indent="-539750" lvl="8" marL="4114800">
              <a:spcBef>
                <a:spcPts val="5600"/>
              </a:spcBef>
              <a:spcAft>
                <a:spcPts val="5600"/>
              </a:spcAft>
              <a:buSzPts val="49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1031727" y="17599184"/>
            <a:ext cx="19856100" cy="25173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031727" y="1851303"/>
            <a:ext cx="28203300" cy="23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950" lIns="321950" spcFirstLastPara="1" rIns="321950" wrap="square" tIns="32195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031727" y="4794294"/>
            <a:ext cx="28203300" cy="142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950" lIns="321950" spcFirstLastPara="1" rIns="321950" wrap="square" tIns="321950"/>
          <a:lstStyle>
            <a:lvl1pPr indent="-628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300"/>
              <a:buChar char="●"/>
              <a:defRPr sz="6300">
                <a:solidFill>
                  <a:schemeClr val="dk2"/>
                </a:solidFill>
              </a:defRPr>
            </a:lvl1pPr>
            <a:lvl2pPr indent="-539750" lvl="1" marL="914400">
              <a:lnSpc>
                <a:spcPct val="115000"/>
              </a:lnSpc>
              <a:spcBef>
                <a:spcPts val="5600"/>
              </a:spcBef>
              <a:spcAft>
                <a:spcPts val="0"/>
              </a:spcAft>
              <a:buClr>
                <a:schemeClr val="dk2"/>
              </a:buClr>
              <a:buSzPts val="4900"/>
              <a:buChar char="○"/>
              <a:defRPr sz="4900">
                <a:solidFill>
                  <a:schemeClr val="dk2"/>
                </a:solidFill>
              </a:defRPr>
            </a:lvl2pPr>
            <a:lvl3pPr indent="-539750" lvl="2" marL="1371600">
              <a:lnSpc>
                <a:spcPct val="115000"/>
              </a:lnSpc>
              <a:spcBef>
                <a:spcPts val="5600"/>
              </a:spcBef>
              <a:spcAft>
                <a:spcPts val="0"/>
              </a:spcAft>
              <a:buClr>
                <a:schemeClr val="dk2"/>
              </a:buClr>
              <a:buSzPts val="4900"/>
              <a:buChar char="■"/>
              <a:defRPr sz="4900">
                <a:solidFill>
                  <a:schemeClr val="dk2"/>
                </a:solidFill>
              </a:defRPr>
            </a:lvl3pPr>
            <a:lvl4pPr indent="-539750" lvl="3" marL="1828800">
              <a:lnSpc>
                <a:spcPct val="115000"/>
              </a:lnSpc>
              <a:spcBef>
                <a:spcPts val="5600"/>
              </a:spcBef>
              <a:spcAft>
                <a:spcPts val="0"/>
              </a:spcAft>
              <a:buClr>
                <a:schemeClr val="dk2"/>
              </a:buClr>
              <a:buSzPts val="4900"/>
              <a:buChar char="●"/>
              <a:defRPr sz="4900">
                <a:solidFill>
                  <a:schemeClr val="dk2"/>
                </a:solidFill>
              </a:defRPr>
            </a:lvl4pPr>
            <a:lvl5pPr indent="-539750" lvl="4" marL="2286000">
              <a:lnSpc>
                <a:spcPct val="115000"/>
              </a:lnSpc>
              <a:spcBef>
                <a:spcPts val="5600"/>
              </a:spcBef>
              <a:spcAft>
                <a:spcPts val="0"/>
              </a:spcAft>
              <a:buClr>
                <a:schemeClr val="dk2"/>
              </a:buClr>
              <a:buSzPts val="4900"/>
              <a:buChar char="○"/>
              <a:defRPr sz="4900">
                <a:solidFill>
                  <a:schemeClr val="dk2"/>
                </a:solidFill>
              </a:defRPr>
            </a:lvl5pPr>
            <a:lvl6pPr indent="-539750" lvl="5" marL="2743200">
              <a:lnSpc>
                <a:spcPct val="115000"/>
              </a:lnSpc>
              <a:spcBef>
                <a:spcPts val="5600"/>
              </a:spcBef>
              <a:spcAft>
                <a:spcPts val="0"/>
              </a:spcAft>
              <a:buClr>
                <a:schemeClr val="dk2"/>
              </a:buClr>
              <a:buSzPts val="4900"/>
              <a:buChar char="■"/>
              <a:defRPr sz="4900">
                <a:solidFill>
                  <a:schemeClr val="dk2"/>
                </a:solidFill>
              </a:defRPr>
            </a:lvl6pPr>
            <a:lvl7pPr indent="-539750" lvl="6" marL="3200400">
              <a:lnSpc>
                <a:spcPct val="115000"/>
              </a:lnSpc>
              <a:spcBef>
                <a:spcPts val="5600"/>
              </a:spcBef>
              <a:spcAft>
                <a:spcPts val="0"/>
              </a:spcAft>
              <a:buClr>
                <a:schemeClr val="dk2"/>
              </a:buClr>
              <a:buSzPts val="4900"/>
              <a:buChar char="●"/>
              <a:defRPr sz="4900">
                <a:solidFill>
                  <a:schemeClr val="dk2"/>
                </a:solidFill>
              </a:defRPr>
            </a:lvl7pPr>
            <a:lvl8pPr indent="-539750" lvl="7" marL="3657600">
              <a:lnSpc>
                <a:spcPct val="115000"/>
              </a:lnSpc>
              <a:spcBef>
                <a:spcPts val="5600"/>
              </a:spcBef>
              <a:spcAft>
                <a:spcPts val="0"/>
              </a:spcAft>
              <a:buClr>
                <a:schemeClr val="dk2"/>
              </a:buClr>
              <a:buSzPts val="4900"/>
              <a:buChar char="○"/>
              <a:defRPr sz="4900">
                <a:solidFill>
                  <a:schemeClr val="dk2"/>
                </a:solidFill>
              </a:defRPr>
            </a:lvl8pPr>
            <a:lvl9pPr indent="-539750" lvl="8" marL="4114800">
              <a:lnSpc>
                <a:spcPct val="115000"/>
              </a:lnSpc>
              <a:spcBef>
                <a:spcPts val="5600"/>
              </a:spcBef>
              <a:spcAft>
                <a:spcPts val="5600"/>
              </a:spcAft>
              <a:buClr>
                <a:schemeClr val="dk2"/>
              </a:buClr>
              <a:buSzPts val="4900"/>
              <a:buChar char="■"/>
              <a:defRPr sz="4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 algn="r">
              <a:buNone/>
              <a:defRPr sz="3500">
                <a:solidFill>
                  <a:schemeClr val="dk2"/>
                </a:solidFill>
              </a:defRPr>
            </a:lvl1pPr>
            <a:lvl2pPr lvl="1" algn="r">
              <a:buNone/>
              <a:defRPr sz="3500">
                <a:solidFill>
                  <a:schemeClr val="dk2"/>
                </a:solidFill>
              </a:defRPr>
            </a:lvl2pPr>
            <a:lvl3pPr lvl="2" algn="r">
              <a:buNone/>
              <a:defRPr sz="3500">
                <a:solidFill>
                  <a:schemeClr val="dk2"/>
                </a:solidFill>
              </a:defRPr>
            </a:lvl3pPr>
            <a:lvl4pPr lvl="3" algn="r">
              <a:buNone/>
              <a:defRPr sz="3500">
                <a:solidFill>
                  <a:schemeClr val="dk2"/>
                </a:solidFill>
              </a:defRPr>
            </a:lvl4pPr>
            <a:lvl5pPr lvl="4" algn="r">
              <a:buNone/>
              <a:defRPr sz="3500">
                <a:solidFill>
                  <a:schemeClr val="dk2"/>
                </a:solidFill>
              </a:defRPr>
            </a:lvl5pPr>
            <a:lvl6pPr lvl="5" algn="r">
              <a:buNone/>
              <a:defRPr sz="3500">
                <a:solidFill>
                  <a:schemeClr val="dk2"/>
                </a:solidFill>
              </a:defRPr>
            </a:lvl6pPr>
            <a:lvl7pPr lvl="6" algn="r">
              <a:buNone/>
              <a:defRPr sz="3500">
                <a:solidFill>
                  <a:schemeClr val="dk2"/>
                </a:solidFill>
              </a:defRPr>
            </a:lvl7pPr>
            <a:lvl8pPr lvl="7" algn="r">
              <a:buNone/>
              <a:defRPr sz="3500">
                <a:solidFill>
                  <a:schemeClr val="dk2"/>
                </a:solidFill>
              </a:defRPr>
            </a:lvl8pPr>
            <a:lvl9pPr lvl="8" algn="r">
              <a:buNone/>
              <a:defRPr sz="35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jpg"/><Relationship Id="rId7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 rotWithShape="1">
          <a:blip r:embed="rId4">
            <a:alphaModFix/>
          </a:blip>
          <a:srcRect b="4852" l="16703" r="22558" t="0"/>
          <a:stretch/>
        </p:blipFill>
        <p:spPr>
          <a:xfrm>
            <a:off x="11298688" y="7809475"/>
            <a:ext cx="7403775" cy="68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-252475" y="76200"/>
            <a:ext cx="30506100" cy="262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21925" lIns="321925" spcFirstLastPara="1" rIns="321925" wrap="square" tIns="321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Asset </a:t>
            </a:r>
            <a:r>
              <a:rPr lang="en" sz="10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Tracking on an Offshore Oil Rig</a:t>
            </a:r>
            <a:r>
              <a:rPr lang="en" sz="105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05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0" y="20723150"/>
            <a:ext cx="30266700" cy="673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Alisha Boniface, Franklin Wilson, Dillon McGrath, Jordan Schaeffer, Robert Whittaker, Woojin Ra</a:t>
            </a:r>
            <a:endParaRPr sz="2400"/>
          </a:p>
        </p:txBody>
      </p:sp>
      <p:sp>
        <p:nvSpPr>
          <p:cNvPr id="57" name="Shape 57"/>
          <p:cNvSpPr/>
          <p:nvPr/>
        </p:nvSpPr>
        <p:spPr>
          <a:xfrm>
            <a:off x="771650" y="2703600"/>
            <a:ext cx="9613800" cy="3944100"/>
          </a:xfrm>
          <a:prstGeom prst="doubleWave">
            <a:avLst>
              <a:gd fmla="val 6250" name="adj1"/>
              <a:gd fmla="val 0" name="adj2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4800">
                <a:solidFill>
                  <a:srgbClr val="000000"/>
                </a:solidFill>
              </a:rPr>
              <a:t>During the Deepwater Horizon oil spill disaster, authorities were searching for the lost employees for 3 days.</a:t>
            </a:r>
            <a:endParaRPr b="1" sz="4800">
              <a:solidFill>
                <a:srgbClr val="000000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402200" y="12072975"/>
            <a:ext cx="7629000" cy="292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9375" lIns="129375" spcFirstLastPara="1" rIns="129375" wrap="square" tIns="129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Our project investigates methods and tools that are used to track employees and assets.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59" name="Shape 59"/>
          <p:cNvSpPr/>
          <p:nvPr/>
        </p:nvSpPr>
        <p:spPr>
          <a:xfrm>
            <a:off x="181850" y="7657050"/>
            <a:ext cx="9575700" cy="164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9375" lIns="129375" spcFirstLastPara="1" rIns="129375" wrap="square" tIns="129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Oil companies need a tracking and monitoring system for its employees while they are onsite to protect them.</a:t>
            </a:r>
            <a:endParaRPr sz="3000"/>
          </a:p>
        </p:txBody>
      </p:sp>
      <p:sp>
        <p:nvSpPr>
          <p:cNvPr id="60" name="Shape 60"/>
          <p:cNvSpPr/>
          <p:nvPr/>
        </p:nvSpPr>
        <p:spPr>
          <a:xfrm>
            <a:off x="421250" y="15550413"/>
            <a:ext cx="9575700" cy="462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9375" lIns="129375" spcFirstLastPara="1" rIns="129375" wrap="square" tIns="129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successful implementation of this project will improve the safety of all those working on an oil rig.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 the case of an emergency the system would notify the employees of the crisis and notify rescuers where the employees are.</a:t>
            </a:r>
            <a:endParaRPr sz="3000"/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5">
            <a:alphaModFix/>
          </a:blip>
          <a:srcRect b="0" l="17279" r="15615" t="0"/>
          <a:stretch/>
        </p:blipFill>
        <p:spPr>
          <a:xfrm>
            <a:off x="9229250" y="5842650"/>
            <a:ext cx="11836600" cy="1174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 rot="-3048702">
            <a:off x="10034941" y="8061180"/>
            <a:ext cx="2392418" cy="814746"/>
          </a:xfrm>
          <a:prstGeom prst="rect">
            <a:avLst/>
          </a:prstGeom>
          <a:noFill/>
          <a:ln>
            <a:noFill/>
          </a:ln>
        </p:spPr>
        <p:txBody>
          <a:bodyPr anchorCtr="0" anchor="t" bIns="302625" lIns="302625" spcFirstLastPara="1" rIns="302625" wrap="square" tIns="3026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Context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Shape 63"/>
          <p:cNvSpPr txBox="1"/>
          <p:nvPr/>
        </p:nvSpPr>
        <p:spPr>
          <a:xfrm rot="2699558">
            <a:off x="9224848" y="14659701"/>
            <a:ext cx="4948828" cy="1056842"/>
          </a:xfrm>
          <a:prstGeom prst="rect">
            <a:avLst/>
          </a:prstGeom>
          <a:noFill/>
          <a:ln>
            <a:noFill/>
          </a:ln>
        </p:spPr>
        <p:txBody>
          <a:bodyPr anchorCtr="0" anchor="t" bIns="302625" lIns="302625" spcFirstLastPara="1" rIns="302625" wrap="square" tIns="3026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Scope and Impact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Shape 64"/>
          <p:cNvSpPr txBox="1"/>
          <p:nvPr/>
        </p:nvSpPr>
        <p:spPr>
          <a:xfrm rot="-5398340">
            <a:off x="18568555" y="11115062"/>
            <a:ext cx="24855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02625" lIns="302625" spcFirstLastPara="1" rIns="302625" wrap="square" tIns="3026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Approach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Shape 65"/>
          <p:cNvPicPr preferRelativeResize="0"/>
          <p:nvPr/>
        </p:nvPicPr>
        <p:blipFill rotWithShape="1">
          <a:blip r:embed="rId6">
            <a:alphaModFix/>
          </a:blip>
          <a:srcRect b="10642" l="22510" r="19279" t="0"/>
          <a:stretch/>
        </p:blipFill>
        <p:spPr>
          <a:xfrm>
            <a:off x="24824475" y="15716312"/>
            <a:ext cx="4971448" cy="429272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/>
          <p:nvPr/>
        </p:nvSpPr>
        <p:spPr>
          <a:xfrm>
            <a:off x="20243625" y="14090200"/>
            <a:ext cx="9575700" cy="91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9375" lIns="129375" spcFirstLastPara="1" rIns="129375" wrap="square" tIns="129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Prototype</a:t>
            </a:r>
            <a:endParaRPr sz="3000"/>
          </a:p>
        </p:txBody>
      </p:sp>
      <p:sp>
        <p:nvSpPr>
          <p:cNvPr id="67" name="Shape 67"/>
          <p:cNvSpPr/>
          <p:nvPr/>
        </p:nvSpPr>
        <p:spPr>
          <a:xfrm>
            <a:off x="20243625" y="2703600"/>
            <a:ext cx="9575700" cy="91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9375" lIns="129375" spcFirstLastPara="1" rIns="129375" wrap="square" tIns="129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Report</a:t>
            </a:r>
            <a:endParaRPr sz="3000"/>
          </a:p>
        </p:txBody>
      </p:sp>
      <p:sp>
        <p:nvSpPr>
          <p:cNvPr id="68" name="Shape 68"/>
          <p:cNvSpPr/>
          <p:nvPr/>
        </p:nvSpPr>
        <p:spPr>
          <a:xfrm>
            <a:off x="20243625" y="8396900"/>
            <a:ext cx="9575700" cy="91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9375" lIns="129375" spcFirstLastPara="1" rIns="129375" wrap="square" tIns="129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System Architecture</a:t>
            </a:r>
            <a:endParaRPr sz="3000"/>
          </a:p>
        </p:txBody>
      </p:sp>
      <p:cxnSp>
        <p:nvCxnSpPr>
          <p:cNvPr id="69" name="Shape 69"/>
          <p:cNvCxnSpPr>
            <a:endCxn id="55" idx="2"/>
          </p:cNvCxnSpPr>
          <p:nvPr/>
        </p:nvCxnSpPr>
        <p:spPr>
          <a:xfrm rot="10800000">
            <a:off x="15000575" y="2703600"/>
            <a:ext cx="0" cy="3349800"/>
          </a:xfrm>
          <a:prstGeom prst="straightConnector1">
            <a:avLst/>
          </a:prstGeom>
          <a:noFill/>
          <a:ln cap="flat" cmpd="sng" w="1143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Shape 70"/>
          <p:cNvCxnSpPr/>
          <p:nvPr/>
        </p:nvCxnSpPr>
        <p:spPr>
          <a:xfrm rot="10800000">
            <a:off x="15000575" y="17311225"/>
            <a:ext cx="0" cy="3349800"/>
          </a:xfrm>
          <a:prstGeom prst="straightConnector1">
            <a:avLst/>
          </a:prstGeom>
          <a:noFill/>
          <a:ln cap="flat" cmpd="sng" w="1143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Shape 71"/>
          <p:cNvCxnSpPr/>
          <p:nvPr/>
        </p:nvCxnSpPr>
        <p:spPr>
          <a:xfrm rot="10800000">
            <a:off x="205250" y="11746700"/>
            <a:ext cx="8875800" cy="0"/>
          </a:xfrm>
          <a:prstGeom prst="straightConnector1">
            <a:avLst/>
          </a:prstGeom>
          <a:noFill/>
          <a:ln cap="flat" cmpd="sng" w="1143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Shape 72"/>
          <p:cNvSpPr/>
          <p:nvPr/>
        </p:nvSpPr>
        <p:spPr>
          <a:xfrm>
            <a:off x="18155275" y="15716300"/>
            <a:ext cx="6320375" cy="4292750"/>
          </a:xfrm>
          <a:prstGeom prst="flowChartPunchedCar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920125" y="9577700"/>
            <a:ext cx="8875800" cy="394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9375" lIns="129375" spcFirstLastPara="1" rIns="129375" wrap="square" tIns="129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Our project investigates methods and tools that are used to track employees and assets.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74" name="Shape 74"/>
          <p:cNvSpPr/>
          <p:nvPr/>
        </p:nvSpPr>
        <p:spPr>
          <a:xfrm>
            <a:off x="20243625" y="4034200"/>
            <a:ext cx="9613800" cy="394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9375" lIns="129375" spcFirstLastPara="1" rIns="129375" wrap="square" tIns="129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75" name="Shape 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649165" y="2703601"/>
            <a:ext cx="2171485" cy="394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