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1396950" cx="30266650"/>
  <p:notesSz cx="6858000" cy="9144000"/>
  <p:embeddedFontLst>
    <p:embeddedFont>
      <p:font typeface="Comfortaa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3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39" orient="horz"/>
        <p:guide pos="953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omfortaa-regular.fntdata"/><Relationship Id="rId8" Type="http://schemas.openxmlformats.org/officeDocument/2006/relationships/font" Target="fonts/Comforta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004022" y="685800"/>
            <a:ext cx="4850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004022" y="685800"/>
            <a:ext cx="4850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031755" y="3097431"/>
            <a:ext cx="28203300" cy="85386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/>
          <a:lstStyle>
            <a:lvl1pPr lv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1031727" y="11789954"/>
            <a:ext cx="28203300" cy="32973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1031727" y="4601478"/>
            <a:ext cx="28203300" cy="81681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/>
          <a:lstStyle>
            <a:lvl1pPr lv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031727" y="13113250"/>
            <a:ext cx="28203300" cy="54114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628650" lvl="0" marL="457200" algn="ctr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 algn="ctr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 algn="ctr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 algn="ctr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 algn="ctr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 algn="ctr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 algn="ctr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 algn="ctr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 algn="ctr">
              <a:spcBef>
                <a:spcPts val="5600"/>
              </a:spcBef>
              <a:spcAft>
                <a:spcPts val="560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031727" y="8947532"/>
            <a:ext cx="28203300" cy="35019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/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031727" y="1851303"/>
            <a:ext cx="28203300" cy="23823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031727" y="4794294"/>
            <a:ext cx="28203300" cy="142122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>
              <a:spcBef>
                <a:spcPts val="5600"/>
              </a:spcBef>
              <a:spcAft>
                <a:spcPts val="560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1031727" y="1851303"/>
            <a:ext cx="28203300" cy="23823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031727" y="4794294"/>
            <a:ext cx="13239600" cy="142122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539750" lvl="0" marL="4572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indent="-495300" lvl="1" marL="9144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5600"/>
              </a:spcBef>
              <a:spcAft>
                <a:spcPts val="560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15995249" y="4794294"/>
            <a:ext cx="13239600" cy="142122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539750" lvl="0" marL="4572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indent="-495300" lvl="1" marL="9144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5600"/>
              </a:spcBef>
              <a:spcAft>
                <a:spcPts val="560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031727" y="1851303"/>
            <a:ext cx="28203300" cy="23823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031727" y="2311295"/>
            <a:ext cx="9294300" cy="31437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031727" y="5780733"/>
            <a:ext cx="9294300" cy="132261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495300" lvl="0" marL="4572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indent="-495300" lvl="1" marL="9144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5600"/>
              </a:spcBef>
              <a:spcAft>
                <a:spcPts val="560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622728" y="1872623"/>
            <a:ext cx="21077400" cy="170178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1pPr>
            <a:lvl2pPr lvl="1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2pPr>
            <a:lvl3pPr lvl="2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3pPr>
            <a:lvl4pPr lvl="3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4pPr>
            <a:lvl5pPr lvl="4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5pPr>
            <a:lvl6pPr lvl="5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6pPr>
            <a:lvl7pPr lvl="6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7pPr>
            <a:lvl8pPr lvl="7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8pPr>
            <a:lvl9pPr lvl="8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5133325" y="-520"/>
            <a:ext cx="15133500" cy="2139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21950" lIns="321950" spcFirstLastPara="1" rIns="321950" wrap="square" tIns="3219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878805" y="5130006"/>
            <a:ext cx="13389900" cy="61665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/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878805" y="11660787"/>
            <a:ext cx="13389900" cy="51381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6349750" y="3012151"/>
            <a:ext cx="12700500" cy="153717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/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>
              <a:spcBef>
                <a:spcPts val="5600"/>
              </a:spcBef>
              <a:spcAft>
                <a:spcPts val="560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031727" y="17599184"/>
            <a:ext cx="19856100" cy="25173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31727" y="1851303"/>
            <a:ext cx="28203300" cy="23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31727" y="4794294"/>
            <a:ext cx="28203300" cy="142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50" lIns="321950" spcFirstLastPara="1" rIns="321950" wrap="square" tIns="321950"/>
          <a:lstStyle>
            <a:lvl1pPr indent="-628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●"/>
              <a:defRPr sz="6300">
                <a:solidFill>
                  <a:schemeClr val="dk2"/>
                </a:solidFill>
              </a:defRPr>
            </a:lvl1pPr>
            <a:lvl2pPr indent="-539750" lvl="1" marL="9144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2pPr>
            <a:lvl3pPr indent="-539750" lvl="2" marL="13716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3pPr>
            <a:lvl4pPr indent="-539750" lvl="3" marL="18288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4pPr>
            <a:lvl5pPr indent="-539750" lvl="4" marL="22860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5pPr>
            <a:lvl6pPr indent="-539750" lvl="5" marL="27432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6pPr>
            <a:lvl7pPr indent="-539750" lvl="6" marL="32004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7pPr>
            <a:lvl8pPr indent="-539750" lvl="7" marL="36576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8pPr>
            <a:lvl9pPr indent="-539750" lvl="8" marL="4114800">
              <a:lnSpc>
                <a:spcPct val="115000"/>
              </a:lnSpc>
              <a:spcBef>
                <a:spcPts val="5600"/>
              </a:spcBef>
              <a:spcAft>
                <a:spcPts val="560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 algn="r">
              <a:buNone/>
              <a:defRPr sz="3500">
                <a:solidFill>
                  <a:schemeClr val="dk2"/>
                </a:solidFill>
              </a:defRPr>
            </a:lvl1pPr>
            <a:lvl2pPr lvl="1" algn="r">
              <a:buNone/>
              <a:defRPr sz="3500">
                <a:solidFill>
                  <a:schemeClr val="dk2"/>
                </a:solidFill>
              </a:defRPr>
            </a:lvl2pPr>
            <a:lvl3pPr lvl="2" algn="r">
              <a:buNone/>
              <a:defRPr sz="3500">
                <a:solidFill>
                  <a:schemeClr val="dk2"/>
                </a:solidFill>
              </a:defRPr>
            </a:lvl3pPr>
            <a:lvl4pPr lvl="3" algn="r">
              <a:buNone/>
              <a:defRPr sz="3500">
                <a:solidFill>
                  <a:schemeClr val="dk2"/>
                </a:solidFill>
              </a:defRPr>
            </a:lvl4pPr>
            <a:lvl5pPr lvl="4" algn="r">
              <a:buNone/>
              <a:defRPr sz="3500">
                <a:solidFill>
                  <a:schemeClr val="dk2"/>
                </a:solidFill>
              </a:defRPr>
            </a:lvl5pPr>
            <a:lvl6pPr lvl="5" algn="r">
              <a:buNone/>
              <a:defRPr sz="3500">
                <a:solidFill>
                  <a:schemeClr val="dk2"/>
                </a:solidFill>
              </a:defRPr>
            </a:lvl6pPr>
            <a:lvl7pPr lvl="6" algn="r">
              <a:buNone/>
              <a:defRPr sz="3500">
                <a:solidFill>
                  <a:schemeClr val="dk2"/>
                </a:solidFill>
              </a:defRPr>
            </a:lvl7pPr>
            <a:lvl8pPr lvl="7" algn="r">
              <a:buNone/>
              <a:defRPr sz="3500">
                <a:solidFill>
                  <a:schemeClr val="dk2"/>
                </a:solidFill>
              </a:defRPr>
            </a:lvl8pPr>
            <a:lvl9pPr lvl="8" algn="r">
              <a:buNone/>
              <a:defRPr sz="35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-252475" y="76200"/>
            <a:ext cx="305061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21925" lIns="321925" spcFirstLastPara="1" rIns="321925" wrap="square" tIns="321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Asset </a:t>
            </a:r>
            <a:r>
              <a:rPr lang="en" sz="105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Tracking on an Offshore Oil Rig </a:t>
            </a:r>
            <a:endParaRPr sz="105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