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396950" cx="30266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9" orient="horz"/>
        <p:guide pos="95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004022" y="685800"/>
            <a:ext cx="485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004022" y="685800"/>
            <a:ext cx="485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031755" y="3097431"/>
            <a:ext cx="28203300" cy="85386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031727" y="11789954"/>
            <a:ext cx="28203300" cy="3297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1031727" y="4601478"/>
            <a:ext cx="28203300" cy="81681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031727" y="13113250"/>
            <a:ext cx="28203300" cy="54114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628650" lvl="0" marL="4572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algn="ctr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031727" y="8947532"/>
            <a:ext cx="28203300" cy="3501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031727" y="4794294"/>
            <a:ext cx="282033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31727" y="4794294"/>
            <a:ext cx="132396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5995249" y="4794294"/>
            <a:ext cx="132396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031727" y="2311295"/>
            <a:ext cx="9294300" cy="31437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031727" y="5780733"/>
            <a:ext cx="9294300" cy="13226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22728" y="1872623"/>
            <a:ext cx="21077400" cy="170178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5133325" y="-520"/>
            <a:ext cx="15133500" cy="2139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878805" y="5130006"/>
            <a:ext cx="13389900" cy="61665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878805" y="11660787"/>
            <a:ext cx="13389900" cy="5138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6349750" y="3012151"/>
            <a:ext cx="12700500" cy="153717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031727" y="17599184"/>
            <a:ext cx="19856100" cy="25173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31727" y="4794294"/>
            <a:ext cx="28203300" cy="14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/>
          <a:lstStyle>
            <a:lvl1pPr indent="-628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indent="-539750" lvl="1" marL="9144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indent="-539750" lvl="2" marL="13716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indent="-539750" lvl="3" marL="18288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indent="-539750" lvl="4" marL="22860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indent="-539750" lvl="5" marL="27432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indent="-539750" lvl="6" marL="32004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indent="-539750" lvl="7" marL="36576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indent="-539750" lvl="8" marL="4114800">
              <a:lnSpc>
                <a:spcPct val="115000"/>
              </a:lnSpc>
              <a:spcBef>
                <a:spcPts val="5600"/>
              </a:spcBef>
              <a:spcAft>
                <a:spcPts val="560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9275"/>
            <a:ext cx="30266650" cy="169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