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A4C3C1-CB59-4E92-B537-D528D823C27D}">
  <a:tblStyle styleId="{36A4C3C1-CB59-4E92-B537-D528D823C2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oojin444/EAssetTracking" TargetMode="External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preo.co/asset-and-personnel-tracking/" TargetMode="External"/><Relationship Id="rId4" Type="http://schemas.openxmlformats.org/officeDocument/2006/relationships/hyperlink" Target="http://spreo.co/asset-and-personnel-tracking/" TargetMode="External"/><Relationship Id="rId5" Type="http://schemas.openxmlformats.org/officeDocument/2006/relationships/hyperlink" Target="https://www.quora.com/What-are-some-deliverables-associated-with-a-social-media-strategy-campaign" TargetMode="External"/><Relationship Id="rId6" Type="http://schemas.openxmlformats.org/officeDocument/2006/relationships/hyperlink" Target="https://www.inloox.com/company/blog/articles/a-guide-to-dependencies-constraints-and-assumptions-part-2-managing-constrain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353" y="2138729"/>
            <a:ext cx="8361300" cy="20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Link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915350" y="4297325"/>
            <a:ext cx="87423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https://github.com/woojin444/EAssetTracking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615" y="1434175"/>
            <a:ext cx="1610772" cy="161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0" y="6308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Constraints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71600" y="1626575"/>
            <a:ext cx="9601200" cy="424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Resources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$100 ANU budget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Risks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Information Security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IP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Safety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NDA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Client defined NDA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Time</a:t>
            </a:r>
            <a:endParaRPr sz="30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149" y="1889561"/>
            <a:ext cx="5390100" cy="3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4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71600" y="685800"/>
            <a:ext cx="96012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</a:t>
            </a:r>
            <a:r>
              <a:rPr lang="en-AU"/>
              <a:t>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1611900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350" y="3484388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900" y="1611900"/>
            <a:ext cx="2899550" cy="28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1950" y="3289150"/>
            <a:ext cx="3290051" cy="3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Resources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371600" y="2346975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1: </a:t>
            </a:r>
            <a:r>
              <a:rPr lang="en-AU" sz="1800" u="sng">
                <a:solidFill>
                  <a:schemeClr val="accent5"/>
                </a:solidFill>
                <a:hlinkClick r:id="rId3"/>
              </a:rPr>
              <a:t>http://spreo.co/asset-and-personnel-tracking/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2: </a:t>
            </a:r>
            <a:r>
              <a:rPr lang="en-AU" sz="1800" u="sng">
                <a:solidFill>
                  <a:schemeClr val="accent5"/>
                </a:solidFill>
                <a:hlinkClick r:id="rId4"/>
              </a:rPr>
              <a:t>https://www.linkedin.com/pulse/stakeholder-management-construction-industry-girish-kumar-singh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3: 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5"/>
              </a:rPr>
              <a:t>https://www.quora.com/What-are-some-deliverables-associated-with-a-social-media-strategy-campaign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4: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6"/>
              </a:rPr>
              <a:t>https://www.inloox.com/company/blog/articles/a-guide-to-dependencies-constraints-and-assumptions-part-2-managing-constraints/</a:t>
            </a:r>
            <a:r>
              <a:rPr lang="en-AU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544400" y="1942375"/>
            <a:ext cx="91032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b="1" i="0" lang="en-AU" sz="7200" u="none" cap="none" strike="noStrike">
                <a:solidFill>
                  <a:schemeClr val="dk2"/>
                </a:solidFill>
              </a:rPr>
              <a:t>PROJECT AUDIT ONE</a:t>
            </a:r>
            <a:endParaRPr b="1"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112150" y="4191850"/>
            <a:ext cx="79677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1" i="0" lang="en-AU" sz="2800" cap="none" strike="noStrike">
                <a:solidFill>
                  <a:schemeClr val="dk2"/>
                </a:solidFill>
              </a:rPr>
              <a:t>E Asset Tracking</a:t>
            </a:r>
            <a:endParaRPr b="1" i="0" sz="2800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lang="en-AU"/>
              <a:t>Group Members: 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Alisha, Dil</a:t>
            </a:r>
            <a:r>
              <a:rPr lang="en-AU"/>
              <a:t>l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on, Fra</a:t>
            </a:r>
            <a:r>
              <a:rPr lang="en-AU"/>
              <a:t>nklin, Jordan, Rob &amp; Woojin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70175"/>
            <a:ext cx="9103199" cy="1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10025" y="640850"/>
            <a:ext cx="9601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/>
              <a:t>Team Roles</a:t>
            </a: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1829450" y="19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{36A4C3C1-CB59-4E92-B537-D528D823C27D}</a:tableStyleId>
              </a:tblPr>
              <a:tblGrid>
                <a:gridCol w="3348850"/>
                <a:gridCol w="5874150"/>
              </a:tblGrid>
              <a:tr h="37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Name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Role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Alisha Boniface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Scheduling, Quality Control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Dillon McGrath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Ergonomics, Meeting Scribe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Franklin Wilson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Audit Slides, </a:t>
                      </a: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Team Communication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Jordan Schaeffer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Software, Parts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Rob Whittaker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Team Manager,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Woojin Ra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Client Communication,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Client’s Vision and Objective</a:t>
            </a:r>
            <a:endParaRPr sz="60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371600" y="2286000"/>
            <a:ext cx="96012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improve 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 and safety of workers in mines or oil rigs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develop an Asset Tracking system that will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Ensure the safety of staff in both normal work operations and 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emergency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 situations 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Improve the efficiency of the work site through: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timely asset location management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allocation analysis of personnel and resources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50" y="252413"/>
            <a:ext cx="10563225" cy="6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02650" y="6349975"/>
            <a:ext cx="5811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</a:t>
            </a:r>
            <a:r>
              <a:rPr lang="en-AU"/>
              <a:t>mage 1: Simple Demonstrative picture of tracking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Stakeholders</a:t>
            </a:r>
            <a:endParaRPr sz="60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371600" y="25397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lang="en-AU" sz="3000"/>
              <a:t>Thales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Project Team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Companies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Employees </a:t>
            </a:r>
            <a:endParaRPr sz="30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09" y="2636275"/>
            <a:ext cx="4885375" cy="27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2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71600" y="349375"/>
            <a:ext cx="96012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 sz="6000"/>
              <a:t>Project Scope</a:t>
            </a:r>
            <a:endParaRPr sz="60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71600" y="1320000"/>
            <a:ext cx="78954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Preliminary market research revealed </a:t>
            </a:r>
            <a:r>
              <a:rPr lang="en-AU" sz="3000"/>
              <a:t>existence of multiple systems that offer personnel tracking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Project will look into (subject to change):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optimising these existing systems for the oil rig environment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processing data from these  systems to improve efficiency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creating a device to demonstrate our analysis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625" y="685800"/>
            <a:ext cx="308470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6500" y="1453450"/>
            <a:ext cx="2122950" cy="212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AO rfid"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6500" y="3658189"/>
            <a:ext cx="2122950" cy="170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ue glue pty ltd"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6500" y="5446857"/>
            <a:ext cx="2122950" cy="13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371600" y="4270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 Deliverables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 [Client &amp; Stakeholder Expectations] </a:t>
            </a:r>
            <a:endParaRPr sz="24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1600" y="2102900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Market Analysis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What is currently available on the market?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Can it be developed using COTS components?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Other competitors in the area?</a:t>
            </a:r>
            <a:br>
              <a:rPr lang="en-AU" sz="2600"/>
            </a:b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High-level system design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Requirements generation/analysis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Functional flow/breakdown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System/Subsystem interfaces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Operational prototype</a:t>
            </a:r>
            <a:endParaRPr sz="26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750" y="3799850"/>
            <a:ext cx="2668150" cy="1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169600" y="595387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34725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Schedule</a:t>
            </a:r>
            <a:endParaRPr sz="60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088" l="0" r="0" t="0"/>
          <a:stretch/>
        </p:blipFill>
        <p:spPr>
          <a:xfrm>
            <a:off x="3862643" y="0"/>
            <a:ext cx="832935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