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CF5F-A5D7-4D95-B23B-ADB367A21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Project Audit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168FA-552D-4AB8-9B73-26FF70956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 Asset Tracking: </a:t>
            </a:r>
          </a:p>
          <a:p>
            <a:r>
              <a:rPr lang="en-AU" dirty="0"/>
              <a:t>Alisha, </a:t>
            </a:r>
            <a:r>
              <a:rPr lang="en-AU" dirty="0" err="1"/>
              <a:t>Dilion</a:t>
            </a:r>
            <a:r>
              <a:rPr lang="en-AU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45555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C163-8361-41BA-9E68-583BE54A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Tooling for Development, management of tasks and project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8A2A-072A-4481-BDC3-D74C2A03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22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56E4-AB3A-4CD2-9719-DB4118D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Client’s Vision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5CAB-1275-4512-B326-755DD61B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66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75E4-F949-4AF0-9AB6-C7139133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3DEA-E65D-41B3-96A8-170F91F91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15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1DA0-E744-4E0B-97E2-5198CEEF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and Stakeholder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912E-3673-442B-9AB5-84344F42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0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2B07-B6E3-45A1-B234-D1AB1952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project will improve the current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9C68-9479-4592-899E-3B0616C9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1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D973-9B01-4176-A572-94AE8662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Milestones, Scheduling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84C3-C80D-4D36-BD69-18EBED9B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97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0C23-D6EB-47EE-92A6-7F58CD1F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7758-4E1F-4B16-BEB1-B6201243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71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199B-3D57-4B90-8559-26489F33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Resources, Risks and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F72D-3EC1-4E6F-A694-978F2479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7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66C9-9AF6-4551-A8F1-278A92E1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NDA and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C233-480B-492A-A536-DF752A67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204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</TotalTime>
  <Words>54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Project Audit one</vt:lpstr>
      <vt:lpstr>Client’s Vision and Objective</vt:lpstr>
      <vt:lpstr>Key Stakeholders</vt:lpstr>
      <vt:lpstr>Client and Stakeholder Expectations</vt:lpstr>
      <vt:lpstr>How the project will improve the current system </vt:lpstr>
      <vt:lpstr>Project Milestones, Scheduling and Deliverables</vt:lpstr>
      <vt:lpstr>Constraints</vt:lpstr>
      <vt:lpstr>Resources, Risks and Costs</vt:lpstr>
      <vt:lpstr>NDA and IP</vt:lpstr>
      <vt:lpstr>Tooling for Development, management of tasks and project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Audit one</dc:title>
  <dc:creator>Franklin Wilson</dc:creator>
  <cp:lastModifiedBy>Franklin Wilson</cp:lastModifiedBy>
  <cp:revision>1</cp:revision>
  <dcterms:created xsi:type="dcterms:W3CDTF">2018-03-06T21:11:51Z</dcterms:created>
  <dcterms:modified xsi:type="dcterms:W3CDTF">2018-03-06T21:20:44Z</dcterms:modified>
</cp:coreProperties>
</file>