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  <a:defRPr b="0" i="0" sz="1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6" name="Shape 286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287" name="Shape 287"/>
            <p:cNvSpPr/>
            <p:nvPr/>
          </p:nvSpPr>
          <p:spPr>
            <a:xfrm>
              <a:off x="8151962" y="1685652"/>
              <a:ext cx="3275025" cy="4408500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8" name="Shape 298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Shape 301" title="Crop Mark"/>
          <p:cNvSpPr/>
          <p:nvPr/>
        </p:nvSpPr>
        <p:spPr>
          <a:xfrm>
            <a:off x="6113971" y="1264239"/>
            <a:ext cx="2456262" cy="3306366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028700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894052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0" name="Shape 3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5" name="Shape 3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3" name="Shape 33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5" name="Shape 335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9" name="Shape 339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1" name="Shape 341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Shape 344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4" name="Shape 35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Shape 279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etHnLKxEQQ5m1ThvEZ-CvBPmajIN8S2--d2bg6nKKm4/edit?usp=drive_web&amp;ouid=10499879042428157662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ctrTitle"/>
          </p:nvPr>
        </p:nvSpPr>
        <p:spPr>
          <a:xfrm>
            <a:off x="824000" y="19121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Audit Two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E-Asset Tracking</a:t>
            </a:r>
            <a:endParaRPr sz="2400"/>
          </a:p>
        </p:txBody>
      </p:sp>
      <p:sp>
        <p:nvSpPr>
          <p:cNvPr id="362" name="Shape 362"/>
          <p:cNvSpPr txBox="1"/>
          <p:nvPr>
            <p:ph idx="1" type="subTitle"/>
          </p:nvPr>
        </p:nvSpPr>
        <p:spPr>
          <a:xfrm>
            <a:off x="653450" y="3603400"/>
            <a:ext cx="4596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Alisha, Dillon, Franklin, Jordan, Rob and Woojin</a:t>
            </a:r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88" y="1585425"/>
            <a:ext cx="3222124" cy="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028700" y="514350"/>
            <a:ext cx="78282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Goals for next Audit + Showcase</a:t>
            </a:r>
            <a:endParaRPr sz="4500"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Finish and submit final report to the </a:t>
            </a:r>
            <a:r>
              <a:rPr lang="en-GB" sz="1800"/>
              <a:t>client</a:t>
            </a:r>
            <a:r>
              <a:rPr lang="en-GB" sz="1800"/>
              <a:t>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 full system architecture.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as many </a:t>
            </a:r>
            <a:r>
              <a:rPr lang="en-GB" sz="1800"/>
              <a:t>iterations</a:t>
            </a:r>
            <a:r>
              <a:rPr lang="en-GB" sz="1800"/>
              <a:t> of the prototype as possible.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 for the audit and the showcase.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200"/>
              </a:spcAft>
              <a:buNone/>
            </a:pPr>
            <a:r>
              <a:rPr lang="en-GB" sz="1800"/>
              <a:t>These tasks have been allocated amongst the team.</a:t>
            </a:r>
            <a:endParaRPr sz="1800"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028700" y="320250"/>
            <a:ext cx="7200900" cy="89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Project Deliverables</a:t>
            </a:r>
            <a:endParaRPr sz="4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1028700" y="1272225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2100" lvl="0" marL="342900" rtl="0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Market Analysis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What is currently available on the market?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Can it be developed using COTS components?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Competitors in this area?</a:t>
            </a:r>
            <a:br>
              <a:rPr lang="en-GB" sz="2000"/>
            </a:br>
            <a:endParaRPr sz="2000"/>
          </a:p>
          <a:p>
            <a:pPr indent="-292100" lvl="0" marL="3429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High-level system design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Requirements generation/analysis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Functional flow/breakdown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System/Subsystem interfaces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Operational prototype</a:t>
            </a:r>
            <a:endParaRPr sz="2000"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028700" y="389975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</a:pPr>
            <a:r>
              <a:rPr lang="en-GB" sz="4500"/>
              <a:t>Changes to the</a:t>
            </a:r>
            <a:r>
              <a:rPr lang="en-GB" sz="4500"/>
              <a:t> Project</a:t>
            </a:r>
            <a:endParaRPr sz="4500"/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028700" y="1378050"/>
            <a:ext cx="72009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Narrowed down the scope to Oil Rigs</a:t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Market Analysis Report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Main focus of the project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Preliminary Report completed this week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Final report to contain greater detail</a:t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Prototype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Scope has been narrowed down further to focu</a:t>
            </a:r>
            <a:r>
              <a:rPr lang="en-GB" sz="1800"/>
              <a:t>s</a:t>
            </a:r>
            <a:r>
              <a:rPr lang="en-GB" sz="1800"/>
              <a:t> on an aspect of the market where there is a gap.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Prototype will be built and tested with the potential to add the findings of our testing to the report.</a:t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050" y="1097100"/>
            <a:ext cx="2625526" cy="1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971550" y="322600"/>
            <a:ext cx="7200900" cy="709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Action tasks since last audit</a:t>
            </a:r>
            <a:endParaRPr sz="4500"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993200" y="1325175"/>
            <a:ext cx="4140000" cy="322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Preliminary report with Diagrams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All members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Planned prototype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Jordan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Managed drive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Prepared audit material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Updated GitHub landing page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Woojin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4812088" y="4551075"/>
            <a:ext cx="369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Table of Contents of the Preliminary Market Research Report </a:t>
            </a:r>
            <a:endParaRPr i="1" sz="1000"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104" y="1325175"/>
            <a:ext cx="4013196" cy="3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873819" y="1760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Communication</a:t>
            </a:r>
            <a:endParaRPr sz="4500"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935400" y="1290550"/>
            <a:ext cx="7273200" cy="3135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Team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</a:t>
            </a:r>
            <a:r>
              <a:rPr lang="en-GB" sz="1800"/>
              <a:t> team meetings: Wednesday 8-10am.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Slack communication.</a:t>
            </a:r>
            <a:endParaRPr b="1"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Client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 report to the client to update them on our progress.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Starting Week 5, upload Google Drive to GitHub on a weekly basis so the client can access our work.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Client meetings fortnightly.</a:t>
            </a:r>
            <a:endParaRPr sz="1800"/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971544" y="3355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Implementation of Feedback</a:t>
            </a:r>
            <a:endParaRPr sz="4500"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033800" y="1214075"/>
            <a:ext cx="7200900" cy="367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Ways of receiving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Observers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Tutors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Clients (Meetings, Audits and e-mails)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Team members (Meetings, Slack and Audits)</a:t>
            </a:r>
            <a:endParaRPr b="1" i="1"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What we are doing to improve our project through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Allocated </a:t>
            </a:r>
            <a:r>
              <a:rPr i="1" lang="en-GB" sz="1800"/>
              <a:t>time slot</a:t>
            </a:r>
            <a:r>
              <a:rPr i="1" lang="en-GB" sz="1800"/>
              <a:t> in our meetings to address feedback.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Understanding which pieces of feedback provide suggestions that can be useful to the project.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Changing the way in which we approach the project (new perspective)</a:t>
            </a:r>
            <a:endParaRPr i="1"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n-GB" sz="1800"/>
              <a:t>Feedback is recorded on the Google Drive</a:t>
            </a:r>
            <a:endParaRPr b="1" sz="1800"/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028700" y="3619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Report Progress</a:t>
            </a:r>
            <a:endParaRPr sz="4500"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028700" y="1628850"/>
            <a:ext cx="7200900" cy="277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Analysis of the challenges a tracking system in oil rigs possess.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Requirements breakdown 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Research into products and systems offered by competitors 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Scope for Innovation/Gaps in the market.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House of Quality Diagram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 submit the preliminary report to the client tomorrow.</a:t>
            </a:r>
            <a:endParaRPr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Link to Report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028700" y="429250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</a:t>
            </a:r>
            <a:endParaRPr sz="4500"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75" y="1169941"/>
            <a:ext cx="8456225" cy="231733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>
            <p:ph idx="1" type="body"/>
          </p:nvPr>
        </p:nvSpPr>
        <p:spPr>
          <a:xfrm>
            <a:off x="687775" y="3487275"/>
            <a:ext cx="37290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200"/>
              <a:t>Components - All parts have been ordered</a:t>
            </a:r>
            <a:endParaRPr b="1" sz="1200"/>
          </a:p>
          <a:p>
            <a:pPr indent="-304800" lvl="0" marL="45720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x Arduino Uno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3 Axis Accelerometer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Water/ Liquid Sensor Module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Battery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Transmitter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4884225" y="3490350"/>
            <a:ext cx="3729000" cy="3003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Receiver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Pre-Punched Experimenters Board - Small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1/4 Watt Carbon Film Resistors -300 Pieces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3 axis accelerometer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028700" y="448175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Prototype-Iterative Process </a:t>
            </a:r>
            <a:endParaRPr sz="4500"/>
          </a:p>
        </p:txBody>
      </p:sp>
      <p:sp>
        <p:nvSpPr>
          <p:cNvPr id="423" name="Shape 423"/>
          <p:cNvSpPr txBox="1"/>
          <p:nvPr/>
        </p:nvSpPr>
        <p:spPr>
          <a:xfrm>
            <a:off x="1236425" y="1735150"/>
            <a:ext cx="7451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1: Wireless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transmitting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receiving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Use a basic transmitter and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receiver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module to validate path loss models and of the shelf product claims.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2: Accelerometer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an accelerometer to the transmitter module to detect a fall 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3: Water Sensor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 water sensor to detect a fall into the ocean.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