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1384000" cx="15120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 of the problem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scope of problem or opportunity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 or solution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 of your project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production quality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engagement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15423" y="3095556"/>
            <a:ext cx="14089200" cy="85335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5409" y="11782819"/>
            <a:ext cx="14089200" cy="32952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15409" y="4598693"/>
            <a:ext cx="14089200" cy="81633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15409" y="13105313"/>
            <a:ext cx="14089200" cy="5408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514350" lvl="0" marL="45720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 algn="ctr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 algn="ctr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 algn="ctr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 algn="ctr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 algn="ctr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15409" y="8942117"/>
            <a:ext cx="14089200" cy="34998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15409" y="4791392"/>
            <a:ext cx="140892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15409" y="4791392"/>
            <a:ext cx="66141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7990583" y="4791392"/>
            <a:ext cx="66141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15409" y="2309896"/>
            <a:ext cx="4643100" cy="31419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15409" y="5777235"/>
            <a:ext cx="4643100" cy="132183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10650" y="1871490"/>
            <a:ext cx="10529400" cy="170073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7560000" y="-520"/>
            <a:ext cx="7560000" cy="21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27475" lIns="227475" spcFirstLastPara="1" rIns="227475" wrap="square" tIns="2274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39016" y="5126901"/>
            <a:ext cx="6688800" cy="61626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439016" y="11653729"/>
            <a:ext cx="6688800" cy="51348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167677" y="3010328"/>
            <a:ext cx="6344700" cy="153624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515409" y="17588532"/>
            <a:ext cx="9919200" cy="25158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15409" y="4791392"/>
            <a:ext cx="14089200" cy="14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475" lIns="227475" spcFirstLastPara="1" rIns="227475" wrap="square" tIns="227475"/>
          <a:lstStyle>
            <a:lvl1pPr indent="-514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indent="-450850" lvl="1" marL="9144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indent="-450850" lvl="2" marL="13716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indent="-450850" lvl="3" marL="18288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indent="-450850" lvl="4" marL="22860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indent="-450850" lvl="5" marL="27432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indent="-450850" lvl="6" marL="32004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indent="-450850" lvl="7" marL="36576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indent="-450850" lvl="8" marL="4114800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15400" y="1785100"/>
            <a:ext cx="14089200" cy="28908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and Asset Tracking</a:t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187400" y="9137250"/>
            <a:ext cx="6745200" cy="6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Image of Prototype</a:t>
            </a:r>
            <a:endParaRPr sz="3000"/>
          </a:p>
        </p:txBody>
      </p:sp>
      <p:sp>
        <p:nvSpPr>
          <p:cNvPr id="56" name="Shape 56"/>
          <p:cNvSpPr/>
          <p:nvPr/>
        </p:nvSpPr>
        <p:spPr>
          <a:xfrm>
            <a:off x="9806975" y="15978200"/>
            <a:ext cx="4357500" cy="44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</a:t>
            </a:r>
            <a:endParaRPr sz="3000"/>
          </a:p>
        </p:txBody>
      </p:sp>
      <p:sp>
        <p:nvSpPr>
          <p:cNvPr id="57" name="Shape 57"/>
          <p:cNvSpPr/>
          <p:nvPr/>
        </p:nvSpPr>
        <p:spPr>
          <a:xfrm>
            <a:off x="1065575" y="15978200"/>
            <a:ext cx="4579500" cy="44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Impact</a:t>
            </a:r>
            <a:endParaRPr sz="3000"/>
          </a:p>
        </p:txBody>
      </p:sp>
      <p:sp>
        <p:nvSpPr>
          <p:cNvPr id="58" name="Shape 58"/>
          <p:cNvSpPr/>
          <p:nvPr/>
        </p:nvSpPr>
        <p:spPr>
          <a:xfrm>
            <a:off x="9611475" y="4675900"/>
            <a:ext cx="4357500" cy="40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</a:t>
            </a:r>
            <a:endParaRPr sz="3000"/>
          </a:p>
        </p:txBody>
      </p:sp>
      <p:sp>
        <p:nvSpPr>
          <p:cNvPr id="59" name="Shape 59"/>
          <p:cNvSpPr/>
          <p:nvPr/>
        </p:nvSpPr>
        <p:spPr>
          <a:xfrm>
            <a:off x="730700" y="4675900"/>
            <a:ext cx="3861900" cy="40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