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21384000" cx="15120000"/>
  <p:notesSz cx="6858000" cy="9144000"/>
  <p:embeddedFontLst>
    <p:embeddedFont>
      <p:font typeface="Robot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context of the problem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scope of problem or opportunity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approach or solution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impact of your project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Presentation</a:t>
            </a:r>
            <a:endParaRPr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production quality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engagement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15423" y="3095556"/>
            <a:ext cx="14089200" cy="85335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/>
          <a:lstStyle>
            <a:lvl1pPr lv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15409" y="11782819"/>
            <a:ext cx="14089200" cy="32952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515409" y="4598693"/>
            <a:ext cx="14089200" cy="81633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/>
          <a:lstStyle>
            <a:lvl1pPr lvl="0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15409" y="13105313"/>
            <a:ext cx="14089200" cy="54081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indent="-514350" lvl="0" marL="457200" algn="ctr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 algn="ctr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 algn="ctr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 algn="ctr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 algn="ctr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 algn="ctr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 algn="ctr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 algn="ctr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 algn="ctr">
              <a:spcBef>
                <a:spcPts val="4000"/>
              </a:spcBef>
              <a:spcAft>
                <a:spcPts val="400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515409" y="8942117"/>
            <a:ext cx="14089200" cy="34998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/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515409" y="1850183"/>
            <a:ext cx="14089200" cy="23811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15409" y="4791392"/>
            <a:ext cx="14089200" cy="142035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4000"/>
              </a:spcBef>
              <a:spcAft>
                <a:spcPts val="400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515409" y="1850183"/>
            <a:ext cx="14089200" cy="23811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515409" y="4791392"/>
            <a:ext cx="6614100" cy="142035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19100" lvl="1" marL="9144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4000"/>
              </a:spcBef>
              <a:spcAft>
                <a:spcPts val="40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7990583" y="4791392"/>
            <a:ext cx="6614100" cy="142035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19100" lvl="1" marL="9144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4000"/>
              </a:spcBef>
              <a:spcAft>
                <a:spcPts val="40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515409" y="1850183"/>
            <a:ext cx="14089200" cy="23811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15409" y="2309896"/>
            <a:ext cx="4643100" cy="31419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15409" y="5777235"/>
            <a:ext cx="4643100" cy="132183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419100" lvl="1" marL="9144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4000"/>
              </a:spcBef>
              <a:spcAft>
                <a:spcPts val="40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10650" y="1871490"/>
            <a:ext cx="10529400" cy="170073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7560000" y="-520"/>
            <a:ext cx="7560000" cy="213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27475" lIns="227475" spcFirstLastPara="1" rIns="227475" wrap="square" tIns="2274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439016" y="5126901"/>
            <a:ext cx="6688800" cy="61626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/>
          <a:lstStyle>
            <a:lvl1pPr lvl="0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439016" y="11653729"/>
            <a:ext cx="6688800" cy="51348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167677" y="3010328"/>
            <a:ext cx="6344700" cy="153624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/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4000"/>
              </a:spcBef>
              <a:spcAft>
                <a:spcPts val="400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515409" y="17588532"/>
            <a:ext cx="9919200" cy="25158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15409" y="1850183"/>
            <a:ext cx="140892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475" lIns="227475" spcFirstLastPara="1" rIns="227475" wrap="square" tIns="2274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15409" y="4791392"/>
            <a:ext cx="14089200" cy="14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475" lIns="227475" spcFirstLastPara="1" rIns="227475" wrap="square" tIns="227475"/>
          <a:lstStyle>
            <a:lvl1pPr indent="-514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●"/>
              <a:defRPr sz="4500">
                <a:solidFill>
                  <a:schemeClr val="dk2"/>
                </a:solidFill>
              </a:defRPr>
            </a:lvl1pPr>
            <a:lvl2pPr indent="-450850" lvl="1" marL="9144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2pPr>
            <a:lvl3pPr indent="-450850" lvl="2" marL="13716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3pPr>
            <a:lvl4pPr indent="-450850" lvl="3" marL="18288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4pPr>
            <a:lvl5pPr indent="-450850" lvl="4" marL="22860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5pPr>
            <a:lvl6pPr indent="-450850" lvl="5" marL="27432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6pPr>
            <a:lvl7pPr indent="-450850" lvl="6" marL="32004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7pPr>
            <a:lvl8pPr indent="-450850" lvl="7" marL="36576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8pPr>
            <a:lvl9pPr indent="-450850" lvl="8" marL="4114800">
              <a:lnSpc>
                <a:spcPct val="115000"/>
              </a:lnSpc>
              <a:spcBef>
                <a:spcPts val="4000"/>
              </a:spcBef>
              <a:spcAft>
                <a:spcPts val="400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 algn="r">
              <a:buNone/>
              <a:defRPr sz="2500">
                <a:solidFill>
                  <a:schemeClr val="dk2"/>
                </a:solidFill>
              </a:defRPr>
            </a:lvl1pPr>
            <a:lvl2pPr lvl="1" algn="r">
              <a:buNone/>
              <a:defRPr sz="2500">
                <a:solidFill>
                  <a:schemeClr val="dk2"/>
                </a:solidFill>
              </a:defRPr>
            </a:lvl2pPr>
            <a:lvl3pPr lvl="2" algn="r">
              <a:buNone/>
              <a:defRPr sz="2500">
                <a:solidFill>
                  <a:schemeClr val="dk2"/>
                </a:solidFill>
              </a:defRPr>
            </a:lvl3pPr>
            <a:lvl4pPr lvl="3" algn="r">
              <a:buNone/>
              <a:defRPr sz="2500">
                <a:solidFill>
                  <a:schemeClr val="dk2"/>
                </a:solidFill>
              </a:defRPr>
            </a:lvl4pPr>
            <a:lvl5pPr lvl="4" algn="r">
              <a:buNone/>
              <a:defRPr sz="2500">
                <a:solidFill>
                  <a:schemeClr val="dk2"/>
                </a:solidFill>
              </a:defRPr>
            </a:lvl5pPr>
            <a:lvl6pPr lvl="5" algn="r">
              <a:buNone/>
              <a:defRPr sz="2500">
                <a:solidFill>
                  <a:schemeClr val="dk2"/>
                </a:solidFill>
              </a:defRPr>
            </a:lvl6pPr>
            <a:lvl7pPr lvl="6" algn="r">
              <a:buNone/>
              <a:defRPr sz="2500">
                <a:solidFill>
                  <a:schemeClr val="dk2"/>
                </a:solidFill>
              </a:defRPr>
            </a:lvl7pPr>
            <a:lvl8pPr lvl="7" algn="r">
              <a:buNone/>
              <a:defRPr sz="2500">
                <a:solidFill>
                  <a:schemeClr val="dk2"/>
                </a:solidFill>
              </a:defRPr>
            </a:lvl8pPr>
            <a:lvl9pPr lvl="8" algn="r">
              <a:buNone/>
              <a:defRPr sz="25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515400" y="1785100"/>
            <a:ext cx="14089200" cy="28908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and Asset Tracking</a:t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187400" y="9137250"/>
            <a:ext cx="6745200" cy="6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Image of Prototype</a:t>
            </a:r>
            <a:endParaRPr sz="3000"/>
          </a:p>
        </p:txBody>
      </p:sp>
      <p:sp>
        <p:nvSpPr>
          <p:cNvPr id="56" name="Shape 56"/>
          <p:cNvSpPr/>
          <p:nvPr/>
        </p:nvSpPr>
        <p:spPr>
          <a:xfrm>
            <a:off x="9806975" y="15978200"/>
            <a:ext cx="4357500" cy="44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Approach</a:t>
            </a:r>
            <a:endParaRPr sz="3000"/>
          </a:p>
        </p:txBody>
      </p:sp>
      <p:sp>
        <p:nvSpPr>
          <p:cNvPr id="57" name="Shape 57"/>
          <p:cNvSpPr/>
          <p:nvPr/>
        </p:nvSpPr>
        <p:spPr>
          <a:xfrm>
            <a:off x="1065575" y="15978200"/>
            <a:ext cx="4579500" cy="44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Impact</a:t>
            </a:r>
            <a:endParaRPr sz="3000"/>
          </a:p>
        </p:txBody>
      </p:sp>
      <p:sp>
        <p:nvSpPr>
          <p:cNvPr id="58" name="Shape 58"/>
          <p:cNvSpPr/>
          <p:nvPr/>
        </p:nvSpPr>
        <p:spPr>
          <a:xfrm>
            <a:off x="9611475" y="4675900"/>
            <a:ext cx="4357500" cy="40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Scope</a:t>
            </a:r>
            <a:endParaRPr sz="3000"/>
          </a:p>
        </p:txBody>
      </p:sp>
      <p:sp>
        <p:nvSpPr>
          <p:cNvPr id="59" name="Shape 59"/>
          <p:cNvSpPr/>
          <p:nvPr/>
        </p:nvSpPr>
        <p:spPr>
          <a:xfrm>
            <a:off x="730700" y="4675900"/>
            <a:ext cx="3861900" cy="40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Context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