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5" r:id="rId5"/>
    <p:sldId id="277" r:id="rId6"/>
    <p:sldId id="278" r:id="rId7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3217"/>
    <a:srgbClr val="EEEDE7"/>
    <a:srgbClr val="E1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216592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7"/>
        </a:solidFill>
        <a:effectLst/>
      </p:bgPr>
    </p:bg>
    <p:spTree>
      <p:nvGrpSpPr>
        <p:cNvPr id="1" name=""/>
        <p:cNvGrpSpPr/>
        <p:nvPr/>
      </p:nvGrpSpPr>
      <p:grpSpPr>
        <a:xfrm>
          <a:off x="4067175" y="2143125"/>
          <a:ext cx="14211300" cy="8372475"/>
          <a:chOff x="4067175" y="2143125"/>
          <a:chExt cx="14211300" cy="8372475"/>
        </a:xfrm>
      </p:grpSpPr>
      <p:sp>
        <p:nvSpPr>
          <p:cNvPr id="3" name="직사각형 2"/>
          <p:cNvSpPr/>
          <p:nvPr/>
        </p:nvSpPr>
        <p:spPr>
          <a:xfrm>
            <a:off x="4607496" y="1714552"/>
            <a:ext cx="9073008" cy="3140915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7"/>
          <p:cNvSpPr txBox="1"/>
          <p:nvPr/>
        </p:nvSpPr>
        <p:spPr>
          <a:xfrm>
            <a:off x="7361802" y="8167836"/>
            <a:ext cx="356439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altLang="ko-KR" sz="36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r>
              <a:rPr lang="ko-KR" altLang="en-US" sz="36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차 </a:t>
            </a:r>
            <a:r>
              <a:rPr lang="ko-KR" altLang="en-US" sz="36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프로젝트 </a:t>
            </a:r>
            <a:endParaRPr lang="en-US" altLang="ko-KR" sz="3600" dirty="0" smtClean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ko-KR" altLang="en-US" sz="36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이우진</a:t>
            </a:r>
            <a:endParaRPr lang="en-US" sz="36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831632" y="2053902"/>
            <a:ext cx="6624736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8000" spc="600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Plants to the Recue</a:t>
            </a:r>
            <a:endParaRPr lang="en-US" sz="8000" spc="600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7"/>
        </a:solidFill>
        <a:effectLst/>
      </p:bgPr>
    </p:bg>
    <p:spTree>
      <p:nvGrpSpPr>
        <p:cNvPr id="1" name=""/>
        <p:cNvGrpSpPr/>
        <p:nvPr/>
      </p:nvGrpSpPr>
      <p:grpSpPr>
        <a:xfrm>
          <a:off x="-352425" y="-1019175"/>
          <a:ext cx="18630900" cy="8858250"/>
          <a:chOff x="-352425" y="-1019175"/>
          <a:chExt cx="18630900" cy="8858250"/>
        </a:xfrm>
      </p:grpSpPr>
      <p:sp>
        <p:nvSpPr>
          <p:cNvPr id="17" name="직사각형 16"/>
          <p:cNvSpPr/>
          <p:nvPr/>
        </p:nvSpPr>
        <p:spPr>
          <a:xfrm>
            <a:off x="1776772" y="4912303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76772" y="3277580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76772" y="8291728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6772" y="6657005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-26966"/>
            <a:ext cx="18288000" cy="2722196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55869" y="110704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목 차</a:t>
            </a:r>
            <a:endParaRPr lang="ko-KR" altLang="en-US" sz="72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217" y="3664431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 의도 및 선정 이유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7217" y="5278631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</a:t>
            </a:r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사이트 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설계</a:t>
            </a:r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(page)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7217" y="6962691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3.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사이트 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설계</a:t>
            </a:r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(module)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87217" y="8663007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</a:t>
            </a:r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향후 계획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7"/>
        </a:solidFill>
        <a:effectLst/>
      </p:bgPr>
    </p:bg>
    <p:spTree>
      <p:nvGrpSpPr>
        <p:cNvPr id="1" name=""/>
        <p:cNvGrpSpPr/>
        <p:nvPr/>
      </p:nvGrpSpPr>
      <p:grpSpPr>
        <a:xfrm>
          <a:off x="1428750" y="1343025"/>
          <a:ext cx="16868775" cy="8877300"/>
          <a:chOff x="1428750" y="1343025"/>
          <a:chExt cx="16868775" cy="8877300"/>
        </a:xfrm>
      </p:grpSpPr>
      <p:sp>
        <p:nvSpPr>
          <p:cNvPr id="15" name="TextBox 14"/>
          <p:cNvSpPr txBox="1"/>
          <p:nvPr/>
        </p:nvSpPr>
        <p:spPr>
          <a:xfrm>
            <a:off x="1363316" y="967036"/>
            <a:ext cx="1411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1. 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기획 의도 및 선정 이유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1267" y="2983260"/>
            <a:ext cx="1411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상품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아로마 오일</a:t>
            </a:r>
            <a:r>
              <a:rPr lang="en-US" altLang="ko-KR" sz="4400" dirty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컨텐츠가 흔하지가 않음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1491" y="4639444"/>
            <a:ext cx="1411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데이터 양이 너무 많지 않고 분류가 적당하다고 판단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1491" y="6272981"/>
            <a:ext cx="1411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반복적인 모듈을 활용하기에 좋다고 생각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2087" y="1903140"/>
            <a:ext cx="15628778" cy="216024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1490" y="7906518"/>
            <a:ext cx="14695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전체적인 레이아웃은 비슷하게 구성하고 부족한 부분은 보완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7"/>
        </a:solidFill>
        <a:effectLst/>
      </p:bgPr>
    </p:bg>
    <p:spTree>
      <p:nvGrpSpPr>
        <p:cNvPr id="1" name=""/>
        <p:cNvGrpSpPr/>
        <p:nvPr/>
      </p:nvGrpSpPr>
      <p:grpSpPr>
        <a:xfrm>
          <a:off x="1428750" y="1343025"/>
          <a:ext cx="16868775" cy="8877300"/>
          <a:chOff x="1428750" y="1343025"/>
          <a:chExt cx="16868775" cy="8877300"/>
        </a:xfrm>
      </p:grpSpPr>
      <p:sp>
        <p:nvSpPr>
          <p:cNvPr id="15" name="TextBox 14"/>
          <p:cNvSpPr txBox="1"/>
          <p:nvPr/>
        </p:nvSpPr>
        <p:spPr>
          <a:xfrm>
            <a:off x="1363316" y="895028"/>
            <a:ext cx="1411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2. 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사이트 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설계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page)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2087" y="1831132"/>
            <a:ext cx="15628778" cy="191168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7" y="2198598"/>
            <a:ext cx="2734057" cy="5229955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52" y="2184775"/>
            <a:ext cx="2981741" cy="5087060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47" y="2171286"/>
            <a:ext cx="2581635" cy="5068007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33" y="2198598"/>
            <a:ext cx="2868611" cy="4016057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200" y="2198598"/>
            <a:ext cx="3048425" cy="5153744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35" y="4856443"/>
            <a:ext cx="3153215" cy="5239481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153" y="6782969"/>
            <a:ext cx="3439005" cy="2943636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84" y="6552899"/>
            <a:ext cx="3448531" cy="3353268"/>
          </a:xfrm>
          <a:prstGeom prst="rect">
            <a:avLst/>
          </a:prstGeom>
          <a:ln w="28575">
            <a:solidFill>
              <a:srgbClr val="503217"/>
            </a:solidFill>
          </a:ln>
        </p:spPr>
      </p:pic>
    </p:spTree>
    <p:extLst>
      <p:ext uri="{BB962C8B-B14F-4D97-AF65-F5344CB8AC3E}">
        <p14:creationId xmlns:p14="http://schemas.microsoft.com/office/powerpoint/2010/main" val="8121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7"/>
        </a:solidFill>
        <a:effectLst/>
      </p:bgPr>
    </p:bg>
    <p:spTree>
      <p:nvGrpSpPr>
        <p:cNvPr id="1" name=""/>
        <p:cNvGrpSpPr/>
        <p:nvPr/>
      </p:nvGrpSpPr>
      <p:grpSpPr>
        <a:xfrm>
          <a:off x="1428750" y="1343025"/>
          <a:ext cx="16868775" cy="8877300"/>
          <a:chOff x="1428750" y="1343025"/>
          <a:chExt cx="16868775" cy="8877300"/>
        </a:xfrm>
      </p:grpSpPr>
      <p:sp>
        <p:nvSpPr>
          <p:cNvPr id="15" name="TextBox 14"/>
          <p:cNvSpPr txBox="1"/>
          <p:nvPr/>
        </p:nvSpPr>
        <p:spPr>
          <a:xfrm>
            <a:off x="1363316" y="895028"/>
            <a:ext cx="1411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 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사이트 </a:t>
            </a:r>
            <a:r>
              <a:rPr lang="ko-KR" altLang="en-US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설계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(module</a:t>
            </a:r>
            <a:r>
              <a:rPr lang="en-US" altLang="ko-KR" sz="4400" dirty="0" smtClean="0">
                <a:solidFill>
                  <a:srgbClr val="503217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endParaRPr lang="ko-KR" altLang="en-US" sz="4400" dirty="0">
              <a:solidFill>
                <a:srgbClr val="503217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2087" y="1831132"/>
            <a:ext cx="15628778" cy="191168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07" y="2190120"/>
            <a:ext cx="4856657" cy="2525935"/>
          </a:xfrm>
          <a:prstGeom prst="rect">
            <a:avLst/>
          </a:prstGeom>
          <a:ln>
            <a:solidFill>
              <a:srgbClr val="503217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2171635"/>
            <a:ext cx="5616624" cy="2252024"/>
          </a:xfrm>
          <a:prstGeom prst="rect">
            <a:avLst/>
          </a:prstGeom>
          <a:ln>
            <a:solidFill>
              <a:srgbClr val="503217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66" y="4867689"/>
            <a:ext cx="4892398" cy="2431551"/>
          </a:xfrm>
          <a:prstGeom prst="rect">
            <a:avLst/>
          </a:prstGeom>
          <a:ln>
            <a:solidFill>
              <a:srgbClr val="503217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4781737"/>
            <a:ext cx="5807487" cy="2517504"/>
          </a:xfrm>
          <a:prstGeom prst="rect">
            <a:avLst/>
          </a:prstGeom>
          <a:ln>
            <a:solidFill>
              <a:srgbClr val="503217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247" y="2188963"/>
            <a:ext cx="4845651" cy="2366151"/>
          </a:xfrm>
          <a:prstGeom prst="rect">
            <a:avLst/>
          </a:prstGeom>
          <a:ln>
            <a:solidFill>
              <a:srgbClr val="503217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151" y="4781738"/>
            <a:ext cx="4636714" cy="2588954"/>
          </a:xfrm>
          <a:prstGeom prst="rect">
            <a:avLst/>
          </a:prstGeom>
          <a:ln>
            <a:solidFill>
              <a:srgbClr val="503217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24" y="7303740"/>
            <a:ext cx="4673504" cy="2897830"/>
          </a:xfrm>
          <a:prstGeom prst="rect">
            <a:avLst/>
          </a:prstGeom>
          <a:ln>
            <a:solidFill>
              <a:srgbClr val="503217"/>
            </a:solidFill>
          </a:ln>
        </p:spPr>
      </p:pic>
    </p:spTree>
    <p:extLst>
      <p:ext uri="{BB962C8B-B14F-4D97-AF65-F5344CB8AC3E}">
        <p14:creationId xmlns:p14="http://schemas.microsoft.com/office/powerpoint/2010/main" val="29532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7"/>
        </a:solidFill>
        <a:effectLst/>
      </p:bgPr>
    </p:bg>
    <p:spTree>
      <p:nvGrpSpPr>
        <p:cNvPr id="1" name=""/>
        <p:cNvGrpSpPr/>
        <p:nvPr/>
      </p:nvGrpSpPr>
      <p:grpSpPr>
        <a:xfrm>
          <a:off x="-352425" y="-1019175"/>
          <a:ext cx="18630900" cy="8858250"/>
          <a:chOff x="-352425" y="-1019175"/>
          <a:chExt cx="18630900" cy="8858250"/>
        </a:xfrm>
      </p:grpSpPr>
      <p:sp>
        <p:nvSpPr>
          <p:cNvPr id="17" name="직사각형 16"/>
          <p:cNvSpPr/>
          <p:nvPr/>
        </p:nvSpPr>
        <p:spPr>
          <a:xfrm>
            <a:off x="1776772" y="4912303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76772" y="3277580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76772" y="8291728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6772" y="6657005"/>
            <a:ext cx="14748049" cy="1368152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-26966"/>
            <a:ext cx="18288000" cy="2722196"/>
          </a:xfrm>
          <a:prstGeom prst="rect">
            <a:avLst/>
          </a:prstGeom>
          <a:solidFill>
            <a:srgbClr val="503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0407" y="1107040"/>
            <a:ext cx="7020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72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향후 계획</a:t>
            </a:r>
            <a:endParaRPr lang="ko-KR" altLang="en-US" sz="72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4012" y="3664431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동적인 요소 추가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4012" y="5278631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로그인</a:t>
            </a:r>
            <a:r>
              <a:rPr lang="en-US" altLang="ko-KR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로그아웃 구현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4012" y="6962691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장바구니 구현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4012" y="8663007"/>
            <a:ext cx="141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리뷰</a:t>
            </a:r>
            <a:r>
              <a:rPr lang="ko-KR" altLang="en-US" sz="4800" dirty="0" smtClean="0">
                <a:solidFill>
                  <a:schemeClr val="bg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구현</a:t>
            </a:r>
            <a:endParaRPr lang="ko-KR" altLang="en-US" sz="4800" dirty="0">
              <a:solidFill>
                <a:schemeClr val="bg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5204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100</Words>
  <Application>Microsoft Office PowerPoint</Application>
  <PresentationFormat>사용자 지정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나눔고딕OTF ExtraBold</vt:lpstr>
      <vt:lpstr>맑은 고딕</vt:lpstr>
      <vt:lpstr>여기어때 잘난체 2</vt:lpstr>
      <vt:lpstr>Calibri</vt:lpstr>
      <vt:lpstr>Theme5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user</cp:lastModifiedBy>
  <cp:revision>27</cp:revision>
  <dcterms:created xsi:type="dcterms:W3CDTF">2024-04-15T02:54:07Z</dcterms:created>
  <dcterms:modified xsi:type="dcterms:W3CDTF">2024-06-27T03:09:40Z</dcterms:modified>
  <cp:category/>
</cp:coreProperties>
</file>