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906000" cy="6858000" type="A4"/>
  <p:notesSz cx="6858000" cy="9144000"/>
  <p:embeddedFontLst>
    <p:embeddedFont>
      <p:font typeface="맑은 고딕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DDB"/>
    <a:srgbClr val="0A4D9B"/>
    <a:srgbClr val="EC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894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8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0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8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4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4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2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C45B-68AA-48A0-86B7-8E086AFEA91A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67BC-375C-4D92-968B-61198DF2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0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6964" y="564575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2018. 09. 01</a:t>
            </a:r>
            <a:endParaRPr lang="ko-KR" altLang="en-US" sz="14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792" y="4110550"/>
            <a:ext cx="884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Document Title </a:t>
            </a:r>
          </a:p>
          <a:p>
            <a:pPr algn="ctr"/>
            <a:r>
              <a:rPr lang="en-US" altLang="ko-KR" sz="3600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Noto</a:t>
            </a:r>
            <a:r>
              <a:rPr lang="en-US" altLang="ko-KR" sz="36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Sans CJK 36pt</a:t>
            </a:r>
            <a:endParaRPr lang="ko-KR" altLang="en-US" sz="3600" dirty="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87" y="1078053"/>
            <a:ext cx="1628026" cy="11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704095" y="0"/>
            <a:ext cx="2673458" cy="1239865"/>
          </a:xfrm>
          <a:custGeom>
            <a:avLst/>
            <a:gdLst>
              <a:gd name="connsiteX0" fmla="*/ 2673458 w 2673458"/>
              <a:gd name="connsiteY0" fmla="*/ 0 h 1239865"/>
              <a:gd name="connsiteX1" fmla="*/ 0 w 2673458"/>
              <a:gd name="connsiteY1" fmla="*/ 0 h 1239865"/>
              <a:gd name="connsiteX2" fmla="*/ 0 w 2673458"/>
              <a:gd name="connsiteY2" fmla="*/ 1239865 h 1239865"/>
              <a:gd name="connsiteX3" fmla="*/ 2673458 w 2673458"/>
              <a:gd name="connsiteY3" fmla="*/ 674176 h 1239865"/>
              <a:gd name="connsiteX4" fmla="*/ 2673458 w 2673458"/>
              <a:gd name="connsiteY4" fmla="*/ 0 h 123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458" h="1239865">
                <a:moveTo>
                  <a:pt x="2673458" y="0"/>
                </a:moveTo>
                <a:lnTo>
                  <a:pt x="0" y="0"/>
                </a:lnTo>
                <a:lnTo>
                  <a:pt x="0" y="1239865"/>
                </a:lnTo>
                <a:lnTo>
                  <a:pt x="2673458" y="674176"/>
                </a:lnTo>
                <a:lnTo>
                  <a:pt x="2673458" y="0"/>
                </a:lnTo>
                <a:close/>
              </a:path>
            </a:pathLst>
          </a:custGeom>
          <a:solidFill>
            <a:srgbClr val="0A4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24707" y="288624"/>
            <a:ext cx="18322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Table of Contents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1862" y="1556792"/>
            <a:ext cx="3753345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Contents Title </a:t>
            </a:r>
            <a:r>
              <a:rPr lang="en-US" altLang="ko-KR" sz="1500" dirty="0" err="1" smtClean="0">
                <a:latin typeface="Noto Sans CJK KR Medium" pitchFamily="34" charset="-127"/>
                <a:ea typeface="Noto Sans CJK KR Medium" pitchFamily="34" charset="-127"/>
              </a:rPr>
              <a:t>Noto</a:t>
            </a: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 Sans CJK 15pt</a:t>
            </a:r>
          </a:p>
          <a:p>
            <a:pPr algn="ctr">
              <a:lnSpc>
                <a:spcPct val="250000"/>
              </a:lnSpc>
            </a:pP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Contents Title </a:t>
            </a:r>
            <a:r>
              <a:rPr lang="en-US" altLang="ko-KR" sz="1500" dirty="0" err="1" smtClean="0">
                <a:latin typeface="Noto Sans CJK KR Medium" pitchFamily="34" charset="-127"/>
                <a:ea typeface="Noto Sans CJK KR Medium" pitchFamily="34" charset="-127"/>
              </a:rPr>
              <a:t>Noto</a:t>
            </a: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 Sans CJK 15pt</a:t>
            </a:r>
          </a:p>
          <a:p>
            <a:pPr algn="ctr">
              <a:lnSpc>
                <a:spcPct val="250000"/>
              </a:lnSpc>
            </a:pP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Contents Title </a:t>
            </a:r>
            <a:r>
              <a:rPr lang="en-US" altLang="ko-KR" sz="1500" dirty="0" err="1" smtClean="0">
                <a:latin typeface="Noto Sans CJK KR Medium" pitchFamily="34" charset="-127"/>
                <a:ea typeface="Noto Sans CJK KR Medium" pitchFamily="34" charset="-127"/>
              </a:rPr>
              <a:t>Noto</a:t>
            </a: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 Sans CJK 15pt</a:t>
            </a:r>
          </a:p>
          <a:p>
            <a:pPr algn="ctr">
              <a:lnSpc>
                <a:spcPct val="250000"/>
              </a:lnSpc>
            </a:pP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Contents Title </a:t>
            </a:r>
            <a:r>
              <a:rPr lang="en-US" altLang="ko-KR" sz="1500" dirty="0" err="1" smtClean="0">
                <a:latin typeface="Noto Sans CJK KR Medium" pitchFamily="34" charset="-127"/>
                <a:ea typeface="Noto Sans CJK KR Medium" pitchFamily="34" charset="-127"/>
              </a:rPr>
              <a:t>Noto</a:t>
            </a: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 Sans CJK 15pt</a:t>
            </a:r>
          </a:p>
          <a:p>
            <a:pPr algn="ctr">
              <a:lnSpc>
                <a:spcPct val="250000"/>
              </a:lnSpc>
            </a:pP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Contents Title </a:t>
            </a:r>
            <a:r>
              <a:rPr lang="en-US" altLang="ko-KR" sz="1500" dirty="0" err="1" smtClean="0">
                <a:latin typeface="Noto Sans CJK KR Medium" pitchFamily="34" charset="-127"/>
                <a:ea typeface="Noto Sans CJK KR Medium" pitchFamily="34" charset="-127"/>
              </a:rPr>
              <a:t>Noto</a:t>
            </a:r>
            <a:r>
              <a:rPr lang="en-US" altLang="ko-KR" sz="1500" dirty="0" smtClean="0">
                <a:latin typeface="Noto Sans CJK KR Medium" pitchFamily="34" charset="-127"/>
                <a:ea typeface="Noto Sans CJK KR Medium" pitchFamily="34" charset="-127"/>
              </a:rPr>
              <a:t> Sans CJK 15pt</a:t>
            </a:r>
          </a:p>
        </p:txBody>
      </p:sp>
    </p:spTree>
    <p:extLst>
      <p:ext uri="{BB962C8B-B14F-4D97-AF65-F5344CB8AC3E}">
        <p14:creationId xmlns:p14="http://schemas.microsoft.com/office/powerpoint/2010/main" val="29897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9792" y="2564904"/>
            <a:ext cx="884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Noto Sans CJK KR Medium" pitchFamily="34" charset="-127"/>
                <a:ea typeface="Noto Sans CJK KR Medium" pitchFamily="34" charset="-127"/>
              </a:rPr>
              <a:t>Chapter Title </a:t>
            </a:r>
          </a:p>
          <a:p>
            <a:pPr algn="ctr"/>
            <a:r>
              <a:rPr lang="en-US" altLang="ko-KR" sz="3600" dirty="0" err="1" smtClean="0">
                <a:latin typeface="Noto Sans CJK KR Medium" pitchFamily="34" charset="-127"/>
                <a:ea typeface="Noto Sans CJK KR Medium" pitchFamily="34" charset="-127"/>
              </a:rPr>
              <a:t>Noto</a:t>
            </a:r>
            <a:r>
              <a:rPr lang="en-US" altLang="ko-KR" sz="3600" dirty="0" smtClean="0">
                <a:latin typeface="Noto Sans CJK KR Medium" pitchFamily="34" charset="-127"/>
                <a:ea typeface="Noto Sans CJK KR Medium" pitchFamily="34" charset="-127"/>
              </a:rPr>
              <a:t> Sans CJK 36pt</a:t>
            </a:r>
            <a:endParaRPr lang="ko-KR" altLang="en-US" sz="3600" dirty="0" smtClean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3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66794" y="330753"/>
            <a:ext cx="9147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A4D9B"/>
                </a:solidFill>
                <a:latin typeface="Noto Sans CJK KR Medium" pitchFamily="34" charset="-127"/>
                <a:ea typeface="Noto Sans CJK KR Medium" pitchFamily="34" charset="-127"/>
              </a:rPr>
              <a:t>Contents Title </a:t>
            </a:r>
            <a:r>
              <a:rPr lang="en-US" altLang="ko-KR" sz="1500" dirty="0" err="1" smtClean="0">
                <a:solidFill>
                  <a:srgbClr val="0A4D9B"/>
                </a:solidFill>
                <a:latin typeface="Noto Sans CJK KR Medium" pitchFamily="34" charset="-127"/>
                <a:ea typeface="Noto Sans CJK KR Medium" pitchFamily="34" charset="-127"/>
              </a:rPr>
              <a:t>Noto</a:t>
            </a:r>
            <a:r>
              <a:rPr lang="en-US" altLang="ko-KR" sz="1500" dirty="0" smtClean="0">
                <a:solidFill>
                  <a:srgbClr val="0A4D9B"/>
                </a:solidFill>
                <a:latin typeface="Noto Sans CJK KR Medium" pitchFamily="34" charset="-127"/>
                <a:ea typeface="Noto Sans CJK KR Medium" pitchFamily="34" charset="-127"/>
              </a:rPr>
              <a:t> Sans CJK 15pt</a:t>
            </a:r>
            <a:endParaRPr lang="ko-KR" altLang="en-US" sz="1500" dirty="0" smtClean="0">
              <a:solidFill>
                <a:srgbClr val="0A4D9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1645" y="836712"/>
            <a:ext cx="9122710" cy="5688632"/>
          </a:xfrm>
          <a:prstGeom prst="rect">
            <a:avLst/>
          </a:prstGeom>
          <a:solidFill>
            <a:srgbClr val="EC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0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</Words>
  <Application>Microsoft Office PowerPoint</Application>
  <PresentationFormat>A4 용지(210x297mm)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Noto Sans CJK KR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2018-09-05T05:11:29Z</dcterms:created>
  <dcterms:modified xsi:type="dcterms:W3CDTF">2018-09-05T08:06:04Z</dcterms:modified>
</cp:coreProperties>
</file>