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3" r:id="rId4"/>
    <p:sldId id="276" r:id="rId5"/>
    <p:sldId id="275" r:id="rId6"/>
    <p:sldId id="274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434343"/>
    <a:srgbClr val="EBEFF0"/>
    <a:srgbClr val="124E5B"/>
    <a:srgbClr val="2E5766"/>
    <a:srgbClr val="23363D"/>
    <a:srgbClr val="7A9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3"/>
    <p:restoredTop sz="94638"/>
  </p:normalViewPr>
  <p:slideViewPr>
    <p:cSldViewPr snapToGrid="0">
      <p:cViewPr varScale="1">
        <p:scale>
          <a:sx n="120" d="100"/>
          <a:sy n="120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664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9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is.korea.ac.kr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ais.korea.ac.kr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ais.korea.ac.kr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시작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텍스트"/>
          <p:cNvSpPr txBox="1">
            <a:spLocks noGrp="1"/>
          </p:cNvSpPr>
          <p:nvPr>
            <p:ph type="title" hasCustomPrompt="1"/>
          </p:nvPr>
        </p:nvSpPr>
        <p:spPr>
          <a:xfrm>
            <a:off x="1986757" y="1981199"/>
            <a:ext cx="8218486" cy="1524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200">
                <a:solidFill>
                  <a:srgbClr val="FFFFFF"/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  <a:sym typeface="Malgun Gothic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grpSp>
        <p:nvGrpSpPr>
          <p:cNvPr id="21" name="그룹 7"/>
          <p:cNvGrpSpPr/>
          <p:nvPr/>
        </p:nvGrpSpPr>
        <p:grpSpPr>
          <a:xfrm>
            <a:off x="5239229" y="5845749"/>
            <a:ext cx="1689011" cy="576056"/>
            <a:chOff x="0" y="0"/>
            <a:chExt cx="1689009" cy="576055"/>
          </a:xfrm>
        </p:grpSpPr>
        <p:pic>
          <p:nvPicPr>
            <p:cNvPr id="18" name="white@2x.png" descr="white@2x.png"/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58398" y="88575"/>
              <a:ext cx="830612" cy="413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그림 4" descr="그림 4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" y="0"/>
              <a:ext cx="576057" cy="576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" name="직선 연결선[R] 6"/>
            <p:cNvSpPr/>
            <p:nvPr/>
          </p:nvSpPr>
          <p:spPr>
            <a:xfrm flipH="1">
              <a:off x="654414" y="81170"/>
              <a:ext cx="1" cy="397071"/>
            </a:xfrm>
            <a:prstGeom prst="line">
              <a:avLst/>
            </a:prstGeom>
            <a:noFill/>
            <a:ln w="6350" cap="flat">
              <a:solidFill>
                <a:srgbClr val="FFFFFF">
                  <a:alpha val="24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" name="선"/>
          <p:cNvSpPr/>
          <p:nvPr userDrawn="1"/>
        </p:nvSpPr>
        <p:spPr>
          <a:xfrm>
            <a:off x="3100074" y="3719191"/>
            <a:ext cx="5991852" cy="1"/>
          </a:xfrm>
          <a:prstGeom prst="line">
            <a:avLst/>
          </a:prstGeom>
          <a:ln w="12700">
            <a:solidFill>
              <a:srgbClr val="FFFFFF">
                <a:alpha val="21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740115" y="3959794"/>
            <a:ext cx="4711770" cy="406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60000"/>
              </a:lnSpc>
              <a:spcBef>
                <a:spcPts val="1200"/>
              </a:spcBef>
              <a:buClrTx/>
              <a:buSz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1pPr>
            <a:lvl2pPr marL="228600" indent="0" algn="ctr">
              <a:lnSpc>
                <a:spcPct val="60000"/>
              </a:lnSpc>
              <a:spcBef>
                <a:spcPts val="1200"/>
              </a:spcBef>
              <a:buClr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2pPr>
            <a:lvl3pPr marL="457200" indent="0" algn="ctr">
              <a:lnSpc>
                <a:spcPct val="60000"/>
              </a:lnSpc>
              <a:spcBef>
                <a:spcPts val="1200"/>
              </a:spcBef>
              <a:buClr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3pPr>
            <a:lvl4pPr marL="685800" indent="0" algn="ctr">
              <a:lnSpc>
                <a:spcPct val="60000"/>
              </a:lnSpc>
              <a:spcBef>
                <a:spcPts val="1200"/>
              </a:spcBef>
              <a:buClr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4pPr>
            <a:lvl5pPr algn="ctr">
              <a:lnSpc>
                <a:spcPct val="60000"/>
              </a:lnSpc>
              <a:spcBef>
                <a:spcPts val="1200"/>
              </a:spcBef>
              <a:buClrTx/>
              <a:buFontTx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5pPr>
          </a:lstStyle>
          <a:p>
            <a:r>
              <a:rPr lang="ko-KR" altLang="en-US" dirty="0"/>
              <a:t>본문 첫 번째 줄</a:t>
            </a:r>
          </a:p>
        </p:txBody>
      </p:sp>
    </p:spTree>
    <p:extLst>
      <p:ext uri="{BB962C8B-B14F-4D97-AF65-F5344CB8AC3E}">
        <p14:creationId xmlns:p14="http://schemas.microsoft.com/office/powerpoint/2010/main" val="631850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구분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AB00E-261D-8F62-4A00-1E24A6A6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32" y="2766218"/>
            <a:ext cx="6555267" cy="1325563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EBEFF0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E573C-1859-3AF6-3574-BAE3376C3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9899870" y="3059113"/>
            <a:ext cx="1485898" cy="739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20BB74-FF11-CD15-1906-8FC6DA6836D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1499" y="3416300"/>
            <a:ext cx="2160000" cy="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891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4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"/>
          <p:cNvSpPr/>
          <p:nvPr/>
        </p:nvSpPr>
        <p:spPr>
          <a:xfrm>
            <a:off x="1" y="-1"/>
            <a:ext cx="3776285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7" name="텍스트 개체 틀 24"/>
          <p:cNvSpPr/>
          <p:nvPr/>
        </p:nvSpPr>
        <p:spPr>
          <a:xfrm>
            <a:off x="4490245" y="4184117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8" name="텍스트 개체 틀 24"/>
          <p:cNvSpPr/>
          <p:nvPr/>
        </p:nvSpPr>
        <p:spPr>
          <a:xfrm>
            <a:off x="4490245" y="4768475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9" name="텍스트 개체 틀 24"/>
          <p:cNvSpPr/>
          <p:nvPr/>
        </p:nvSpPr>
        <p:spPr>
          <a:xfrm>
            <a:off x="4490245" y="5333704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0" name="텍스트 개체 틀 24"/>
          <p:cNvSpPr/>
          <p:nvPr/>
        </p:nvSpPr>
        <p:spPr>
          <a:xfrm>
            <a:off x="4490245" y="5898933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1" name="텍스트 개체 틀 24"/>
          <p:cNvSpPr/>
          <p:nvPr userDrawn="1"/>
        </p:nvSpPr>
        <p:spPr>
          <a:xfrm>
            <a:off x="9128216" y="632566"/>
            <a:ext cx="2485921" cy="75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4200" b="1">
                <a:solidFill>
                  <a:srgbClr val="455766">
                    <a:alpha val="7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dirty="0">
                <a:solidFill>
                  <a:schemeClr val="tx1">
                    <a:lumMod val="50000"/>
                    <a:lumOff val="50000"/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44" name="텍스트 개체 틀 24"/>
          <p:cNvSpPr/>
          <p:nvPr userDrawn="1"/>
        </p:nvSpPr>
        <p:spPr>
          <a:xfrm>
            <a:off x="302679" y="5865036"/>
            <a:ext cx="3245591" cy="46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algn="l">
              <a:lnSpc>
                <a:spcPct val="20000"/>
              </a:lnSpc>
              <a:spcBef>
                <a:spcPts val="1400"/>
              </a:spcBef>
              <a:defRPr sz="1200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i="1" spc="-20" baseline="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"/>
              </a:lnSpc>
              <a:spcBef>
                <a:spcPts val="1400"/>
              </a:spcBef>
              <a:defRPr sz="1200" i="1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https://dais.korea.ac.kr</a:t>
            </a:r>
          </a:p>
        </p:txBody>
      </p:sp>
      <p:sp>
        <p:nvSpPr>
          <p:cNvPr id="45" name="선"/>
          <p:cNvSpPr/>
          <p:nvPr/>
        </p:nvSpPr>
        <p:spPr>
          <a:xfrm>
            <a:off x="5130800" y="4398169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선"/>
          <p:cNvSpPr/>
          <p:nvPr/>
        </p:nvSpPr>
        <p:spPr>
          <a:xfrm>
            <a:off x="5130800" y="498437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선"/>
          <p:cNvSpPr/>
          <p:nvPr/>
        </p:nvSpPr>
        <p:spPr>
          <a:xfrm>
            <a:off x="5130800" y="5545181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선"/>
          <p:cNvSpPr/>
          <p:nvPr/>
        </p:nvSpPr>
        <p:spPr>
          <a:xfrm>
            <a:off x="5130800" y="611298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white@2x.png" descr="white@2x.png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44628" y="384424"/>
            <a:ext cx="830611" cy="41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그림 4" descr="그림 4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86229" y="295848"/>
            <a:ext cx="576056" cy="576057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직선 연결선[R] 6"/>
          <p:cNvSpPr/>
          <p:nvPr/>
        </p:nvSpPr>
        <p:spPr>
          <a:xfrm>
            <a:off x="940643" y="377019"/>
            <a:ext cx="1" cy="397071"/>
          </a:xfrm>
          <a:prstGeom prst="line">
            <a:avLst/>
          </a:prstGeom>
          <a:ln w="6350">
            <a:solidFill>
              <a:srgbClr val="FFFFFF">
                <a:alpha val="24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D8A4DC-89FC-1548-1E87-145919EE6C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8929" y="4868139"/>
            <a:ext cx="2408414" cy="26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79BD84B-1318-4B24-C2AA-E8873BD3B1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8929" y="5157794"/>
            <a:ext cx="2408414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Position, Korea University</a:t>
            </a:r>
            <a:endParaRPr kumimoji="1"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7C77978A-43C5-B8CD-5871-A1C221E3C88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928" y="5390654"/>
            <a:ext cx="3171247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 err="1"/>
              <a:t>email@korea.ac.kr</a:t>
            </a:r>
            <a:endParaRPr kumimoji="1"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7E9CDDB5-94FB-7433-4826-4F92204F87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1600" y="4174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1</a:t>
            </a:r>
            <a:endParaRPr kumimoji="1" lang="ko-KR" altLang="en-US" dirty="0"/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9367D4E7-A372-56C6-1F21-ABB32E34E8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1600" y="4751722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2</a:t>
            </a:r>
            <a:endParaRPr kumimoji="1"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EC4516B3-5BA9-EE42-0E38-0C57F37A6B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1600" y="5317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3</a:t>
            </a:r>
            <a:endParaRPr kumimoji="1" lang="ko-KR" altLang="en-US" dirty="0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5DDD13E-986D-31FF-1E75-B0343D74A75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1600" y="5882690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141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5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"/>
          <p:cNvSpPr/>
          <p:nvPr/>
        </p:nvSpPr>
        <p:spPr>
          <a:xfrm>
            <a:off x="1" y="-1"/>
            <a:ext cx="3776285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endParaRPr dirty="0"/>
          </a:p>
        </p:txBody>
      </p:sp>
      <p:sp>
        <p:nvSpPr>
          <p:cNvPr id="64" name="텍스트 개체 틀 24"/>
          <p:cNvSpPr/>
          <p:nvPr/>
        </p:nvSpPr>
        <p:spPr>
          <a:xfrm>
            <a:off x="4490245" y="4184117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5" name="텍스트 개체 틀 24"/>
          <p:cNvSpPr/>
          <p:nvPr/>
        </p:nvSpPr>
        <p:spPr>
          <a:xfrm>
            <a:off x="4490245" y="4768475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6" name="텍스트 개체 틀 24"/>
          <p:cNvSpPr/>
          <p:nvPr/>
        </p:nvSpPr>
        <p:spPr>
          <a:xfrm>
            <a:off x="4490245" y="5333704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7" name="텍스트 개체 틀 24"/>
          <p:cNvSpPr/>
          <p:nvPr/>
        </p:nvSpPr>
        <p:spPr>
          <a:xfrm>
            <a:off x="4490245" y="5898933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8" name="텍스트 개체 틀 24"/>
          <p:cNvSpPr/>
          <p:nvPr userDrawn="1"/>
        </p:nvSpPr>
        <p:spPr>
          <a:xfrm>
            <a:off x="9128215" y="632566"/>
            <a:ext cx="2485921" cy="75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4200" b="1">
                <a:solidFill>
                  <a:srgbClr val="455766">
                    <a:alpha val="7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dirty="0">
                <a:solidFill>
                  <a:schemeClr val="bg2">
                    <a:lumMod val="60000"/>
                    <a:lumOff val="40000"/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9" name="선"/>
          <p:cNvSpPr/>
          <p:nvPr/>
        </p:nvSpPr>
        <p:spPr>
          <a:xfrm>
            <a:off x="5130800" y="4398169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선"/>
          <p:cNvSpPr/>
          <p:nvPr/>
        </p:nvSpPr>
        <p:spPr>
          <a:xfrm>
            <a:off x="5130800" y="498437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선"/>
          <p:cNvSpPr/>
          <p:nvPr/>
        </p:nvSpPr>
        <p:spPr>
          <a:xfrm>
            <a:off x="5130800" y="5545181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선"/>
          <p:cNvSpPr/>
          <p:nvPr/>
        </p:nvSpPr>
        <p:spPr>
          <a:xfrm>
            <a:off x="5130800" y="611298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white@2x.png" descr="white@2x.png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44628" y="384424"/>
            <a:ext cx="830611" cy="41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4" descr="그림 4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86229" y="295848"/>
            <a:ext cx="576056" cy="57605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직선 연결선[R] 6"/>
          <p:cNvSpPr/>
          <p:nvPr/>
        </p:nvSpPr>
        <p:spPr>
          <a:xfrm>
            <a:off x="940643" y="377019"/>
            <a:ext cx="1" cy="397071"/>
          </a:xfrm>
          <a:prstGeom prst="line">
            <a:avLst/>
          </a:prstGeom>
          <a:ln w="6350">
            <a:solidFill>
              <a:srgbClr val="FFFFFF">
                <a:alpha val="24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텍스트 개체 틀 24"/>
          <p:cNvSpPr/>
          <p:nvPr/>
        </p:nvSpPr>
        <p:spPr>
          <a:xfrm>
            <a:off x="4490245" y="3599758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78" name="선"/>
          <p:cNvSpPr/>
          <p:nvPr/>
        </p:nvSpPr>
        <p:spPr>
          <a:xfrm>
            <a:off x="5130800" y="3813810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텍스트 개체 틀 24">
            <a:extLst>
              <a:ext uri="{FF2B5EF4-FFF2-40B4-BE49-F238E27FC236}">
                <a16:creationId xmlns:a16="http://schemas.microsoft.com/office/drawing/2014/main" id="{3E8DBA29-CC57-4706-201F-DD487052AC9C}"/>
              </a:ext>
            </a:extLst>
          </p:cNvPr>
          <p:cNvSpPr/>
          <p:nvPr userDrawn="1"/>
        </p:nvSpPr>
        <p:spPr>
          <a:xfrm>
            <a:off x="302679" y="5865036"/>
            <a:ext cx="3245591" cy="46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algn="l">
              <a:lnSpc>
                <a:spcPct val="20000"/>
              </a:lnSpc>
              <a:spcBef>
                <a:spcPts val="1400"/>
              </a:spcBef>
              <a:defRPr sz="1200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i="1" spc="-20" baseline="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"/>
              </a:lnSpc>
              <a:spcBef>
                <a:spcPts val="1400"/>
              </a:spcBef>
              <a:defRPr sz="1200" i="1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https://dais.korea.ac.kr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C8B3987-6869-AF38-8317-7CC8F285E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8929" y="4868139"/>
            <a:ext cx="2408414" cy="26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DFA7407E-2406-B3F8-F0D1-B2624F1EEA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929" y="5157794"/>
            <a:ext cx="2408414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Position, Korea University</a:t>
            </a:r>
            <a:endParaRPr kumimoji="1"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4A4EF85F-E54B-6CFC-99D2-F71023DF8D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8928" y="5390654"/>
            <a:ext cx="3171247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 err="1"/>
              <a:t>email@korea.ac.kr</a:t>
            </a:r>
            <a:endParaRPr kumimoji="1"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DADC673E-5091-1031-69A6-69DE2961FEA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1600" y="4174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2</a:t>
            </a:r>
            <a:endParaRPr kumimoji="1" lang="ko-KR" altLang="en-US" dirty="0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130CFD7E-15B8-DD3B-5032-3A05F70747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1600" y="4751722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3</a:t>
            </a:r>
            <a:endParaRPr kumimoji="1" lang="ko-KR" altLang="en-US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59819DD7-A09D-7353-DF71-04032239DA4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1600" y="5317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4</a:t>
            </a:r>
            <a:endParaRPr kumimoji="1" lang="ko-KR" altLang="en-US" dirty="0"/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434F8517-B807-FD4F-1BBE-9B805F840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1600" y="5882690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5</a:t>
            </a:r>
            <a:endParaRPr kumimoji="1" lang="ko-KR" altLang="en-US" dirty="0"/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6B656266-D954-24C5-5AB5-F17740A6A6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81600" y="3584658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1</a:t>
            </a:r>
            <a:endParaRPr kumimoji="1" lang="ko-KR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6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"/>
          <p:cNvSpPr/>
          <p:nvPr/>
        </p:nvSpPr>
        <p:spPr>
          <a:xfrm>
            <a:off x="1" y="-1"/>
            <a:ext cx="3776285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endParaRPr dirty="0"/>
          </a:p>
        </p:txBody>
      </p:sp>
      <p:sp>
        <p:nvSpPr>
          <p:cNvPr id="64" name="텍스트 개체 틀 24"/>
          <p:cNvSpPr/>
          <p:nvPr/>
        </p:nvSpPr>
        <p:spPr>
          <a:xfrm>
            <a:off x="4490245" y="4184117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텍스트 개체 틀 24"/>
          <p:cNvSpPr/>
          <p:nvPr/>
        </p:nvSpPr>
        <p:spPr>
          <a:xfrm>
            <a:off x="4490245" y="4768475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텍스트 개체 틀 24"/>
          <p:cNvSpPr/>
          <p:nvPr/>
        </p:nvSpPr>
        <p:spPr>
          <a:xfrm>
            <a:off x="4490245" y="5333704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텍스트 개체 틀 24"/>
          <p:cNvSpPr/>
          <p:nvPr/>
        </p:nvSpPr>
        <p:spPr>
          <a:xfrm>
            <a:off x="4490245" y="5898933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텍스트 개체 틀 24"/>
          <p:cNvSpPr/>
          <p:nvPr userDrawn="1"/>
        </p:nvSpPr>
        <p:spPr>
          <a:xfrm>
            <a:off x="9128215" y="632566"/>
            <a:ext cx="2485921" cy="75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4200" b="1">
                <a:solidFill>
                  <a:srgbClr val="455766">
                    <a:alpha val="7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dirty="0">
                <a:solidFill>
                  <a:schemeClr val="bg2">
                    <a:lumMod val="60000"/>
                    <a:lumOff val="40000"/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9" name="선"/>
          <p:cNvSpPr/>
          <p:nvPr/>
        </p:nvSpPr>
        <p:spPr>
          <a:xfrm>
            <a:off x="5130800" y="4398169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선"/>
          <p:cNvSpPr/>
          <p:nvPr/>
        </p:nvSpPr>
        <p:spPr>
          <a:xfrm>
            <a:off x="5130800" y="498437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선"/>
          <p:cNvSpPr/>
          <p:nvPr/>
        </p:nvSpPr>
        <p:spPr>
          <a:xfrm>
            <a:off x="5130800" y="5545181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선"/>
          <p:cNvSpPr/>
          <p:nvPr/>
        </p:nvSpPr>
        <p:spPr>
          <a:xfrm>
            <a:off x="5130800" y="611298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white@2x.png" descr="white@2x.png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44628" y="384424"/>
            <a:ext cx="830611" cy="41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4" descr="그림 4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86229" y="295848"/>
            <a:ext cx="576056" cy="57605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직선 연결선[R] 6"/>
          <p:cNvSpPr/>
          <p:nvPr/>
        </p:nvSpPr>
        <p:spPr>
          <a:xfrm>
            <a:off x="940643" y="377019"/>
            <a:ext cx="1" cy="397071"/>
          </a:xfrm>
          <a:prstGeom prst="line">
            <a:avLst/>
          </a:prstGeom>
          <a:ln w="6350">
            <a:solidFill>
              <a:srgbClr val="FFFFFF">
                <a:alpha val="24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텍스트 개체 틀 24"/>
          <p:cNvSpPr/>
          <p:nvPr/>
        </p:nvSpPr>
        <p:spPr>
          <a:xfrm>
            <a:off x="4490245" y="3599758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선"/>
          <p:cNvSpPr/>
          <p:nvPr/>
        </p:nvSpPr>
        <p:spPr>
          <a:xfrm>
            <a:off x="5130800" y="3813810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텍스트 개체 틀 24">
            <a:extLst>
              <a:ext uri="{FF2B5EF4-FFF2-40B4-BE49-F238E27FC236}">
                <a16:creationId xmlns:a16="http://schemas.microsoft.com/office/drawing/2014/main" id="{3E8DBA29-CC57-4706-201F-DD487052AC9C}"/>
              </a:ext>
            </a:extLst>
          </p:cNvPr>
          <p:cNvSpPr/>
          <p:nvPr userDrawn="1"/>
        </p:nvSpPr>
        <p:spPr>
          <a:xfrm>
            <a:off x="302679" y="5865036"/>
            <a:ext cx="3245591" cy="46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algn="l">
              <a:lnSpc>
                <a:spcPct val="20000"/>
              </a:lnSpc>
              <a:spcBef>
                <a:spcPts val="1400"/>
              </a:spcBef>
              <a:defRPr sz="1200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i="1" spc="-20" baseline="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"/>
              </a:lnSpc>
              <a:spcBef>
                <a:spcPts val="1400"/>
              </a:spcBef>
              <a:defRPr sz="1200" i="1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https://dais.korea.ac.kr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C8B3987-6869-AF38-8317-7CC8F285E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8929" y="4868139"/>
            <a:ext cx="2408414" cy="26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DFA7407E-2406-B3F8-F0D1-B2624F1EEA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929" y="5157794"/>
            <a:ext cx="2408414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Position, Korea University</a:t>
            </a:r>
            <a:endParaRPr kumimoji="1"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4A4EF85F-E54B-6CFC-99D2-F71023DF8D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8928" y="5390654"/>
            <a:ext cx="3171247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 err="1"/>
              <a:t>email@korea.ac.kr</a:t>
            </a:r>
            <a:endParaRPr kumimoji="1" lang="ko-KR" altLang="en-US" dirty="0"/>
          </a:p>
        </p:txBody>
      </p:sp>
      <p:sp>
        <p:nvSpPr>
          <p:cNvPr id="2" name="텍스트 개체 틀 24">
            <a:extLst>
              <a:ext uri="{FF2B5EF4-FFF2-40B4-BE49-F238E27FC236}">
                <a16:creationId xmlns:a16="http://schemas.microsoft.com/office/drawing/2014/main" id="{70C5A7E8-05C6-0686-C88A-A43BBD4EF03F}"/>
              </a:ext>
            </a:extLst>
          </p:cNvPr>
          <p:cNvSpPr/>
          <p:nvPr userDrawn="1"/>
        </p:nvSpPr>
        <p:spPr>
          <a:xfrm>
            <a:off x="4490245" y="3027386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선">
            <a:extLst>
              <a:ext uri="{FF2B5EF4-FFF2-40B4-BE49-F238E27FC236}">
                <a16:creationId xmlns:a16="http://schemas.microsoft.com/office/drawing/2014/main" id="{ED3F23C8-2EF5-9EC5-DE7D-1F61FB2180B6}"/>
              </a:ext>
            </a:extLst>
          </p:cNvPr>
          <p:cNvSpPr/>
          <p:nvPr userDrawn="1"/>
        </p:nvSpPr>
        <p:spPr>
          <a:xfrm>
            <a:off x="5130800" y="3241438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12">
            <a:extLst>
              <a:ext uri="{FF2B5EF4-FFF2-40B4-BE49-F238E27FC236}">
                <a16:creationId xmlns:a16="http://schemas.microsoft.com/office/drawing/2014/main" id="{7257BA1C-27C4-D22A-BB6F-77A073956D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1600" y="4174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3</a:t>
            </a:r>
            <a:endParaRPr kumimoji="1" lang="ko-KR" altLang="en-US" dirty="0"/>
          </a:p>
        </p:txBody>
      </p:sp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67FD5FE5-5C04-E1EA-D92E-BEBE033E836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1600" y="4751722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4</a:t>
            </a:r>
            <a:endParaRPr kumimoji="1" lang="ko-KR" altLang="en-US" dirty="0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24D39DBA-CBD6-D0E5-097E-9A469B785A0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1600" y="5317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5</a:t>
            </a:r>
            <a:endParaRPr kumimoji="1"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B812E23A-2605-6E5A-6CB2-9006F6E8D19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1600" y="5882690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6</a:t>
            </a:r>
            <a:endParaRPr kumimoji="1" lang="ko-KR" altLang="en-US" dirty="0"/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B95C687C-9507-4548-AD7C-69F60CC7B65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81600" y="3019101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1</a:t>
            </a:r>
            <a:endParaRPr kumimoji="1"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4808A81F-19C6-AD88-41F9-9ACF12524F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1600" y="3584585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567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1AD2B9-0E84-13AB-C684-DB14EDA347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197" y="6641538"/>
            <a:ext cx="9648000" cy="233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CE4FE2-C7F4-1541-35EE-90C48CF7E9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65100" y="6259654"/>
            <a:ext cx="1930400" cy="774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DBFF7D-5138-F901-DAD9-819B169D7F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09300" y="276827"/>
            <a:ext cx="965200" cy="480538"/>
          </a:xfrm>
          <a:prstGeom prst="rect">
            <a:avLst/>
          </a:prstGeom>
        </p:spPr>
      </p:pic>
      <p:sp>
        <p:nvSpPr>
          <p:cNvPr id="2" name="직사각형 10">
            <a:extLst>
              <a:ext uri="{FF2B5EF4-FFF2-40B4-BE49-F238E27FC236}">
                <a16:creationId xmlns:a16="http://schemas.microsoft.com/office/drawing/2014/main" id="{ACECFEEB-4993-97C2-44F7-9E4A4D4B5EE4}"/>
              </a:ext>
            </a:extLst>
          </p:cNvPr>
          <p:cNvSpPr/>
          <p:nvPr userDrawn="1"/>
        </p:nvSpPr>
        <p:spPr>
          <a:xfrm>
            <a:off x="336295" y="409573"/>
            <a:ext cx="105818" cy="273052"/>
          </a:xfrm>
          <a:prstGeom prst="rect">
            <a:avLst/>
          </a:prstGeom>
          <a:solidFill>
            <a:srgbClr val="C7C7C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24751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endParaRPr/>
          </a:p>
        </p:txBody>
      </p:sp>
      <p:sp>
        <p:nvSpPr>
          <p:cNvPr id="6" name="Test">
            <a:extLst>
              <a:ext uri="{FF2B5EF4-FFF2-40B4-BE49-F238E27FC236}">
                <a16:creationId xmlns:a16="http://schemas.microsoft.com/office/drawing/2014/main" id="{543C8827-1771-012A-9B21-C22F2E2931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46100" y="210996"/>
            <a:ext cx="10985500" cy="67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dirty="0"/>
              <a:t>Test</a:t>
            </a:r>
          </a:p>
        </p:txBody>
      </p:sp>
      <p:sp>
        <p:nvSpPr>
          <p:cNvPr id="7" name="슬라이드 번호">
            <a:extLst>
              <a:ext uri="{FF2B5EF4-FFF2-40B4-BE49-F238E27FC236}">
                <a16:creationId xmlns:a16="http://schemas.microsoft.com/office/drawing/2014/main" id="{06E20DF7-4670-039A-24F0-9A18D9ED96C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09437" y="6585094"/>
            <a:ext cx="141263" cy="152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000" spc="-50"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367D96E-AE26-44A2-E14B-20319199C2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0063" y="1168360"/>
            <a:ext cx="11201400" cy="51006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ko-KR" dirty="0"/>
              <a:t>Level 1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Level 2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Level 3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Level 4</a:t>
            </a:r>
            <a:endParaRPr kumimoji="1"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1" r:id="rId4"/>
    <p:sldLayoutId id="2147483658" r:id="rId5"/>
    <p:sldLayoutId id="2147483653" r:id="rId6"/>
  </p:sldLayoutIdLst>
  <p:transition spd="med"/>
  <p:hf hdr="0" ft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24000" marR="0" indent="-324000" algn="l" defTabSz="914400" latinLnBrk="0">
        <a:lnSpc>
          <a:spcPct val="10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90000"/>
        <a:buFont typeface="Helvetica"/>
        <a:buChar char="❑"/>
        <a:tabLst/>
        <a:defRPr sz="22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1pPr>
      <a:lvl2pPr marL="432000" marR="0" indent="-216000" algn="l" defTabSz="914400" latinLnBrk="0">
        <a:lnSpc>
          <a:spcPct val="100000"/>
        </a:lnSpc>
        <a:spcBef>
          <a:spcPts val="1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▪"/>
        <a:tabLst/>
        <a:defRPr sz="20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2pPr>
      <a:lvl3pPr marL="756000" marR="0" indent="-252000" algn="l" defTabSz="914400" latinLnBrk="0">
        <a:lnSpc>
          <a:spcPct val="100000"/>
        </a:lnSpc>
        <a:spcBef>
          <a:spcPts val="1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18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3pPr>
      <a:lvl4pPr marL="972000" marR="0" indent="-324000" algn="l" defTabSz="914400" latinLnBrk="0">
        <a:lnSpc>
          <a:spcPct val="100000"/>
        </a:lnSpc>
        <a:spcBef>
          <a:spcPts val="1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‒"/>
        <a:tabLst/>
        <a:defRPr sz="16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4pPr>
      <a:lvl5pPr marL="0" marR="0" indent="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Tx/>
        <a:buFont typeface="Helvetica"/>
        <a:buNone/>
        <a:tabLst/>
        <a:defRPr sz="22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5pPr>
      <a:lvl6pPr marL="25654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0226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4798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39370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B19BF-47FA-36B7-F91E-3DB34E52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81199"/>
            <a:ext cx="9387840" cy="1524001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7302F-9176-CCA5-4537-4BF59CF48C0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2024.10.03</a:t>
            </a:r>
          </a:p>
          <a:p>
            <a:endParaRPr lang="ko-KR" altLang="en-US" dirty="0"/>
          </a:p>
        </p:txBody>
      </p:sp>
      <p:sp>
        <p:nvSpPr>
          <p:cNvPr id="7" name="Susik Yoon…">
            <a:extLst>
              <a:ext uri="{FF2B5EF4-FFF2-40B4-BE49-F238E27FC236}">
                <a16:creationId xmlns:a16="http://schemas.microsoft.com/office/drawing/2014/main" id="{0383B430-F840-2450-1B8D-595DAD638AA4}"/>
              </a:ext>
            </a:extLst>
          </p:cNvPr>
          <p:cNvSpPr txBox="1"/>
          <p:nvPr/>
        </p:nvSpPr>
        <p:spPr>
          <a:xfrm>
            <a:off x="3740115" y="4476077"/>
            <a:ext cx="4711770" cy="26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822959">
              <a:lnSpc>
                <a:spcPct val="70000"/>
              </a:lnSpc>
              <a:spcBef>
                <a:spcPts val="1000"/>
              </a:spcBef>
              <a:defRPr sz="1350" b="1">
                <a:solidFill>
                  <a:srgbClr val="FFFFFF">
                    <a:alpha val="9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sik Yoon…">
            <a:extLst>
              <a:ext uri="{FF2B5EF4-FFF2-40B4-BE49-F238E27FC236}">
                <a16:creationId xmlns:a16="http://schemas.microsoft.com/office/drawing/2014/main" id="{BAA9DAFA-BA53-020E-CAA1-E9C09224A610}"/>
              </a:ext>
            </a:extLst>
          </p:cNvPr>
          <p:cNvSpPr txBox="1"/>
          <p:nvPr/>
        </p:nvSpPr>
        <p:spPr>
          <a:xfrm>
            <a:off x="3730176" y="4774359"/>
            <a:ext cx="471177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822959">
              <a:lnSpc>
                <a:spcPct val="40000"/>
              </a:lnSpc>
              <a:spcBef>
                <a:spcPts val="1000"/>
              </a:spcBef>
              <a:defRPr sz="1079" i="1">
                <a:solidFill>
                  <a:srgbClr val="FFFFFF">
                    <a:alpha val="9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" altLang="ko-KR" spc="20" dirty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" altLang="ko-KR" spc="2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22959">
              <a:lnSpc>
                <a:spcPct val="40000"/>
              </a:lnSpc>
              <a:spcBef>
                <a:spcPts val="1000"/>
              </a:spcBef>
              <a:defRPr sz="1079" i="1">
                <a:solidFill>
                  <a:srgbClr val="FFFFFF">
                    <a:alpha val="9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" altLang="ko-KR" spc="20" baseline="0" dirty="0">
                <a:latin typeface="Arial" panose="020B0604020202020204" pitchFamily="34" charset="0"/>
                <a:cs typeface="Arial" panose="020B0604020202020204" pitchFamily="34" charset="0"/>
              </a:rPr>
              <a:t>Korea University</a:t>
            </a:r>
          </a:p>
        </p:txBody>
      </p:sp>
    </p:spTree>
    <p:extLst>
      <p:ext uri="{BB962C8B-B14F-4D97-AF65-F5344CB8AC3E}">
        <p14:creationId xmlns:p14="http://schemas.microsoft.com/office/powerpoint/2010/main" val="26913098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02D297-EABA-D5E1-368C-A7AF65ABEB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871685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4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EB601-E03A-91AD-6A90-F25307AA3EF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315516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3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558B3-210A-66CD-5A57-A6A6A00537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749187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2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C1163-B7E6-AF8F-3078-83E95B1ED06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169568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1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1D0DB0F-A4C2-8108-6253-5E4D54CC867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Autofit/>
          </a:bodyPr>
          <a:lstStyle/>
          <a:p>
            <a:endParaRPr kumimoji="1"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C256AB3-04AC-6B38-EFD2-5B5F7E4254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61D1D84-586E-0AF3-3BA4-2FEB0A237C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61195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17DB741-051F-5CD0-20E5-5B15262F5F3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AD2DF4E-BFBE-38FA-A20E-E33CAD50EEB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0D7DE2-BECD-CED4-2F33-2FC7C0A2DD9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BF874168-CD90-B9D6-01D5-4B457B2D18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871685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5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9E8A799-CB1E-B7B9-B47B-2B7557A837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315516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4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1FB6A359-4AEA-58C3-1A30-6E367A60C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749187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3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3D9DDF40-C64C-8922-C729-A3C75FB35C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169568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2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32C97006-E504-2F69-68D4-0B85E1FEFBDE}"/>
              </a:ext>
            </a:extLst>
          </p:cNvPr>
          <p:cNvSpPr txBox="1">
            <a:spLocks/>
          </p:cNvSpPr>
          <p:nvPr/>
        </p:nvSpPr>
        <p:spPr>
          <a:xfrm>
            <a:off x="5181600" y="3604084"/>
            <a:ext cx="6350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24000" marR="0" indent="-324000" algn="l" defTabSz="9144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90000"/>
              <a:buFont typeface="Helvetica"/>
              <a:buChar char="❑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  <a:lvl2pPr marL="432000" marR="0" indent="-216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2pPr>
            <a:lvl3pPr marL="756000" marR="0" indent="-252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18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3pPr>
            <a:lvl4pPr marL="972000" marR="0" indent="-324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‒"/>
              <a:tabLst/>
              <a:defRPr sz="16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4pPr>
            <a:lvl5pPr marL="0" marR="0" indent="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Tx/>
              <a:buFont typeface="Helvetica"/>
              <a:buNone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5pPr>
            <a:lvl6pPr marL="25654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30226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34798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39370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pPr marL="0" indent="0" algn="r" hangingPunct="1">
              <a:buFont typeface="Helvetica"/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1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821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2C9F0B8-BF5A-1CB8-02FA-3883EC2EFE1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799FCCF-E935-5B6C-FE66-C25FCB6AF7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852CB37-0771-4289-5F29-A7030A62AFF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614A806B-C138-A1EF-8A5D-12A77934F70A}"/>
              </a:ext>
            </a:extLst>
          </p:cNvPr>
          <p:cNvSpPr txBox="1">
            <a:spLocks/>
          </p:cNvSpPr>
          <p:nvPr/>
        </p:nvSpPr>
        <p:spPr>
          <a:xfrm>
            <a:off x="5139720" y="3604084"/>
            <a:ext cx="6350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24000" marR="0" indent="-324000" algn="l" defTabSz="9144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90000"/>
              <a:buFont typeface="Helvetica"/>
              <a:buChar char="❑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  <a:lvl2pPr marL="432000" marR="0" indent="-216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2pPr>
            <a:lvl3pPr marL="756000" marR="0" indent="-252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18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3pPr>
            <a:lvl4pPr marL="972000" marR="0" indent="-324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‒"/>
              <a:tabLst/>
              <a:defRPr sz="16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4pPr>
            <a:lvl5pPr marL="0" marR="0" indent="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Tx/>
              <a:buFont typeface="Helvetica"/>
              <a:buNone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5pPr>
            <a:lvl6pPr marL="25654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30226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34798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39370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pPr marL="0" indent="0" algn="r" hangingPunct="1">
              <a:buFont typeface="Helvetica"/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2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텍스트 개체 틀 1">
            <a:extLst>
              <a:ext uri="{FF2B5EF4-FFF2-40B4-BE49-F238E27FC236}">
                <a16:creationId xmlns:a16="http://schemas.microsoft.com/office/drawing/2014/main" id="{EE5C5397-9765-9CB9-BEC4-2EB6C9CB69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871685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6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3D646F1D-C82D-A51B-E01C-8E649838EA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315516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5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0F27D747-F993-5A86-5C03-A0D5C3624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749187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4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텍스트 개체 틀 4">
            <a:extLst>
              <a:ext uri="{FF2B5EF4-FFF2-40B4-BE49-F238E27FC236}">
                <a16:creationId xmlns:a16="http://schemas.microsoft.com/office/drawing/2014/main" id="{7B0B66F9-332A-9090-8588-B5FCB2AFEA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169568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3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53A03450-CB14-ECB6-BCD5-736D2FA409A8}"/>
              </a:ext>
            </a:extLst>
          </p:cNvPr>
          <p:cNvSpPr txBox="1">
            <a:spLocks/>
          </p:cNvSpPr>
          <p:nvPr/>
        </p:nvSpPr>
        <p:spPr>
          <a:xfrm>
            <a:off x="5139720" y="3045672"/>
            <a:ext cx="6350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24000" marR="0" indent="-324000" algn="l" defTabSz="9144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90000"/>
              <a:buFont typeface="Helvetica"/>
              <a:buChar char="❑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  <a:lvl2pPr marL="432000" marR="0" indent="-216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2pPr>
            <a:lvl3pPr marL="756000" marR="0" indent="-252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18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3pPr>
            <a:lvl4pPr marL="972000" marR="0" indent="-324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‒"/>
              <a:tabLst/>
              <a:defRPr sz="16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4pPr>
            <a:lvl5pPr marL="0" marR="0" indent="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Tx/>
              <a:buFont typeface="Helvetica"/>
              <a:buNone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5pPr>
            <a:lvl6pPr marL="25654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30226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34798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39370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pPr marL="0" indent="0" algn="r" hangingPunct="1">
              <a:buFont typeface="Helvetica"/>
              <a:buNone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1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736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F9625-4FE5-1EF3-3DDA-92EB47F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Chapter title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594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F28C-1E2D-A0D1-9E52-1B7C9121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Page Title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6E2405-18CB-E241-20E8-5ED5973AA1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5A224-A4F0-84A5-1A8B-9DADB213C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Level 1</a:t>
            </a:r>
          </a:p>
          <a:p>
            <a:pPr lvl="1"/>
            <a:r>
              <a:rPr kumimoji="1" lang="en-US" altLang="ko-KR" dirty="0"/>
              <a:t>Level 2</a:t>
            </a:r>
          </a:p>
          <a:p>
            <a:pPr lvl="2"/>
            <a:r>
              <a:rPr kumimoji="1" lang="en-US" altLang="ko-KR" dirty="0"/>
              <a:t>Level 3</a:t>
            </a:r>
          </a:p>
          <a:p>
            <a:pPr lvl="3"/>
            <a:r>
              <a:rPr kumimoji="1" lang="en-US" altLang="ko-KR" dirty="0"/>
              <a:t>Level 4</a:t>
            </a:r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5206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AIS">
  <a:themeElements>
    <a:clrScheme name="DA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I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AIS">
  <a:themeElements>
    <a:clrScheme name="DA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I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54</Words>
  <Application>Microsoft Macintosh PowerPoint</Application>
  <PresentationFormat>와이드스크린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Helvetica</vt:lpstr>
      <vt:lpstr>DAIS</vt:lpstr>
      <vt:lpstr>Data and Adaptive Intelligence Systems Lab</vt:lpstr>
      <vt:lpstr>PowerPoint 프레젠테이션</vt:lpstr>
      <vt:lpstr>PowerPoint 프레젠테이션</vt:lpstr>
      <vt:lpstr>PowerPoint 프레젠테이션</vt:lpstr>
      <vt:lpstr>Chapter title</vt:lpstr>
      <vt:lpstr>Page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정우준[ 학부재학 / 컴퓨터학과 ]</cp:lastModifiedBy>
  <cp:revision>83</cp:revision>
  <dcterms:modified xsi:type="dcterms:W3CDTF">2025-02-21T10:48:49Z</dcterms:modified>
</cp:coreProperties>
</file>