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1" r:id="rId10"/>
    <p:sldId id="272" r:id="rId11"/>
    <p:sldId id="268" r:id="rId12"/>
    <p:sldId id="270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80" autoAdjust="0"/>
  </p:normalViewPr>
  <p:slideViewPr>
    <p:cSldViewPr snapToGrid="0">
      <p:cViewPr varScale="1">
        <p:scale>
          <a:sx n="53" d="100"/>
          <a:sy n="5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B0E40-43AC-4164-83F8-87074B9BE4F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96D07FC8-5E52-4D4F-B60C-2040A504A712}">
      <dgm:prSet phldrT="[텍스트]"/>
      <dgm:spPr/>
      <dgm:t>
        <a:bodyPr/>
        <a:lstStyle/>
        <a:p>
          <a:pPr latinLnBrk="1"/>
          <a:r>
            <a:rPr lang="en-US" altLang="ko-KR" dirty="0"/>
            <a:t>Arduino</a:t>
          </a:r>
          <a:endParaRPr lang="ko-KR" altLang="en-US" dirty="0"/>
        </a:p>
      </dgm:t>
    </dgm:pt>
    <dgm:pt modelId="{FAAFB83B-4B0F-44F7-A320-44C29D795828}" type="parTrans" cxnId="{ECBA52E3-8905-4CA8-8A5C-6856CBF8BD5B}">
      <dgm:prSet/>
      <dgm:spPr/>
      <dgm:t>
        <a:bodyPr/>
        <a:lstStyle/>
        <a:p>
          <a:pPr latinLnBrk="1"/>
          <a:endParaRPr lang="ko-KR" altLang="en-US"/>
        </a:p>
      </dgm:t>
    </dgm:pt>
    <dgm:pt modelId="{88A145B9-09BF-444E-B4CC-2CEF2C8D9A1B}" type="sibTrans" cxnId="{ECBA52E3-8905-4CA8-8A5C-6856CBF8BD5B}">
      <dgm:prSet/>
      <dgm:spPr/>
      <dgm:t>
        <a:bodyPr/>
        <a:lstStyle/>
        <a:p>
          <a:pPr latinLnBrk="1"/>
          <a:endParaRPr lang="ko-KR" altLang="en-US"/>
        </a:p>
      </dgm:t>
    </dgm:pt>
    <dgm:pt modelId="{6753B7A6-CB27-4382-97F4-BE2E9E9B8A80}">
      <dgm:prSet phldrT="[텍스트]"/>
      <dgm:spPr/>
      <dgm:t>
        <a:bodyPr/>
        <a:lstStyle/>
        <a:p>
          <a:pPr latinLnBrk="1"/>
          <a:r>
            <a:rPr lang="en-US" altLang="ko-KR" dirty="0"/>
            <a:t>HTML</a:t>
          </a:r>
          <a:endParaRPr lang="ko-KR" altLang="en-US" dirty="0"/>
        </a:p>
      </dgm:t>
    </dgm:pt>
    <dgm:pt modelId="{1F8610EC-4F99-4617-B335-218B023090A1}" type="parTrans" cxnId="{33C0E9BC-397F-45D8-A11D-90A9A986A1F6}">
      <dgm:prSet/>
      <dgm:spPr/>
      <dgm:t>
        <a:bodyPr/>
        <a:lstStyle/>
        <a:p>
          <a:pPr latinLnBrk="1"/>
          <a:endParaRPr lang="ko-KR" altLang="en-US"/>
        </a:p>
      </dgm:t>
    </dgm:pt>
    <dgm:pt modelId="{6F1F5F34-78EF-4F56-9623-DDC85F874AC5}" type="sibTrans" cxnId="{33C0E9BC-397F-45D8-A11D-90A9A986A1F6}">
      <dgm:prSet/>
      <dgm:spPr/>
      <dgm:t>
        <a:bodyPr/>
        <a:lstStyle/>
        <a:p>
          <a:pPr latinLnBrk="1"/>
          <a:endParaRPr lang="ko-KR" altLang="en-US"/>
        </a:p>
      </dgm:t>
    </dgm:pt>
    <dgm:pt modelId="{B92E02D7-0D88-456B-99C0-2C52835997EB}">
      <dgm:prSet phldrT="[텍스트]"/>
      <dgm:spPr/>
      <dgm:t>
        <a:bodyPr/>
        <a:lstStyle/>
        <a:p>
          <a:pPr latinLnBrk="1"/>
          <a:r>
            <a:rPr lang="en-US" altLang="ko-KR" dirty="0"/>
            <a:t>SG-90</a:t>
          </a:r>
          <a:endParaRPr lang="ko-KR" altLang="en-US" dirty="0"/>
        </a:p>
      </dgm:t>
    </dgm:pt>
    <dgm:pt modelId="{646C4C47-3722-4BA5-A468-9633B566ACEE}" type="parTrans" cxnId="{3A386FC4-9B47-4FB9-AC62-221FB5C68AB5}">
      <dgm:prSet/>
      <dgm:spPr/>
      <dgm:t>
        <a:bodyPr/>
        <a:lstStyle/>
        <a:p>
          <a:pPr latinLnBrk="1"/>
          <a:endParaRPr lang="ko-KR" altLang="en-US"/>
        </a:p>
      </dgm:t>
    </dgm:pt>
    <dgm:pt modelId="{89EC849B-AFD0-4943-958D-1AC29D366D0B}" type="sibTrans" cxnId="{3A386FC4-9B47-4FB9-AC62-221FB5C68AB5}">
      <dgm:prSet/>
      <dgm:spPr/>
      <dgm:t>
        <a:bodyPr/>
        <a:lstStyle/>
        <a:p>
          <a:pPr latinLnBrk="1"/>
          <a:endParaRPr lang="ko-KR" altLang="en-US"/>
        </a:p>
      </dgm:t>
    </dgm:pt>
    <dgm:pt modelId="{FD546F3F-3207-4D5E-B98C-D5830789552A}" type="pres">
      <dgm:prSet presAssocID="{B7AB0E40-43AC-4164-83F8-87074B9BE4FE}" presName="Name0" presStyleCnt="0">
        <dgm:presLayoutVars>
          <dgm:dir/>
          <dgm:resizeHandles val="exact"/>
        </dgm:presLayoutVars>
      </dgm:prSet>
      <dgm:spPr/>
    </dgm:pt>
    <dgm:pt modelId="{DA6442C0-B2B8-4563-AA31-580D33B29E19}" type="pres">
      <dgm:prSet presAssocID="{B7AB0E40-43AC-4164-83F8-87074B9BE4FE}" presName="fgShape" presStyleLbl="fgShp" presStyleIdx="0" presStyleCnt="1"/>
      <dgm:spPr/>
    </dgm:pt>
    <dgm:pt modelId="{F0C5724B-AAA4-4329-BF2D-2F0030D4634F}" type="pres">
      <dgm:prSet presAssocID="{B7AB0E40-43AC-4164-83F8-87074B9BE4FE}" presName="linComp" presStyleCnt="0"/>
      <dgm:spPr/>
    </dgm:pt>
    <dgm:pt modelId="{7454ADA6-C0E0-4163-92F2-2288CC1BE46B}" type="pres">
      <dgm:prSet presAssocID="{96D07FC8-5E52-4D4F-B60C-2040A504A712}" presName="compNode" presStyleCnt="0"/>
      <dgm:spPr/>
    </dgm:pt>
    <dgm:pt modelId="{D60F4F6C-0EE0-4153-992A-1D9150FFE8B6}" type="pres">
      <dgm:prSet presAssocID="{96D07FC8-5E52-4D4F-B60C-2040A504A712}" presName="bkgdShap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4C05DE9-162A-49DF-B298-B9D87F263E60}" type="pres">
      <dgm:prSet presAssocID="{96D07FC8-5E52-4D4F-B60C-2040A504A712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9EAEF1-FF3B-4B91-B956-CF3799FB7757}" type="pres">
      <dgm:prSet presAssocID="{96D07FC8-5E52-4D4F-B60C-2040A504A712}" presName="invisiNode" presStyleLbl="node1" presStyleIdx="0" presStyleCnt="3"/>
      <dgm:spPr/>
    </dgm:pt>
    <dgm:pt modelId="{A3EB010F-1DCB-4671-A44A-9F40B5FD61B9}" type="pres">
      <dgm:prSet presAssocID="{96D07FC8-5E52-4D4F-B60C-2040A504A712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4C958398-49D8-4F52-9DA9-5384BF6AB684}" type="pres">
      <dgm:prSet presAssocID="{88A145B9-09BF-444E-B4CC-2CEF2C8D9A1B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C6BAB74-DD11-4BEC-8AA6-98F9DFC4ED29}" type="pres">
      <dgm:prSet presAssocID="{6753B7A6-CB27-4382-97F4-BE2E9E9B8A80}" presName="compNode" presStyleCnt="0"/>
      <dgm:spPr/>
    </dgm:pt>
    <dgm:pt modelId="{04953DAE-90C6-46FB-8A47-8E9E7109496F}" type="pres">
      <dgm:prSet presAssocID="{6753B7A6-CB27-4382-97F4-BE2E9E9B8A80}" presName="bkgdShap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55C7586-714C-42F1-8BCB-FAFB55A65F0E}" type="pres">
      <dgm:prSet presAssocID="{6753B7A6-CB27-4382-97F4-BE2E9E9B8A8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CD0158-A870-41CE-BEA3-52B4AC413FCE}" type="pres">
      <dgm:prSet presAssocID="{6753B7A6-CB27-4382-97F4-BE2E9E9B8A80}" presName="invisiNode" presStyleLbl="node1" presStyleIdx="1" presStyleCnt="3"/>
      <dgm:spPr/>
    </dgm:pt>
    <dgm:pt modelId="{BCC6E1E5-6E9D-401F-80AB-0928D1B25165}" type="pres">
      <dgm:prSet presAssocID="{6753B7A6-CB27-4382-97F4-BE2E9E9B8A80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FC5EF844-9155-4323-A709-4B8240AAF29C}" type="pres">
      <dgm:prSet presAssocID="{6F1F5F34-78EF-4F56-9623-DDC85F874AC5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4EF40A4-78D0-4465-AEC8-5CF2ECA29849}" type="pres">
      <dgm:prSet presAssocID="{B92E02D7-0D88-456B-99C0-2C52835997EB}" presName="compNode" presStyleCnt="0"/>
      <dgm:spPr/>
    </dgm:pt>
    <dgm:pt modelId="{32F3CBFD-359E-49AA-B1A1-4D15F0254D21}" type="pres">
      <dgm:prSet presAssocID="{B92E02D7-0D88-456B-99C0-2C52835997EB}" presName="bkgdShap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C4E89AB-BD8A-4B9C-8889-7C7CD0041088}" type="pres">
      <dgm:prSet presAssocID="{B92E02D7-0D88-456B-99C0-2C52835997EB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69963D-56BA-4A58-BFC5-ED84744D59F6}" type="pres">
      <dgm:prSet presAssocID="{B92E02D7-0D88-456B-99C0-2C52835997EB}" presName="invisiNode" presStyleLbl="node1" presStyleIdx="2" presStyleCnt="3"/>
      <dgm:spPr/>
    </dgm:pt>
    <dgm:pt modelId="{5667119D-5DFD-4823-9C6E-8019E0C258AA}" type="pres">
      <dgm:prSet presAssocID="{B92E02D7-0D88-456B-99C0-2C52835997EB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9000" r="-9000"/>
          </a:stretch>
        </a:blipFill>
      </dgm:spPr>
    </dgm:pt>
  </dgm:ptLst>
  <dgm:cxnLst>
    <dgm:cxn modelId="{881600BF-19E9-4942-B4B5-8EFBDAA78F26}" type="presOf" srcId="{B92E02D7-0D88-456B-99C0-2C52835997EB}" destId="{32F3CBFD-359E-49AA-B1A1-4D15F0254D21}" srcOrd="0" destOrd="0" presId="urn:microsoft.com/office/officeart/2005/8/layout/hList7"/>
    <dgm:cxn modelId="{E6F2E8E6-7185-43F4-877C-2BC56C28FE89}" type="presOf" srcId="{96D07FC8-5E52-4D4F-B60C-2040A504A712}" destId="{D60F4F6C-0EE0-4153-992A-1D9150FFE8B6}" srcOrd="0" destOrd="0" presId="urn:microsoft.com/office/officeart/2005/8/layout/hList7"/>
    <dgm:cxn modelId="{DD0FB393-92D8-4D55-9846-8C2E9F8A66B7}" type="presOf" srcId="{96D07FC8-5E52-4D4F-B60C-2040A504A712}" destId="{14C05DE9-162A-49DF-B298-B9D87F263E60}" srcOrd="1" destOrd="0" presId="urn:microsoft.com/office/officeart/2005/8/layout/hList7"/>
    <dgm:cxn modelId="{82C50BD4-FA2A-428F-B886-9D427E699118}" type="presOf" srcId="{B92E02D7-0D88-456B-99C0-2C52835997EB}" destId="{2C4E89AB-BD8A-4B9C-8889-7C7CD0041088}" srcOrd="1" destOrd="0" presId="urn:microsoft.com/office/officeart/2005/8/layout/hList7"/>
    <dgm:cxn modelId="{0EEA4240-027F-4466-8C43-61774EAFE32A}" type="presOf" srcId="{6753B7A6-CB27-4382-97F4-BE2E9E9B8A80}" destId="{855C7586-714C-42F1-8BCB-FAFB55A65F0E}" srcOrd="1" destOrd="0" presId="urn:microsoft.com/office/officeart/2005/8/layout/hList7"/>
    <dgm:cxn modelId="{994C893A-3C06-4EDE-AC3D-CE004C1B0E7C}" type="presOf" srcId="{88A145B9-09BF-444E-B4CC-2CEF2C8D9A1B}" destId="{4C958398-49D8-4F52-9DA9-5384BF6AB684}" srcOrd="0" destOrd="0" presId="urn:microsoft.com/office/officeart/2005/8/layout/hList7"/>
    <dgm:cxn modelId="{E67391C3-5A5C-4CEE-B2AA-202679A858AC}" type="presOf" srcId="{6753B7A6-CB27-4382-97F4-BE2E9E9B8A80}" destId="{04953DAE-90C6-46FB-8A47-8E9E7109496F}" srcOrd="0" destOrd="0" presId="urn:microsoft.com/office/officeart/2005/8/layout/hList7"/>
    <dgm:cxn modelId="{F1968C87-8DFE-4D01-95F1-63DF5B6D5ED0}" type="presOf" srcId="{6F1F5F34-78EF-4F56-9623-DDC85F874AC5}" destId="{FC5EF844-9155-4323-A709-4B8240AAF29C}" srcOrd="0" destOrd="0" presId="urn:microsoft.com/office/officeart/2005/8/layout/hList7"/>
    <dgm:cxn modelId="{A01632FC-546B-4DC4-8A87-BA6174EC0787}" type="presOf" srcId="{B7AB0E40-43AC-4164-83F8-87074B9BE4FE}" destId="{FD546F3F-3207-4D5E-B98C-D5830789552A}" srcOrd="0" destOrd="0" presId="urn:microsoft.com/office/officeart/2005/8/layout/hList7"/>
    <dgm:cxn modelId="{3A386FC4-9B47-4FB9-AC62-221FB5C68AB5}" srcId="{B7AB0E40-43AC-4164-83F8-87074B9BE4FE}" destId="{B92E02D7-0D88-456B-99C0-2C52835997EB}" srcOrd="2" destOrd="0" parTransId="{646C4C47-3722-4BA5-A468-9633B566ACEE}" sibTransId="{89EC849B-AFD0-4943-958D-1AC29D366D0B}"/>
    <dgm:cxn modelId="{ECBA52E3-8905-4CA8-8A5C-6856CBF8BD5B}" srcId="{B7AB0E40-43AC-4164-83F8-87074B9BE4FE}" destId="{96D07FC8-5E52-4D4F-B60C-2040A504A712}" srcOrd="0" destOrd="0" parTransId="{FAAFB83B-4B0F-44F7-A320-44C29D795828}" sibTransId="{88A145B9-09BF-444E-B4CC-2CEF2C8D9A1B}"/>
    <dgm:cxn modelId="{33C0E9BC-397F-45D8-A11D-90A9A986A1F6}" srcId="{B7AB0E40-43AC-4164-83F8-87074B9BE4FE}" destId="{6753B7A6-CB27-4382-97F4-BE2E9E9B8A80}" srcOrd="1" destOrd="0" parTransId="{1F8610EC-4F99-4617-B335-218B023090A1}" sibTransId="{6F1F5F34-78EF-4F56-9623-DDC85F874AC5}"/>
    <dgm:cxn modelId="{47F2E2B6-66E6-4053-859B-859CD3E8236C}" type="presParOf" srcId="{FD546F3F-3207-4D5E-B98C-D5830789552A}" destId="{DA6442C0-B2B8-4563-AA31-580D33B29E19}" srcOrd="0" destOrd="0" presId="urn:microsoft.com/office/officeart/2005/8/layout/hList7"/>
    <dgm:cxn modelId="{370BB1B8-3447-4ABD-92AE-EB637308E4CB}" type="presParOf" srcId="{FD546F3F-3207-4D5E-B98C-D5830789552A}" destId="{F0C5724B-AAA4-4329-BF2D-2F0030D4634F}" srcOrd="1" destOrd="0" presId="urn:microsoft.com/office/officeart/2005/8/layout/hList7"/>
    <dgm:cxn modelId="{0AB12621-EFCC-4505-9276-E2CC89A6F9D4}" type="presParOf" srcId="{F0C5724B-AAA4-4329-BF2D-2F0030D4634F}" destId="{7454ADA6-C0E0-4163-92F2-2288CC1BE46B}" srcOrd="0" destOrd="0" presId="urn:microsoft.com/office/officeart/2005/8/layout/hList7"/>
    <dgm:cxn modelId="{F6E18391-543B-491D-BE92-364A8F9D2C6D}" type="presParOf" srcId="{7454ADA6-C0E0-4163-92F2-2288CC1BE46B}" destId="{D60F4F6C-0EE0-4153-992A-1D9150FFE8B6}" srcOrd="0" destOrd="0" presId="urn:microsoft.com/office/officeart/2005/8/layout/hList7"/>
    <dgm:cxn modelId="{6CBB3649-73D2-46B3-BD61-AAC45173A178}" type="presParOf" srcId="{7454ADA6-C0E0-4163-92F2-2288CC1BE46B}" destId="{14C05DE9-162A-49DF-B298-B9D87F263E60}" srcOrd="1" destOrd="0" presId="urn:microsoft.com/office/officeart/2005/8/layout/hList7"/>
    <dgm:cxn modelId="{7784C7BE-97BF-4793-8BA7-22E88C1651CF}" type="presParOf" srcId="{7454ADA6-C0E0-4163-92F2-2288CC1BE46B}" destId="{2A9EAEF1-FF3B-4B91-B956-CF3799FB7757}" srcOrd="2" destOrd="0" presId="urn:microsoft.com/office/officeart/2005/8/layout/hList7"/>
    <dgm:cxn modelId="{0B9502A3-46ED-4089-A561-04961A22D2E3}" type="presParOf" srcId="{7454ADA6-C0E0-4163-92F2-2288CC1BE46B}" destId="{A3EB010F-1DCB-4671-A44A-9F40B5FD61B9}" srcOrd="3" destOrd="0" presId="urn:microsoft.com/office/officeart/2005/8/layout/hList7"/>
    <dgm:cxn modelId="{3FB8406E-7153-48F6-97EF-F6C4A9D0079D}" type="presParOf" srcId="{F0C5724B-AAA4-4329-BF2D-2F0030D4634F}" destId="{4C958398-49D8-4F52-9DA9-5384BF6AB684}" srcOrd="1" destOrd="0" presId="urn:microsoft.com/office/officeart/2005/8/layout/hList7"/>
    <dgm:cxn modelId="{A15074A7-8C9F-4658-ACE7-B86A3C00934C}" type="presParOf" srcId="{F0C5724B-AAA4-4329-BF2D-2F0030D4634F}" destId="{AC6BAB74-DD11-4BEC-8AA6-98F9DFC4ED29}" srcOrd="2" destOrd="0" presId="urn:microsoft.com/office/officeart/2005/8/layout/hList7"/>
    <dgm:cxn modelId="{5FBE52A2-0A10-4926-9328-6A20D908F5E3}" type="presParOf" srcId="{AC6BAB74-DD11-4BEC-8AA6-98F9DFC4ED29}" destId="{04953DAE-90C6-46FB-8A47-8E9E7109496F}" srcOrd="0" destOrd="0" presId="urn:microsoft.com/office/officeart/2005/8/layout/hList7"/>
    <dgm:cxn modelId="{8E3E7C87-6C5E-407E-837F-2AED51EA31CA}" type="presParOf" srcId="{AC6BAB74-DD11-4BEC-8AA6-98F9DFC4ED29}" destId="{855C7586-714C-42F1-8BCB-FAFB55A65F0E}" srcOrd="1" destOrd="0" presId="urn:microsoft.com/office/officeart/2005/8/layout/hList7"/>
    <dgm:cxn modelId="{B729DBAB-1BA7-4C68-A226-17EA2D689912}" type="presParOf" srcId="{AC6BAB74-DD11-4BEC-8AA6-98F9DFC4ED29}" destId="{FDCD0158-A870-41CE-BEA3-52B4AC413FCE}" srcOrd="2" destOrd="0" presId="urn:microsoft.com/office/officeart/2005/8/layout/hList7"/>
    <dgm:cxn modelId="{EF270B11-088E-47E7-AEBF-815B5564F8FF}" type="presParOf" srcId="{AC6BAB74-DD11-4BEC-8AA6-98F9DFC4ED29}" destId="{BCC6E1E5-6E9D-401F-80AB-0928D1B25165}" srcOrd="3" destOrd="0" presId="urn:microsoft.com/office/officeart/2005/8/layout/hList7"/>
    <dgm:cxn modelId="{3B8D20F1-4A86-432A-8BAD-78EE88A08CA7}" type="presParOf" srcId="{F0C5724B-AAA4-4329-BF2D-2F0030D4634F}" destId="{FC5EF844-9155-4323-A709-4B8240AAF29C}" srcOrd="3" destOrd="0" presId="urn:microsoft.com/office/officeart/2005/8/layout/hList7"/>
    <dgm:cxn modelId="{F835FAF2-5A4D-446E-9301-52C7617E723F}" type="presParOf" srcId="{F0C5724B-AAA4-4329-BF2D-2F0030D4634F}" destId="{54EF40A4-78D0-4465-AEC8-5CF2ECA29849}" srcOrd="4" destOrd="0" presId="urn:microsoft.com/office/officeart/2005/8/layout/hList7"/>
    <dgm:cxn modelId="{19F11B34-17DA-4332-8145-8C2D9E4139CB}" type="presParOf" srcId="{54EF40A4-78D0-4465-AEC8-5CF2ECA29849}" destId="{32F3CBFD-359E-49AA-B1A1-4D15F0254D21}" srcOrd="0" destOrd="0" presId="urn:microsoft.com/office/officeart/2005/8/layout/hList7"/>
    <dgm:cxn modelId="{A633704D-200B-4F47-98D6-220F5EE04436}" type="presParOf" srcId="{54EF40A4-78D0-4465-AEC8-5CF2ECA29849}" destId="{2C4E89AB-BD8A-4B9C-8889-7C7CD0041088}" srcOrd="1" destOrd="0" presId="urn:microsoft.com/office/officeart/2005/8/layout/hList7"/>
    <dgm:cxn modelId="{7389CF70-5A7A-43B2-A8E8-B15D7D16D4FE}" type="presParOf" srcId="{54EF40A4-78D0-4465-AEC8-5CF2ECA29849}" destId="{6569963D-56BA-4A58-BFC5-ED84744D59F6}" srcOrd="2" destOrd="0" presId="urn:microsoft.com/office/officeart/2005/8/layout/hList7"/>
    <dgm:cxn modelId="{40639555-CCDF-4CD2-BF2B-D3DE4FD0D82E}" type="presParOf" srcId="{54EF40A4-78D0-4465-AEC8-5CF2ECA29849}" destId="{5667119D-5DFD-4823-9C6E-8019E0C258A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F4F6C-0EE0-4153-992A-1D9150FFE8B6}">
      <dsp:nvSpPr>
        <dsp:cNvPr id="0" name=""/>
        <dsp:cNvSpPr/>
      </dsp:nvSpPr>
      <dsp:spPr>
        <a:xfrm>
          <a:off x="1853" y="0"/>
          <a:ext cx="2882991" cy="341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/>
            <a:t>Arduino</a:t>
          </a:r>
          <a:endParaRPr lang="ko-KR" altLang="en-US" sz="4600" kern="1200" dirty="0"/>
        </a:p>
      </dsp:txBody>
      <dsp:txXfrm>
        <a:off x="1853" y="1366520"/>
        <a:ext cx="2882991" cy="1366520"/>
      </dsp:txXfrm>
    </dsp:sp>
    <dsp:sp modelId="{A3EB010F-1DCB-4671-A44A-9F40B5FD61B9}">
      <dsp:nvSpPr>
        <dsp:cNvPr id="0" name=""/>
        <dsp:cNvSpPr/>
      </dsp:nvSpPr>
      <dsp:spPr>
        <a:xfrm>
          <a:off x="874534" y="204978"/>
          <a:ext cx="1137627" cy="113762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53DAE-90C6-46FB-8A47-8E9E7109496F}">
      <dsp:nvSpPr>
        <dsp:cNvPr id="0" name=""/>
        <dsp:cNvSpPr/>
      </dsp:nvSpPr>
      <dsp:spPr>
        <a:xfrm>
          <a:off x="2971333" y="0"/>
          <a:ext cx="2882991" cy="341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/>
            <a:t>HTML</a:t>
          </a:r>
          <a:endParaRPr lang="ko-KR" altLang="en-US" sz="4600" kern="1200" dirty="0"/>
        </a:p>
      </dsp:txBody>
      <dsp:txXfrm>
        <a:off x="2971333" y="1366520"/>
        <a:ext cx="2882991" cy="1366520"/>
      </dsp:txXfrm>
    </dsp:sp>
    <dsp:sp modelId="{BCC6E1E5-6E9D-401F-80AB-0928D1B25165}">
      <dsp:nvSpPr>
        <dsp:cNvPr id="0" name=""/>
        <dsp:cNvSpPr/>
      </dsp:nvSpPr>
      <dsp:spPr>
        <a:xfrm>
          <a:off x="3844015" y="204978"/>
          <a:ext cx="1137627" cy="1137627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3CBFD-359E-49AA-B1A1-4D15F0254D21}">
      <dsp:nvSpPr>
        <dsp:cNvPr id="0" name=""/>
        <dsp:cNvSpPr/>
      </dsp:nvSpPr>
      <dsp:spPr>
        <a:xfrm>
          <a:off x="5940814" y="0"/>
          <a:ext cx="2882991" cy="341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/>
            <a:t>SG-90</a:t>
          </a:r>
          <a:endParaRPr lang="ko-KR" altLang="en-US" sz="4600" kern="1200" dirty="0"/>
        </a:p>
      </dsp:txBody>
      <dsp:txXfrm>
        <a:off x="5940814" y="1366520"/>
        <a:ext cx="2882991" cy="1366520"/>
      </dsp:txXfrm>
    </dsp:sp>
    <dsp:sp modelId="{5667119D-5DFD-4823-9C6E-8019E0C258AA}">
      <dsp:nvSpPr>
        <dsp:cNvPr id="0" name=""/>
        <dsp:cNvSpPr/>
      </dsp:nvSpPr>
      <dsp:spPr>
        <a:xfrm>
          <a:off x="6813496" y="204978"/>
          <a:ext cx="1137627" cy="1137627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9000" r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442C0-B2B8-4563-AA31-580D33B29E19}">
      <dsp:nvSpPr>
        <dsp:cNvPr id="0" name=""/>
        <dsp:cNvSpPr/>
      </dsp:nvSpPr>
      <dsp:spPr>
        <a:xfrm>
          <a:off x="353026" y="2733040"/>
          <a:ext cx="8119606" cy="51244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F06D-4F74-4959-8F28-8F65A9899C8F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1B72-4D18-4B2A-B46C-9B15EB42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0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지금부터 </a:t>
            </a:r>
            <a:r>
              <a:rPr lang="en-US" altLang="ko-KR" dirty="0"/>
              <a:t>2</a:t>
            </a:r>
            <a:r>
              <a:rPr lang="ko-KR" altLang="en-US" dirty="0"/>
              <a:t>학기 중간시험 대체과제인</a:t>
            </a:r>
            <a:endParaRPr lang="en-US" altLang="ko-KR" dirty="0"/>
          </a:p>
          <a:p>
            <a:r>
              <a:rPr lang="ko-KR" altLang="en-US" dirty="0"/>
              <a:t>＇원격으로 정량 토출하여 애완동물 </a:t>
            </a:r>
            <a:r>
              <a:rPr lang="ko-KR" altLang="en-US" dirty="0" err="1"/>
              <a:t>밥주기＇에</a:t>
            </a:r>
            <a:r>
              <a:rPr lang="ko-KR" altLang="en-US" dirty="0"/>
              <a:t> 대해서</a:t>
            </a:r>
            <a:endParaRPr lang="en-US" altLang="ko-KR" dirty="0"/>
          </a:p>
          <a:p>
            <a:r>
              <a:rPr lang="ko-KR" altLang="en-US" dirty="0"/>
              <a:t>제가 만들어온 프로젝트에 대하여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0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Live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에서 확인만 했을 때는 현재 시간이 문제없이 구동되는 것을 볼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우측 화면은 현재 시간과 실제로 비교하기 위한 </a:t>
            </a:r>
            <a:r>
              <a:rPr lang="ko-KR" altLang="en-US" baseline="0" dirty="0" err="1" smtClean="0"/>
              <a:t>비교샷입니다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7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AppInventor</a:t>
            </a:r>
            <a:r>
              <a:rPr lang="ko-KR" altLang="en-US" dirty="0"/>
              <a:t> 제작 시에 알람과 카운트에 대한 상향과제를 목표로 하여 제작할 때 컴포넌트는</a:t>
            </a:r>
            <a:endParaRPr lang="en-US" altLang="ko-KR" dirty="0"/>
          </a:p>
          <a:p>
            <a:r>
              <a:rPr lang="ko-KR" altLang="en-US" dirty="0"/>
              <a:t>현재시간</a:t>
            </a:r>
            <a:r>
              <a:rPr lang="en-US" altLang="ko-KR" dirty="0"/>
              <a:t>, </a:t>
            </a:r>
            <a:r>
              <a:rPr lang="ko-KR" altLang="en-US" dirty="0"/>
              <a:t>예약시간</a:t>
            </a:r>
            <a:r>
              <a:rPr lang="en-US" altLang="ko-KR" dirty="0"/>
              <a:t>, </a:t>
            </a:r>
            <a:r>
              <a:rPr lang="ko-KR" altLang="en-US" dirty="0"/>
              <a:t>카운트 횟수</a:t>
            </a:r>
            <a:r>
              <a:rPr lang="en-US" altLang="ko-KR" dirty="0"/>
              <a:t>, </a:t>
            </a:r>
            <a:r>
              <a:rPr lang="ko-KR" altLang="en-US" dirty="0"/>
              <a:t>시간예약 컴포넌트</a:t>
            </a:r>
            <a:r>
              <a:rPr lang="en-US" altLang="ko-KR" dirty="0"/>
              <a:t>, </a:t>
            </a:r>
            <a:r>
              <a:rPr lang="ko-KR" altLang="en-US" dirty="0" err="1"/>
              <a:t>웹뷰어</a:t>
            </a:r>
            <a:r>
              <a:rPr lang="ko-KR" altLang="en-US" dirty="0"/>
              <a:t> 등의 컴포넌트를 넣었습니다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웹뷰어를</a:t>
            </a:r>
            <a:r>
              <a:rPr lang="ko-KR" altLang="en-US" dirty="0"/>
              <a:t> 넣은 이유는 앱에서도 자동으로 웹 값을 읽어서 버튼을 누르면 동작할 수 있지만</a:t>
            </a:r>
            <a:r>
              <a:rPr lang="en-US" altLang="ko-KR" dirty="0"/>
              <a:t>, </a:t>
            </a:r>
            <a:r>
              <a:rPr lang="ko-KR" altLang="en-US" dirty="0"/>
              <a:t>제작한 </a:t>
            </a:r>
            <a:r>
              <a:rPr lang="en-US" altLang="ko-KR" dirty="0"/>
              <a:t>HTML</a:t>
            </a:r>
            <a:r>
              <a:rPr lang="ko-KR" altLang="en-US" dirty="0"/>
              <a:t>파일을 확인할 겸</a:t>
            </a:r>
            <a:r>
              <a:rPr lang="en-US" altLang="ko-KR" dirty="0"/>
              <a:t>, </a:t>
            </a:r>
            <a:r>
              <a:rPr lang="ko-KR" altLang="en-US" dirty="0"/>
              <a:t>또한 연결을 간접적으로 확인할 수 있기 때문에 </a:t>
            </a:r>
            <a:r>
              <a:rPr lang="ko-KR" altLang="en-US" dirty="0" err="1"/>
              <a:t>웹뷰어를</a:t>
            </a:r>
            <a:r>
              <a:rPr lang="ko-KR" altLang="en-US" dirty="0"/>
              <a:t> 넣어서 읽어오는 </a:t>
            </a:r>
            <a:r>
              <a:rPr lang="en-US" altLang="ko-KR" dirty="0"/>
              <a:t>HTML</a:t>
            </a:r>
            <a:r>
              <a:rPr lang="ko-KR" altLang="en-US" dirty="0"/>
              <a:t>파일의 형식을 볼 수 있게 불러오도록 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0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블록의 내용들은 기능을 제외한 일반적인 초기화 및 버튼을 누를 때 동작들에 대해서 정리해 놓은 것이며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하단의 알림에는 기능 및 제 이름을 적어놓았습니다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7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블록들은 실제 기능들에 대해서 모여</a:t>
            </a:r>
            <a:r>
              <a:rPr lang="ko-KR" altLang="en-US" baseline="0" dirty="0" smtClean="0"/>
              <a:t> 있는 블록들인데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일단 기본적인 구동의 틀은 시계의 시간을 레이블에 띄워놓고 그 시간이 입력해 놓은 시간과 같으면 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가장 위 제목 레이블이 색이 바뀌면서 모터가 켜질 수 있게 </a:t>
            </a:r>
            <a:r>
              <a:rPr lang="en-US" altLang="ko-KR" baseline="0" dirty="0" smtClean="0"/>
              <a:t>URL</a:t>
            </a:r>
            <a:r>
              <a:rPr lang="ko-KR" altLang="en-US" baseline="0" dirty="0" smtClean="0"/>
              <a:t>값을 받아오는 원리입니다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추가적으로 이는 시간과 관계없이 그냥 켜는 것도 가능하며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횟수에 대한 것은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초 기준으로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횟수</a:t>
            </a:r>
            <a:r>
              <a:rPr lang="en-US" altLang="ko-KR" baseline="0" dirty="0" smtClean="0"/>
              <a:t>] x [</a:t>
            </a:r>
            <a:r>
              <a:rPr lang="ko-KR" altLang="en-US" baseline="0" dirty="0" smtClean="0"/>
              <a:t>주기</a:t>
            </a:r>
            <a:r>
              <a:rPr lang="en-US" altLang="ko-KR" baseline="0" dirty="0" smtClean="0"/>
              <a:t>] = 60</a:t>
            </a:r>
            <a:r>
              <a:rPr lang="ko-KR" altLang="en-US" baseline="0" dirty="0" smtClean="0"/>
              <a:t>초가 되도록 시계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개를 더 추가하여 타이머가 작동할 때마다 켜지도록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추가적으로 </a:t>
            </a:r>
            <a:r>
              <a:rPr lang="ko-KR" altLang="en-US" baseline="0" dirty="0" err="1" smtClean="0"/>
              <a:t>아두이노를</a:t>
            </a:r>
            <a:r>
              <a:rPr lang="ko-KR" altLang="en-US" baseline="0" dirty="0" smtClean="0"/>
              <a:t> 더 공부해보다 제 생각대로 잘 안되던 것들도 있고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알람</a:t>
            </a:r>
            <a:r>
              <a:rPr lang="ko-KR" altLang="en-US" baseline="0" dirty="0" smtClean="0"/>
              <a:t> 기능과 횟수 기능을 다른 곳이 아니라 오직 앱 </a:t>
            </a:r>
            <a:r>
              <a:rPr lang="ko-KR" altLang="en-US" baseline="0" dirty="0" err="1" smtClean="0"/>
              <a:t>인벤터에서</a:t>
            </a:r>
            <a:r>
              <a:rPr lang="ko-KR" altLang="en-US" baseline="0" dirty="0" smtClean="0"/>
              <a:t> 구현했다는 사실로 만족하기로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42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과 결과영상 </a:t>
            </a:r>
            <a:r>
              <a:rPr lang="en-US" altLang="ko-KR" dirty="0" err="1"/>
              <a:t>Youtube</a:t>
            </a:r>
            <a:r>
              <a:rPr lang="en-US" altLang="ko-KR" dirty="0"/>
              <a:t> Link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 간단한 마크다운 문법을 통하여 간단하게 목차를 정리해 두었습니다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39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학기 동안 비대면 수업으로 하시느라 고생하셨습니다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7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각 프로젝트 결과물의 기능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펌웨어</a:t>
            </a:r>
            <a:r>
              <a:rPr lang="en-US" altLang="ko-KR" dirty="0"/>
              <a:t>, </a:t>
            </a:r>
            <a:r>
              <a:rPr lang="ko-KR" altLang="en-US" dirty="0"/>
              <a:t>모션 구동</a:t>
            </a:r>
            <a:r>
              <a:rPr lang="en-US" altLang="ko-KR" dirty="0"/>
              <a:t>, </a:t>
            </a:r>
            <a:r>
              <a:rPr lang="ko-KR" altLang="en-US" dirty="0" smtClean="0"/>
              <a:t>참고자료와 </a:t>
            </a:r>
            <a:r>
              <a:rPr lang="ko-KR" altLang="en-US" dirty="0"/>
              <a:t>같이 나누어집니다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4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기능에 대하여 설명하자면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첫번째로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Esp8266</a:t>
            </a:r>
            <a:r>
              <a:rPr lang="ko-KR" altLang="en-US" dirty="0"/>
              <a:t>를 통하여 </a:t>
            </a:r>
            <a:r>
              <a:rPr lang="en-US" altLang="ko-KR" dirty="0"/>
              <a:t>ST</a:t>
            </a:r>
            <a:r>
              <a:rPr lang="ko-KR" altLang="en-US" dirty="0"/>
              <a:t>모드를 통해</a:t>
            </a:r>
            <a:r>
              <a:rPr lang="en-US" altLang="ko-KR" dirty="0"/>
              <a:t>, </a:t>
            </a:r>
            <a:r>
              <a:rPr lang="ko-KR" altLang="en-US" dirty="0"/>
              <a:t>공유기의 </a:t>
            </a:r>
            <a:r>
              <a:rPr lang="en-US" altLang="ko-KR" dirty="0"/>
              <a:t>IP</a:t>
            </a:r>
            <a:r>
              <a:rPr lang="ko-KR" altLang="en-US" dirty="0"/>
              <a:t>를 받아와서 연결하는 것이 큰 틀이라고 생각할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</a:t>
            </a:r>
            <a:r>
              <a:rPr lang="en-US" altLang="ko-KR" dirty="0"/>
              <a:t>, Visual Code</a:t>
            </a:r>
            <a:r>
              <a:rPr lang="ko-KR" altLang="en-US" dirty="0"/>
              <a:t>를 통하여 값을 받아올 수 있는 </a:t>
            </a:r>
            <a:r>
              <a:rPr lang="en-US" altLang="ko-KR" dirty="0"/>
              <a:t>html </a:t>
            </a:r>
            <a:r>
              <a:rPr lang="ko-KR" altLang="en-US" dirty="0"/>
              <a:t>속성의 웹파일을 만들어 각 변수에 따라 업로드 되어진 소스코드 파일에 반영되어집니다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세번째로</a:t>
            </a:r>
            <a:r>
              <a:rPr lang="en-US" altLang="ko-KR" dirty="0"/>
              <a:t>, </a:t>
            </a:r>
            <a:r>
              <a:rPr lang="ko-KR" altLang="en-US" dirty="0" err="1"/>
              <a:t>아두이노에서</a:t>
            </a:r>
            <a:r>
              <a:rPr lang="ko-KR" altLang="en-US" dirty="0"/>
              <a:t> 보내어진 소스코드에 의해서 각 조건에 따라서 </a:t>
            </a:r>
            <a:r>
              <a:rPr lang="ko-KR" altLang="en-US" dirty="0" err="1"/>
              <a:t>서보</a:t>
            </a:r>
            <a:r>
              <a:rPr lang="ko-KR" altLang="en-US" dirty="0"/>
              <a:t> 모터의 구동 유무를 결정합니다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8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PTC CREO</a:t>
            </a:r>
            <a:r>
              <a:rPr lang="ko-KR" altLang="en-US" dirty="0"/>
              <a:t>를 통해 모델링하여 </a:t>
            </a:r>
            <a:r>
              <a:rPr lang="en-US" altLang="ko-KR" dirty="0"/>
              <a:t>STL</a:t>
            </a:r>
            <a:r>
              <a:rPr lang="ko-KR" altLang="en-US" dirty="0"/>
              <a:t>파일로 변환하여 실제로 출력하기까지의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모델링은 상층부 중앙의 구멍에서 페트병을 통하여 먹이가 모아져 있는 상태에서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하층부에서 </a:t>
            </a:r>
            <a:r>
              <a:rPr lang="ko-KR" altLang="en-US" dirty="0" err="1"/>
              <a:t>서보</a:t>
            </a:r>
            <a:r>
              <a:rPr lang="ko-KR" altLang="en-US" dirty="0"/>
              <a:t> 모터가 구동하여 구멍을 열었다 닫았다 하여 먹이를 때에 맞게 </a:t>
            </a:r>
            <a:r>
              <a:rPr lang="ko-KR" altLang="en-US" dirty="0" err="1"/>
              <a:t>토출</a:t>
            </a:r>
            <a:r>
              <a:rPr lang="ko-KR" altLang="en-US" dirty="0"/>
              <a:t> 되게끔 하도록 설계하였습니다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라이브러리와 </a:t>
            </a:r>
            <a:r>
              <a:rPr lang="en-US" altLang="ko-KR" dirty="0"/>
              <a:t>D1 mini</a:t>
            </a:r>
            <a:r>
              <a:rPr lang="ko-KR" altLang="en-US" dirty="0"/>
              <a:t>에 접속하기 위한 </a:t>
            </a:r>
            <a:r>
              <a:rPr lang="en-US" altLang="ko-KR" dirty="0"/>
              <a:t>AP</a:t>
            </a:r>
            <a:r>
              <a:rPr lang="ko-KR" altLang="en-US" dirty="0"/>
              <a:t>의 </a:t>
            </a:r>
            <a:r>
              <a:rPr lang="en-US" altLang="ko-KR" dirty="0" err="1"/>
              <a:t>ssid</a:t>
            </a:r>
            <a:r>
              <a:rPr lang="ko-KR" altLang="en-US" dirty="0"/>
              <a:t>와 비밀번호</a:t>
            </a:r>
            <a:r>
              <a:rPr lang="en-US" altLang="ko-KR" dirty="0"/>
              <a:t>, </a:t>
            </a:r>
            <a:r>
              <a:rPr lang="ko-KR" altLang="en-US" dirty="0"/>
              <a:t>그리고 서버에 대한 변수를 지정해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업로드 되었을 시에 </a:t>
            </a:r>
            <a:r>
              <a:rPr lang="en-US" altLang="ko-KR" dirty="0" err="1"/>
              <a:t>ssid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통한 접속여부를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모니터에서 확인하게 만들기 위한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3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부분이 소스코드의 주 내용으로써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윗부분은 해당 주어진 </a:t>
            </a:r>
            <a:r>
              <a:rPr lang="en-US" altLang="ko-KR" dirty="0"/>
              <a:t>IP</a:t>
            </a:r>
            <a:r>
              <a:rPr lang="ko-KR" altLang="en-US" dirty="0"/>
              <a:t>주소로 들어갔을 때</a:t>
            </a:r>
            <a:r>
              <a:rPr lang="en-US" altLang="ko-KR" dirty="0"/>
              <a:t>, </a:t>
            </a:r>
            <a:r>
              <a:rPr lang="ko-KR" altLang="en-US" dirty="0"/>
              <a:t>그대로의 원래 만들어 놓은 </a:t>
            </a:r>
            <a:r>
              <a:rPr lang="en-US" altLang="ko-KR" dirty="0"/>
              <a:t>HTML </a:t>
            </a:r>
            <a:r>
              <a:rPr lang="ko-KR" altLang="en-US" dirty="0"/>
              <a:t>웹파일에 들어가기 위한 작업입니다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파일을 </a:t>
            </a:r>
            <a:r>
              <a:rPr lang="ko-KR" altLang="en-US" dirty="0" err="1"/>
              <a:t>아두이노에서</a:t>
            </a:r>
            <a:r>
              <a:rPr lang="ko-KR" altLang="en-US" dirty="0"/>
              <a:t> 인식될 수 있도록 </a:t>
            </a:r>
            <a:r>
              <a:rPr lang="en-US" altLang="ko-KR" dirty="0"/>
              <a:t>HTML</a:t>
            </a:r>
            <a:r>
              <a:rPr lang="ko-KR" altLang="en-US" dirty="0"/>
              <a:t>형식을 </a:t>
            </a:r>
            <a:r>
              <a:rPr lang="en-US" altLang="ko-KR" dirty="0"/>
              <a:t>STRING</a:t>
            </a:r>
            <a:r>
              <a:rPr lang="ko-KR" altLang="en-US" dirty="0"/>
              <a:t>형식으로 변환하여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 작업에서는 </a:t>
            </a:r>
            <a:r>
              <a:rPr lang="en-US" altLang="ko-KR" dirty="0"/>
              <a:t>http://davidjwatts.com/ </a:t>
            </a:r>
            <a:r>
              <a:rPr lang="ko-KR" altLang="en-US" dirty="0"/>
              <a:t>이라는 형식을 변환시켜주는 사이트를 사용하여 변환하였습니다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아랫부분은 웹파일의 </a:t>
            </a:r>
            <a:r>
              <a:rPr lang="en-US" altLang="ko-KR" dirty="0"/>
              <a:t>ON</a:t>
            </a:r>
            <a:r>
              <a:rPr lang="ko-KR" altLang="en-US" dirty="0"/>
              <a:t>버튼을 눌렀을 때에 대한 반응으로</a:t>
            </a:r>
            <a:r>
              <a:rPr lang="en-US" altLang="ko-KR" dirty="0"/>
              <a:t>, </a:t>
            </a:r>
            <a:r>
              <a:rPr lang="ko-KR" altLang="en-US" dirty="0"/>
              <a:t>시리얼모니터와 </a:t>
            </a:r>
            <a:r>
              <a:rPr lang="ko-KR" altLang="en-US" dirty="0" err="1"/>
              <a:t>서보</a:t>
            </a:r>
            <a:r>
              <a:rPr lang="ko-KR" altLang="en-US" dirty="0"/>
              <a:t> 모터에 각각 반응 시키기 위한 코드입니다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</a:t>
            </a:r>
            <a:r>
              <a:rPr lang="ko-KR" altLang="en-US" dirty="0"/>
              <a:t>버튼을 눌러도 버튼의 변수 값은 </a:t>
            </a:r>
            <a:r>
              <a:rPr lang="en-US" altLang="ko-KR" dirty="0"/>
              <a:t>1</a:t>
            </a:r>
            <a:r>
              <a:rPr lang="ko-KR" altLang="en-US" dirty="0"/>
              <a:t>개 밖에 없고</a:t>
            </a:r>
            <a:r>
              <a:rPr lang="en-US" altLang="ko-KR" dirty="0"/>
              <a:t>, </a:t>
            </a:r>
            <a:r>
              <a:rPr lang="ko-KR" altLang="en-US" dirty="0"/>
              <a:t>사실상 버튼을 눌러도 웹파일의 변경점은 없기 때문에</a:t>
            </a:r>
            <a:r>
              <a:rPr lang="en-US" altLang="ko-KR" dirty="0"/>
              <a:t>, </a:t>
            </a:r>
            <a:r>
              <a:rPr lang="ko-KR" altLang="en-US" dirty="0"/>
              <a:t>위와 아래의 </a:t>
            </a:r>
            <a:r>
              <a:rPr lang="en-US" altLang="ko-KR" dirty="0"/>
              <a:t>HTML</a:t>
            </a:r>
            <a:r>
              <a:rPr lang="ko-KR" altLang="en-US" dirty="0"/>
              <a:t>의 값은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9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서버가 잡혀서 시작되었을 때에 대한 시리얼 모니터 출력부분과 </a:t>
            </a:r>
            <a:r>
              <a:rPr lang="en-US" altLang="ko-KR" dirty="0"/>
              <a:t>Loop</a:t>
            </a:r>
            <a:r>
              <a:rPr lang="ko-KR" altLang="en-US" dirty="0"/>
              <a:t>함수에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0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프로그램을 구동시켜</a:t>
            </a:r>
            <a:r>
              <a:rPr lang="ko-KR" altLang="en-US" baseline="0" dirty="0" smtClean="0"/>
              <a:t> 주기 위한 서브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제작을 위한 소스코드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초기 구성으로 </a:t>
            </a:r>
            <a:r>
              <a:rPr lang="en-US" altLang="ko-KR" baseline="0" dirty="0" smtClean="0"/>
              <a:t>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OFF</a:t>
            </a:r>
            <a:r>
              <a:rPr lang="ko-KR" altLang="en-US" baseline="0" dirty="0" smtClean="0"/>
              <a:t>를 제어하기 위한 것이었으나 추후에 </a:t>
            </a:r>
            <a:r>
              <a:rPr lang="en-US" altLang="ko-KR" baseline="0" dirty="0" smtClean="0"/>
              <a:t>OFF</a:t>
            </a:r>
            <a:r>
              <a:rPr lang="ko-KR" altLang="en-US" baseline="0" dirty="0" smtClean="0"/>
              <a:t>버튼은 빼고 켜는 설정만 넣었습니다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script.js</a:t>
            </a:r>
            <a:r>
              <a:rPr lang="ko-KR" altLang="en-US" baseline="0" dirty="0" smtClean="0"/>
              <a:t>를 통하여 현재 시간을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에 구현하는 것을 해보았으나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아두이노</a:t>
            </a:r>
            <a:r>
              <a:rPr lang="ko-KR" altLang="en-US" baseline="0" dirty="0" smtClean="0"/>
              <a:t> 로 들어갈 때 인식이 안되는 사항을 확인하여 구상만 한 채로 실제로는 제외하였습니다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1B72-4D18-4B2A-B46C-9B15EB42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7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7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5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7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3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8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9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2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8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4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6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2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BA202D-3916-4381-8351-97DF620E207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737205-89A6-4893-9D31-C5593B603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8273-4A78-4D7C-95E2-EECE8A032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 Application</a:t>
            </a:r>
            <a:br>
              <a:rPr lang="en-US" altLang="ko-KR" dirty="0"/>
            </a:br>
            <a:r>
              <a:rPr lang="en-US" altLang="ko-KR" dirty="0"/>
              <a:t>Test Alternate Subject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0779DE-5722-40C8-9AE6-81A5ACD66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3-A 41515015 </a:t>
            </a:r>
            <a:r>
              <a:rPr lang="en-US" altLang="ko-KR" sz="3200" dirty="0" err="1"/>
              <a:t>Seo</a:t>
            </a:r>
            <a:r>
              <a:rPr lang="en-US" altLang="ko-KR" sz="3200" dirty="0"/>
              <a:t> </a:t>
            </a:r>
            <a:r>
              <a:rPr lang="en-US" altLang="ko-KR" sz="3200" dirty="0" err="1"/>
              <a:t>Kyungwon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674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– </a:t>
            </a:r>
            <a:r>
              <a:rPr lang="en-US" altLang="ko-KR" dirty="0" smtClean="0"/>
              <a:t>HTML [java] &amp; Result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5700" y="2853107"/>
            <a:ext cx="4824413" cy="291708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8713" y="2992339"/>
            <a:ext cx="4824412" cy="26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5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385B8-C991-47BA-84A7-4A36564D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</a:t>
            </a:r>
            <a:r>
              <a:rPr lang="en-US" altLang="ko-KR" dirty="0" err="1"/>
              <a:t>Appinventor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4FBF1E-6056-4695-AD79-8EC2CB85FB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26182" y="2603500"/>
            <a:ext cx="2091612" cy="341630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0F8C55-47EB-404E-B053-360B4654E9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63712" y="2618328"/>
            <a:ext cx="1568188" cy="41038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4AB311-7660-4E07-8A07-F623B218C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828" y="2603500"/>
            <a:ext cx="1455057" cy="20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4A83-6643-4C44-B6FC-B353FD10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</a:t>
            </a:r>
            <a:r>
              <a:rPr lang="en-US" altLang="ko-KR" dirty="0" err="1"/>
              <a:t>Appinventor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3481" y="2844800"/>
            <a:ext cx="6229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3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44A83-6643-4C44-B6FC-B353FD10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</a:t>
            </a:r>
            <a:r>
              <a:rPr lang="en-US" altLang="ko-KR" dirty="0" err="1"/>
              <a:t>Appinventor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0583" y="2603500"/>
            <a:ext cx="393514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0199-6348-4652-B454-2DDB9C3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7123D-4C63-4547-81E4-46543034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: https://github.com/woojugoing/2020_12_AutoFeedSystem.git</a:t>
            </a:r>
          </a:p>
          <a:p>
            <a:endParaRPr lang="en-US" altLang="ko-KR" dirty="0"/>
          </a:p>
          <a:p>
            <a:r>
              <a:rPr lang="en-US" altLang="ko-KR" dirty="0" err="1" smtClean="0"/>
              <a:t>Youtube</a:t>
            </a:r>
            <a:r>
              <a:rPr lang="en-US" altLang="ko-KR" dirty="0"/>
              <a:t> : https://www.youtube.com/watch?v=aiszoN-TUOQ&amp;feature=youtu.be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02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2CC7A0-92BB-4A37-83B8-997096D4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/>
              <a:t>Thanks!</a:t>
            </a:r>
            <a:endParaRPr lang="ko-KR" altLang="en-US" sz="66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721EC1-07B6-49DE-BCAC-1B048665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41515015 </a:t>
            </a:r>
            <a:r>
              <a:rPr lang="ko-KR" altLang="en-US" sz="2400" dirty="0"/>
              <a:t>서경원</a:t>
            </a:r>
          </a:p>
        </p:txBody>
      </p:sp>
    </p:spTree>
    <p:extLst>
      <p:ext uri="{BB962C8B-B14F-4D97-AF65-F5344CB8AC3E}">
        <p14:creationId xmlns:p14="http://schemas.microsoft.com/office/powerpoint/2010/main" val="23863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AF0FD-054B-4D72-9634-FCB76C44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9388"/>
            <a:ext cx="8761413" cy="706964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10083-BBAB-4893-8EB3-EEA965FB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Function</a:t>
            </a:r>
          </a:p>
          <a:p>
            <a:r>
              <a:rPr lang="en-US" altLang="ko-KR" sz="2000" dirty="0"/>
              <a:t>Modeling</a:t>
            </a:r>
          </a:p>
          <a:p>
            <a:r>
              <a:rPr lang="en-US" altLang="ko-KR" sz="2000" dirty="0"/>
              <a:t>Firmware</a:t>
            </a:r>
          </a:p>
          <a:p>
            <a:r>
              <a:rPr lang="en-US" altLang="ko-KR" sz="2000" dirty="0"/>
              <a:t>Motion </a:t>
            </a:r>
            <a:r>
              <a:rPr lang="en-US" altLang="ko-KR" sz="2000" dirty="0" smtClean="0"/>
              <a:t>Demonstration [</a:t>
            </a:r>
            <a:r>
              <a:rPr lang="en-US" altLang="ko-KR" sz="2000" dirty="0" err="1" smtClean="0"/>
              <a:t>Youtube</a:t>
            </a:r>
            <a:r>
              <a:rPr lang="en-US" altLang="ko-KR" sz="2000" dirty="0" smtClean="0"/>
              <a:t>]</a:t>
            </a:r>
            <a:endParaRPr lang="en-US" altLang="ko-KR" sz="2000" dirty="0"/>
          </a:p>
          <a:p>
            <a:r>
              <a:rPr lang="en-US" altLang="ko-KR" sz="2000" dirty="0" err="1"/>
              <a:t>Github</a:t>
            </a:r>
            <a:r>
              <a:rPr lang="en-US" altLang="ko-KR" sz="2000" dirty="0"/>
              <a:t> &amp; </a:t>
            </a:r>
            <a:r>
              <a:rPr lang="en-US" altLang="ko-KR" sz="2000" dirty="0" err="1"/>
              <a:t>Youtube</a:t>
            </a:r>
            <a:r>
              <a:rPr lang="en-US" altLang="ko-KR" sz="2000" dirty="0"/>
              <a:t> Link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732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10AB6-1059-4C94-A06E-E4BC88CD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00007F5-BA69-4C56-8707-F56601CD4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610732"/>
              </p:ext>
            </p:extLst>
          </p:nvPr>
        </p:nvGraphicFramePr>
        <p:xfrm>
          <a:off x="1683170" y="264922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492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548C0-9827-4243-9610-88426AE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2E81450-560D-4A05-B752-3F2C9A6EB7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6612" y="2603500"/>
            <a:ext cx="3588613" cy="3416300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C68A04-1A13-44FD-AA8B-D7BDFB2A7D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55700" y="2628430"/>
            <a:ext cx="4824413" cy="33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A2A9-154F-4A1A-A185-A3287F3C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Arduino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0971A4-FE59-4C83-91E6-136535A566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312"/>
          <a:stretch/>
        </p:blipFill>
        <p:spPr>
          <a:xfrm>
            <a:off x="717074" y="2715904"/>
            <a:ext cx="4826308" cy="3303896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EE7910F-3B91-42CD-B8D9-D7436723B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224623-D8DD-4BA4-9E6D-6380436D9BE1}"/>
              </a:ext>
            </a:extLst>
          </p:cNvPr>
          <p:cNvSpPr/>
          <p:nvPr/>
        </p:nvSpPr>
        <p:spPr>
          <a:xfrm>
            <a:off x="3818021" y="4411579"/>
            <a:ext cx="1235242" cy="272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26D2-BCEB-4A7A-8C42-84967B3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Arduino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4F3162-EDBC-42AB-AA77-A5735F69CE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6129" y="2992120"/>
            <a:ext cx="5217160" cy="260858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787B20A-FE6E-4757-8E2C-B6A74B3E8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3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26D2-BCEB-4A7A-8C42-84967B3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Arduino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787B20A-FE6E-4757-8E2C-B6A74B3E8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ECD4139-65E8-4095-8712-4F6A184030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6584" y="2602230"/>
            <a:ext cx="5379842" cy="1261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A54DE-4477-4BFA-AF7B-9286F756B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4" y="3863340"/>
            <a:ext cx="5357663" cy="20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26D2-BCEB-4A7A-8C42-84967B3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- Arduino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787B20A-FE6E-4757-8E2C-B6A74B3E8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72AFD54-5F5B-49C9-A9F0-5535D0365E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6599" y="3106420"/>
            <a:ext cx="5256690" cy="2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Firmware </a:t>
            </a:r>
            <a:r>
              <a:rPr lang="en-US" altLang="ko-KR" dirty="0" smtClean="0"/>
              <a:t>– HTML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6842" y="2603500"/>
            <a:ext cx="3151536" cy="3416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292076" y="2603500"/>
            <a:ext cx="3548544" cy="341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318" y="2953702"/>
            <a:ext cx="3429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346</TotalTime>
  <Words>678</Words>
  <Application>Microsoft Office PowerPoint</Application>
  <PresentationFormat>와이드스크린</PresentationFormat>
  <Paragraphs>85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Century Gothic</vt:lpstr>
      <vt:lpstr>Wingdings 3</vt:lpstr>
      <vt:lpstr>이온(회의실)</vt:lpstr>
      <vt:lpstr>IoT Application Test Alternate Subject</vt:lpstr>
      <vt:lpstr>Contents</vt:lpstr>
      <vt:lpstr>Function</vt:lpstr>
      <vt:lpstr>Modeling</vt:lpstr>
      <vt:lpstr>Firmware - Arduino</vt:lpstr>
      <vt:lpstr>Firmware - Arduino</vt:lpstr>
      <vt:lpstr>Firmware - Arduino</vt:lpstr>
      <vt:lpstr>Firmware - Arduino</vt:lpstr>
      <vt:lpstr>Firmware – HTML</vt:lpstr>
      <vt:lpstr>Firmware – HTML [java] &amp; Result</vt:lpstr>
      <vt:lpstr>Firmware - Appinventor</vt:lpstr>
      <vt:lpstr>Firmware - Appinventor</vt:lpstr>
      <vt:lpstr>Firmware - Appinventor</vt:lpstr>
      <vt:lpstr>Link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Application Test Alternate Subject</dc:title>
  <dc:creator>서경원</dc:creator>
  <cp:lastModifiedBy>서 경원</cp:lastModifiedBy>
  <cp:revision>18</cp:revision>
  <dcterms:created xsi:type="dcterms:W3CDTF">2020-11-09T09:16:35Z</dcterms:created>
  <dcterms:modified xsi:type="dcterms:W3CDTF">2020-12-08T08:42:07Z</dcterms:modified>
</cp:coreProperties>
</file>