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82" r:id="rId5"/>
    <p:sldId id="261" r:id="rId6"/>
    <p:sldId id="278" r:id="rId7"/>
    <p:sldId id="279" r:id="rId8"/>
    <p:sldId id="262" r:id="rId9"/>
    <p:sldId id="268" r:id="rId10"/>
    <p:sldId id="270" r:id="rId11"/>
    <p:sldId id="280" r:id="rId12"/>
    <p:sldId id="271" r:id="rId13"/>
    <p:sldId id="27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1B9"/>
    <a:srgbClr val="504B5E"/>
    <a:srgbClr val="E30613"/>
    <a:srgbClr val="FCECE8"/>
    <a:srgbClr val="D53737"/>
    <a:srgbClr val="D64848"/>
    <a:srgbClr val="FFD900"/>
    <a:srgbClr val="F02A02"/>
    <a:srgbClr val="488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79337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xfrm>
            <a:off x="1524000" y="1885013"/>
            <a:ext cx="9144000" cy="978409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40404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lvl1pPr>
          </a:lstStyle>
          <a:p>
            <a:r>
              <a:rPr lang="ko-KR" altLang="en-US" dirty="0" smtClean="0"/>
              <a:t>명품 페이지 만들기</a:t>
            </a:r>
            <a:endParaRPr dirty="0"/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613231"/>
            <a:ext cx="9144000" cy="1175334"/>
          </a:xfrm>
          <a:prstGeom prst="rect">
            <a:avLst/>
          </a:prstGeom>
        </p:spPr>
        <p:txBody>
          <a:bodyPr/>
          <a:lstStyle/>
          <a:p>
            <a:pPr>
              <a:defRPr sz="1400">
                <a:solidFill>
                  <a:srgbClr val="80808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dirty="0" err="1"/>
              <a:t>디지털디자인</a:t>
            </a:r>
            <a:r>
              <a:rPr dirty="0"/>
              <a:t>(</a:t>
            </a:r>
            <a:r>
              <a:rPr dirty="0" err="1"/>
              <a:t>웹디자인,웹퍼블리셔</a:t>
            </a:r>
            <a:r>
              <a:rPr dirty="0"/>
              <a:t>)</a:t>
            </a:r>
          </a:p>
          <a:p>
            <a:pPr>
              <a:defRPr sz="1400">
                <a:solidFill>
                  <a:srgbClr val="80808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dirty="0" smtClean="0"/>
              <a:t>2021-0</a:t>
            </a:r>
            <a:r>
              <a:rPr lang="en-US" dirty="0" smtClean="0"/>
              <a:t>5</a:t>
            </a:r>
            <a:r>
              <a:rPr dirty="0" smtClean="0"/>
              <a:t>-</a:t>
            </a:r>
            <a:r>
              <a:rPr lang="en-US" dirty="0" smtClean="0"/>
              <a:t>17</a:t>
            </a:r>
            <a:endParaRPr dirty="0"/>
          </a:p>
          <a:p>
            <a:pPr>
              <a:defRPr sz="1400">
                <a:solidFill>
                  <a:srgbClr val="808080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dirty="0" err="1"/>
              <a:t>이우정</a:t>
            </a:r>
            <a:endParaRPr dirty="0"/>
          </a:p>
        </p:txBody>
      </p:sp>
      <p:sp>
        <p:nvSpPr>
          <p:cNvPr id="96" name="제목 1"/>
          <p:cNvSpPr txBox="1"/>
          <p:nvPr/>
        </p:nvSpPr>
        <p:spPr>
          <a:xfrm>
            <a:off x="3995928" y="3048000"/>
            <a:ext cx="4200145" cy="455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ctr">
              <a:lnSpc>
                <a:spcPct val="90000"/>
              </a:lnSpc>
              <a:defRPr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dirty="0"/>
              <a:t>- </a:t>
            </a:r>
            <a:r>
              <a:rPr lang="ko-KR" altLang="en-US" dirty="0" smtClean="0"/>
              <a:t>디자인구성요소설계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1"/>
          <a:stretch/>
        </p:blipFill>
        <p:spPr>
          <a:xfrm>
            <a:off x="4119449" y="1088878"/>
            <a:ext cx="3915080" cy="549458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6" name="제목 1"/>
          <p:cNvSpPr txBox="1"/>
          <p:nvPr/>
        </p:nvSpPr>
        <p:spPr>
          <a:xfrm>
            <a:off x="883917" y="255398"/>
            <a:ext cx="10424161" cy="833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dirty="0" smtClean="0"/>
              <a:t>4 </a:t>
            </a:r>
            <a:r>
              <a:rPr lang="ko-KR" altLang="en-US" dirty="0" smtClean="0"/>
              <a:t>아이디어 스케치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31" y="1088878"/>
            <a:ext cx="2809931" cy="532716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6" name="제목 1"/>
          <p:cNvSpPr txBox="1"/>
          <p:nvPr/>
        </p:nvSpPr>
        <p:spPr>
          <a:xfrm>
            <a:off x="883917" y="255398"/>
            <a:ext cx="10424161" cy="833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dirty="0" smtClean="0"/>
              <a:t>4 </a:t>
            </a:r>
            <a:r>
              <a:rPr lang="ko-KR" altLang="en-US" dirty="0" smtClean="0"/>
              <a:t>와이어프레임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13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제목 1"/>
          <p:cNvSpPr txBox="1">
            <a:spLocks noGrp="1"/>
          </p:cNvSpPr>
          <p:nvPr>
            <p:ph type="title"/>
          </p:nvPr>
        </p:nvSpPr>
        <p:spPr>
          <a:xfrm>
            <a:off x="584708" y="2583221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sz="36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dirty="0" smtClean="0"/>
              <a:t>5 </a:t>
            </a:r>
            <a:r>
              <a:rPr lang="ko-KR" altLang="en-US" dirty="0" smtClean="0"/>
              <a:t>시안 만들기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33480"/>
          </a:xfrm>
          <a:prstGeom prst="rect">
            <a:avLst/>
          </a:prstGeom>
        </p:spPr>
        <p:txBody>
          <a:bodyPr>
            <a:normAutofit/>
          </a:bodyPr>
          <a:lstStyle/>
          <a:p>
            <a:pPr hangingPunct="0">
              <a:defRPr sz="32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sz="3200" b="1" dirty="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</a:rPr>
              <a:t>5</a:t>
            </a:r>
            <a:r>
              <a:rPr sz="3200" b="1" dirty="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</a:rPr>
              <a:t> </a:t>
            </a:r>
            <a:r>
              <a:rPr sz="3200" b="1" dirty="0" err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</a:rPr>
              <a:t>시안</a:t>
            </a:r>
            <a:r>
              <a:rPr sz="3200" b="1" dirty="0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</a:rPr>
              <a:t> </a:t>
            </a:r>
            <a:r>
              <a:rPr sz="3200" b="1" dirty="0" err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</a:rPr>
              <a:t>만들기</a:t>
            </a:r>
            <a:endParaRPr sz="3200" b="1" dirty="0">
              <a:solidFill>
                <a:srgbClr val="404040"/>
              </a:solidFill>
              <a:latin typeface="나눔스퀘어 Bold"/>
              <a:ea typeface="나눔스퀘어 Bold"/>
              <a:cs typeface="나눔스퀘어 Bold"/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34" y="962974"/>
            <a:ext cx="2969531" cy="562973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1"/>
          <p:cNvSpPr txBox="1"/>
          <p:nvPr/>
        </p:nvSpPr>
        <p:spPr>
          <a:xfrm>
            <a:off x="883919" y="365126"/>
            <a:ext cx="10424161" cy="833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lvl1pPr>
          </a:lstStyle>
          <a:p>
            <a:r>
              <a:t>CONTENTS</a:t>
            </a:r>
          </a:p>
        </p:txBody>
      </p:sp>
      <p:sp>
        <p:nvSpPr>
          <p:cNvPr id="99" name="내용 개체 틀 2"/>
          <p:cNvSpPr txBox="1"/>
          <p:nvPr/>
        </p:nvSpPr>
        <p:spPr>
          <a:xfrm>
            <a:off x="883919" y="1825625"/>
            <a:ext cx="1042416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886968">
              <a:lnSpc>
                <a:spcPct val="250000"/>
              </a:lnSpc>
              <a:spcBef>
                <a:spcPts val="900"/>
              </a:spcBef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sz="1400" dirty="0"/>
              <a:t>1    </a:t>
            </a:r>
            <a:r>
              <a:rPr lang="ko-KR" altLang="en-US" sz="1400" dirty="0" smtClean="0"/>
              <a:t>브레인 </a:t>
            </a:r>
            <a:r>
              <a:rPr lang="ko-KR" altLang="en-US" sz="1400" dirty="0" err="1" smtClean="0"/>
              <a:t>스토밍으로</a:t>
            </a:r>
            <a:r>
              <a:rPr lang="ko-KR" altLang="en-US" sz="1400" dirty="0" smtClean="0"/>
              <a:t> 키워드 찾기</a:t>
            </a:r>
            <a:endParaRPr lang="en-US" altLang="ko-KR" sz="1400" dirty="0" smtClean="0"/>
          </a:p>
          <a:p>
            <a:pPr defTabSz="886968">
              <a:lnSpc>
                <a:spcPct val="250000"/>
              </a:lnSpc>
              <a:spcBef>
                <a:spcPts val="900"/>
              </a:spcBef>
              <a:buSzPct val="100000"/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sz="1400" dirty="0" smtClean="0"/>
              <a:t>2     </a:t>
            </a:r>
            <a:r>
              <a:rPr sz="1400" dirty="0" err="1" smtClean="0"/>
              <a:t>마인드맵</a:t>
            </a:r>
            <a:r>
              <a:rPr sz="1400" dirty="0" smtClean="0"/>
              <a:t> </a:t>
            </a:r>
            <a:r>
              <a:rPr lang="ko-KR" altLang="en-US" sz="1400" dirty="0" smtClean="0"/>
              <a:t>만들기</a:t>
            </a:r>
            <a:endParaRPr lang="en-US" altLang="ko-KR" sz="1400" dirty="0" smtClean="0"/>
          </a:p>
          <a:p>
            <a:pPr defTabSz="886968">
              <a:lnSpc>
                <a:spcPct val="250000"/>
              </a:lnSpc>
              <a:spcBef>
                <a:spcPts val="900"/>
              </a:spcBef>
              <a:buSzPct val="100000"/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sz="1400" dirty="0" smtClean="0"/>
              <a:t>3     </a:t>
            </a:r>
            <a:r>
              <a:rPr lang="ko-KR" altLang="en-US" sz="1400" dirty="0" err="1" smtClean="0"/>
              <a:t>주조색과</a:t>
            </a:r>
            <a:r>
              <a:rPr lang="ko-KR" altLang="en-US" sz="1400" dirty="0" smtClean="0"/>
              <a:t> 폰트 정하기</a:t>
            </a:r>
            <a:endParaRPr lang="en-US" altLang="ko-KR" sz="1400" dirty="0" smtClean="0"/>
          </a:p>
          <a:p>
            <a:pPr defTabSz="886968">
              <a:lnSpc>
                <a:spcPct val="250000"/>
              </a:lnSpc>
              <a:spcBef>
                <a:spcPts val="900"/>
              </a:spcBef>
              <a:buSzPct val="100000"/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sz="1400" dirty="0" smtClean="0"/>
              <a:t>4     </a:t>
            </a:r>
            <a:r>
              <a:rPr lang="ko-KR" altLang="en-US" sz="1400" dirty="0" smtClean="0"/>
              <a:t>아이디어 스케치 및 와이어 프레임 만들기</a:t>
            </a:r>
            <a:endParaRPr lang="en-US" altLang="ko-KR" sz="1400" dirty="0" smtClean="0"/>
          </a:p>
          <a:p>
            <a:pPr defTabSz="886968">
              <a:lnSpc>
                <a:spcPct val="250000"/>
              </a:lnSpc>
              <a:spcBef>
                <a:spcPts val="900"/>
              </a:spcBef>
              <a:buSzPct val="100000"/>
              <a:defRPr sz="1358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altLang="ko-KR" sz="1400" dirty="0" smtClean="0"/>
              <a:t>5     </a:t>
            </a:r>
            <a:r>
              <a:rPr lang="ko-KR" altLang="en-US" sz="1400" dirty="0" smtClean="0"/>
              <a:t>시안 만들기</a:t>
            </a:r>
            <a:endParaRPr lang="en-US" altLang="ko-KR" sz="1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>
            <a:spLocks noGrp="1"/>
          </p:cNvSpPr>
          <p:nvPr>
            <p:ph type="title"/>
          </p:nvPr>
        </p:nvSpPr>
        <p:spPr>
          <a:xfrm>
            <a:off x="521328" y="2728079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sz="3600" b="1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dirty="0"/>
              <a:t>1</a:t>
            </a:r>
            <a:r>
              <a:rPr dirty="0" smtClean="0"/>
              <a:t> </a:t>
            </a:r>
            <a:r>
              <a:rPr dirty="0" err="1" smtClean="0"/>
              <a:t>브레인스토밍</a:t>
            </a:r>
            <a:r>
              <a:rPr lang="ko-KR" altLang="en-US" dirty="0" smtClean="0"/>
              <a:t>으로</a:t>
            </a:r>
            <a:r>
              <a:rPr dirty="0" smtClean="0"/>
              <a:t> </a:t>
            </a:r>
            <a:r>
              <a:rPr dirty="0" err="1"/>
              <a:t>키워드</a:t>
            </a:r>
            <a:r>
              <a:rPr dirty="0"/>
              <a:t> </a:t>
            </a:r>
            <a:r>
              <a:rPr lang="ko-KR" altLang="en-US" dirty="0" smtClean="0"/>
              <a:t>찾기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9713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표 3"/>
          <p:cNvGraphicFramePr/>
          <p:nvPr>
            <p:extLst>
              <p:ext uri="{D42A27DB-BD31-4B8C-83A1-F6EECF244321}">
                <p14:modId xmlns:p14="http://schemas.microsoft.com/office/powerpoint/2010/main" val="3444119602"/>
              </p:ext>
            </p:extLst>
          </p:nvPr>
        </p:nvGraphicFramePr>
        <p:xfrm>
          <a:off x="1005090" y="1567623"/>
          <a:ext cx="10181820" cy="482508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2494"/>
                <a:gridCol w="1438656"/>
                <a:gridCol w="2097024"/>
                <a:gridCol w="1755648"/>
                <a:gridCol w="1231392"/>
                <a:gridCol w="1896606"/>
              </a:tblGrid>
              <a:tr h="649484">
                <a:tc gridSpan="6"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ko-KR" sz="2400" b="1" spc="600" dirty="0" smtClean="0">
                          <a:solidFill>
                            <a:schemeClr val="bg1"/>
                          </a:solidFill>
                        </a:rPr>
                        <a:t>CHANEL</a:t>
                      </a:r>
                      <a:endParaRPr sz="2400" b="1" spc="60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45131" marR="45131" marT="45131" marB="45131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1755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/>
                        <a:t>가브리엘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코코</a:t>
                      </a:r>
                      <a:r>
                        <a:rPr lang="ko-KR" altLang="en-US" sz="1100" dirty="0" smtClean="0"/>
                        <a:t> 샤넬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프랑스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명품 패션 </a:t>
                      </a:r>
                      <a:r>
                        <a:rPr lang="ko-KR" altLang="en-US" sz="1100" dirty="0" smtClean="0"/>
                        <a:t>브랜드</a:t>
                      </a:r>
                      <a:endParaRPr lang="en-US" altLang="ko-KR" sz="11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경쟁사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의류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향수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보석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장신구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클래식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/>
                        <a:t>오뜨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꾸뛰르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Ready-To-Wear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RTW</a:t>
                      </a:r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모던함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섬세함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화려함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세련미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자유로움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우아함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/>
                        <a:t>기품있는</a:t>
                      </a:r>
                      <a:endParaRPr lang="ko-KR" altLang="en-US" sz="1100" dirty="0" smtClean="0"/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샤넬 </a:t>
                      </a:r>
                      <a:r>
                        <a:rPr lang="ko-KR" altLang="en-US" sz="1100" dirty="0" err="1" smtClean="0"/>
                        <a:t>아이코닉</a:t>
                      </a:r>
                      <a:r>
                        <a:rPr lang="ko-KR" altLang="en-US" sz="1100" dirty="0" smtClean="0"/>
                        <a:t> 핸드백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메탈체인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골드메탈체인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실버메탈체인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레인보우 메탈체인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다이아몬드 </a:t>
                      </a:r>
                      <a:r>
                        <a:rPr lang="ko-KR" altLang="en-US" sz="1100" dirty="0" err="1" smtClean="0"/>
                        <a:t>퀄팅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/>
                        <a:t>레더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메탈릭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그레인드</a:t>
                      </a:r>
                      <a:r>
                        <a:rPr lang="ko-KR" altLang="en-US" sz="1100" dirty="0" smtClean="0"/>
                        <a:t> 카프스킨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그레인드</a:t>
                      </a:r>
                      <a:r>
                        <a:rPr lang="ko-KR" altLang="en-US" sz="1100" dirty="0" smtClean="0"/>
                        <a:t> 카프스킨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이리데슨트</a:t>
                      </a:r>
                      <a:r>
                        <a:rPr lang="ko-KR" altLang="en-US" sz="1100" dirty="0" smtClean="0"/>
                        <a:t> 카프스킨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램스킨</a:t>
                      </a:r>
                      <a:endParaRPr lang="en-US" altLang="ko-KR" sz="1100" dirty="0" smtClean="0"/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메탈릭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램스킨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/>
                        <a:t>트위드</a:t>
                      </a:r>
                      <a:r>
                        <a:rPr lang="ko-KR" altLang="en-US" sz="1100" dirty="0" smtClean="0"/>
                        <a:t>  </a:t>
                      </a:r>
                      <a:r>
                        <a:rPr lang="en-US" altLang="ko-KR" sz="1100" dirty="0" smtClean="0"/>
                        <a:t>&amp; </a:t>
                      </a:r>
                      <a:r>
                        <a:rPr lang="ko-KR" altLang="en-US" sz="1100" dirty="0" err="1" smtClean="0"/>
                        <a:t>패브릭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트위드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코튼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믹스드</a:t>
                      </a:r>
                      <a:r>
                        <a:rPr lang="ko-KR" altLang="en-US" sz="1100" dirty="0" smtClean="0"/>
                        <a:t> 파이버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기타소재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시퀸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믹스트파이버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글래스</a:t>
                      </a:r>
                      <a:r>
                        <a:rPr lang="ko-KR" altLang="en-US" sz="1100" dirty="0" smtClean="0"/>
                        <a:t> 펄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램스킨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err="1" smtClean="0"/>
                        <a:t>스팽글</a:t>
                      </a:r>
                      <a:endParaRPr lang="en-US" altLang="ko-KR" sz="1100" dirty="0" smtClean="0"/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100" dirty="0" smtClean="0"/>
                        <a:t>컬러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화이트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베이지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블랙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골드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실버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핑크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그린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네온핑크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네온블루</a:t>
                      </a:r>
                      <a:endParaRPr lang="en-US" altLang="ko-KR" sz="1100" dirty="0" smtClean="0"/>
                    </a:p>
                  </a:txBody>
                  <a:tcPr marL="45131" marR="45131" marT="45131" marB="45131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블루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네이비블루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퍼플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터키쉬블루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레드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푸시아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페일핑크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옐로우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코랄</a:t>
                      </a:r>
                      <a:endParaRPr lang="en-US" altLang="ko-KR" sz="11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오렌지</a:t>
                      </a:r>
                      <a:endParaRPr lang="en-US" altLang="ko-KR" sz="1100" dirty="0" smtClean="0"/>
                    </a:p>
                  </a:txBody>
                  <a:tcPr marL="45131" marR="45131" marT="45131" marB="45131" anchor="ctr" horzOverflow="overflow"/>
                </a:tc>
              </a:tr>
            </a:tbl>
          </a:graphicData>
        </a:graphic>
      </p:graphicFrame>
      <p:sp>
        <p:nvSpPr>
          <p:cNvPr id="148" name="제목 1"/>
          <p:cNvSpPr txBox="1">
            <a:spLocks noGrp="1"/>
          </p:cNvSpPr>
          <p:nvPr>
            <p:ph type="title"/>
          </p:nvPr>
        </p:nvSpPr>
        <p:spPr>
          <a:xfrm>
            <a:off x="838200" y="369332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dirty="0" smtClean="0"/>
              <a:t>1 </a:t>
            </a:r>
            <a:r>
              <a:rPr lang="ko-KR" altLang="en-US" dirty="0" smtClean="0"/>
              <a:t>브레인 </a:t>
            </a:r>
            <a:r>
              <a:rPr lang="ko-KR" altLang="en-US" dirty="0" err="1" smtClean="0"/>
              <a:t>스토밍으로</a:t>
            </a:r>
            <a:r>
              <a:rPr lang="ko-KR" altLang="en-US" dirty="0" smtClean="0"/>
              <a:t> 키워드 찾기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8737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1"/>
          <p:cNvSpPr txBox="1"/>
          <p:nvPr/>
        </p:nvSpPr>
        <p:spPr>
          <a:xfrm>
            <a:off x="503674" y="2682812"/>
            <a:ext cx="10424160" cy="764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 algn="ctr">
              <a:lnSpc>
                <a:spcPct val="90000"/>
              </a:lnSpc>
              <a:defRPr sz="36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dirty="0"/>
              <a:t>2 </a:t>
            </a:r>
            <a:r>
              <a:rPr lang="ko-KR" altLang="en-US" dirty="0" smtClean="0"/>
              <a:t>마인드맵 만들기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 b="1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dirty="0" smtClean="0"/>
              <a:t>2 </a:t>
            </a:r>
            <a:r>
              <a:rPr lang="ko-KR" altLang="en-US" dirty="0" smtClean="0"/>
              <a:t>마인드맵 만들기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50" y="1475371"/>
            <a:ext cx="6732699" cy="4764319"/>
          </a:xfrm>
          <a:prstGeom prst="rect">
            <a:avLst/>
          </a:prstGeom>
          <a:ln>
            <a:solidFill>
              <a:srgbClr val="504B5E"/>
            </a:solidFill>
          </a:ln>
        </p:spPr>
      </p:pic>
    </p:spTree>
    <p:extLst>
      <p:ext uri="{BB962C8B-B14F-4D97-AF65-F5344CB8AC3E}">
        <p14:creationId xmlns:p14="http://schemas.microsoft.com/office/powerpoint/2010/main" val="465355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1"/>
          <p:cNvSpPr txBox="1">
            <a:spLocks noGrp="1"/>
          </p:cNvSpPr>
          <p:nvPr>
            <p:ph type="title"/>
          </p:nvPr>
        </p:nvSpPr>
        <p:spPr>
          <a:xfrm>
            <a:off x="530382" y="2728079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sz="3600" b="1">
                <a:solidFill>
                  <a:srgbClr val="3B3838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dirty="0" smtClean="0"/>
              <a:t>3 </a:t>
            </a:r>
            <a:r>
              <a:rPr lang="ko-KR" altLang="en-US" dirty="0" err="1" smtClean="0"/>
              <a:t>주조색과</a:t>
            </a:r>
            <a:r>
              <a:rPr lang="ko-KR" altLang="en-US" dirty="0" smtClean="0"/>
              <a:t> 폰트 정하기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1367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제목 1"/>
          <p:cNvSpPr txBox="1"/>
          <p:nvPr/>
        </p:nvSpPr>
        <p:spPr>
          <a:xfrm>
            <a:off x="883919" y="365126"/>
            <a:ext cx="10424161" cy="833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/>
          <a:p>
            <a:pPr>
              <a:lnSpc>
                <a:spcPct val="90000"/>
              </a:lnSpc>
              <a:defRPr sz="32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dirty="0"/>
              <a:t>2 </a:t>
            </a:r>
            <a:r>
              <a:rPr lang="ko-KR" altLang="en-US" dirty="0" err="1" smtClean="0"/>
              <a:t>주조색과</a:t>
            </a:r>
            <a:r>
              <a:rPr lang="ko-KR" altLang="en-US" dirty="0" smtClean="0"/>
              <a:t> 폰트 정하기</a:t>
            </a:r>
            <a:endParaRPr dirty="0"/>
          </a:p>
        </p:txBody>
      </p:sp>
      <p:sp>
        <p:nvSpPr>
          <p:cNvPr id="132" name="타원 18"/>
          <p:cNvSpPr/>
          <p:nvPr/>
        </p:nvSpPr>
        <p:spPr>
          <a:xfrm>
            <a:off x="2366593" y="3118357"/>
            <a:ext cx="667009" cy="667010"/>
          </a:xfrm>
          <a:prstGeom prst="ellipse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42" y="2984785"/>
            <a:ext cx="1135486" cy="9828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86" y="1960073"/>
            <a:ext cx="1921111" cy="32018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266127" y="2885464"/>
            <a:ext cx="394554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 sz="1400" b="1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en-US" sz="1600" dirty="0" smtClean="0">
                <a:solidFill>
                  <a:schemeClr val="tx1"/>
                </a:solidFill>
                <a:latin typeface="Montserrat" panose="00000500000000000000" pitchFamily="2" charset="0"/>
                <a:ea typeface="tinos" panose="02020603050405020304" pitchFamily="18" charset="0"/>
                <a:cs typeface="tinos" panose="02020603050405020304" pitchFamily="18" charset="0"/>
              </a:rPr>
              <a:t>Montserrat</a:t>
            </a:r>
          </a:p>
          <a:p>
            <a:pPr algn="ctr">
              <a:defRPr sz="1400" b="1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endParaRPr lang="en-US" dirty="0" smtClean="0">
              <a:solidFill>
                <a:schemeClr val="tx1"/>
              </a:solidFill>
              <a:latin typeface="Montserrat" panose="00000500000000000000" pitchFamily="2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pPr algn="ctr">
              <a:defRPr sz="12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sz="1400" dirty="0" smtClean="0">
                <a:solidFill>
                  <a:schemeClr val="tx1"/>
                </a:solidFill>
                <a:latin typeface="Montserrat" panose="00000500000000000000" pitchFamily="2" charset="0"/>
                <a:ea typeface="tinos" panose="02020603050405020304" pitchFamily="18" charset="0"/>
                <a:cs typeface="tinos" panose="02020603050405020304" pitchFamily="18" charset="0"/>
              </a:rPr>
              <a:t>ABCDEFGHIJKLMNOPQRSTUVWXYZ</a:t>
            </a:r>
            <a:endParaRPr lang="en-US" sz="1400" dirty="0" smtClean="0">
              <a:solidFill>
                <a:schemeClr val="tx1"/>
              </a:solidFill>
              <a:latin typeface="Montserrat" panose="00000500000000000000" pitchFamily="2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pPr algn="ctr">
              <a:defRPr sz="12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en-US" sz="1400" dirty="0" err="1" smtClean="0">
                <a:solidFill>
                  <a:schemeClr val="tx1"/>
                </a:solidFill>
                <a:latin typeface="Montserrat" panose="00000500000000000000" pitchFamily="2" charset="0"/>
                <a:ea typeface="tinos" panose="02020603050405020304" pitchFamily="18" charset="0"/>
                <a:cs typeface="tinos" panose="02020603050405020304" pitchFamily="18" charset="0"/>
              </a:rPr>
              <a:t>abcdefghijklmnopqrstuvwxy</a:t>
            </a:r>
            <a:endParaRPr lang="en-US" sz="1400" dirty="0" smtClean="0">
              <a:solidFill>
                <a:schemeClr val="tx1"/>
              </a:solidFill>
              <a:latin typeface="Montserrat" panose="00000500000000000000" pitchFamily="2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pPr algn="ctr">
              <a:defRPr sz="1200">
                <a:solidFill>
                  <a:srgbClr val="595959"/>
                </a:solidFill>
                <a:latin typeface="나눔스퀘어"/>
                <a:ea typeface="나눔스퀘어"/>
                <a:cs typeface="나눔스퀘어"/>
                <a:sym typeface="나눔스퀘어"/>
              </a:defRPr>
            </a:pPr>
            <a:r>
              <a:rPr lang="en-US" altLang="ko-KR" sz="1400" dirty="0" smtClean="0">
                <a:solidFill>
                  <a:schemeClr val="tx1"/>
                </a:solidFill>
                <a:latin typeface="Montserrat" panose="00000500000000000000" pitchFamily="2" charset="0"/>
                <a:ea typeface="tinos" panose="02020603050405020304" pitchFamily="18" charset="0"/>
                <a:cs typeface="tinos" panose="02020603050405020304" pitchFamily="18" charset="0"/>
                <a:sym typeface="HY크리스탈M"/>
              </a:rPr>
              <a:t>0123456789</a:t>
            </a:r>
            <a:endParaRPr lang="en-US" altLang="ko-KR" sz="1400" dirty="0">
              <a:solidFill>
                <a:schemeClr val="tx1"/>
              </a:solidFill>
              <a:latin typeface="Montserrat" panose="00000500000000000000" pitchFamily="2" charset="0"/>
              <a:ea typeface="tinos" panose="02020603050405020304" pitchFamily="18" charset="0"/>
              <a:cs typeface="tinos" panose="02020603050405020304" pitchFamily="18" charset="0"/>
              <a:sym typeface="HY크리스탈M"/>
            </a:endParaRPr>
          </a:p>
        </p:txBody>
      </p:sp>
      <p:sp>
        <p:nvSpPr>
          <p:cNvPr id="12" name="직사각형 1"/>
          <p:cNvSpPr txBox="1"/>
          <p:nvPr/>
        </p:nvSpPr>
        <p:spPr>
          <a:xfrm>
            <a:off x="6158075" y="4726614"/>
            <a:ext cx="4161648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ctr">
              <a:defRPr sz="1400">
                <a:solidFill>
                  <a:srgbClr val="595959"/>
                </a:solidFill>
                <a:latin typeface="HY크리스탈M"/>
                <a:ea typeface="HY크리스탈M"/>
                <a:cs typeface="HY크리스탈M"/>
                <a:sym typeface="HY크리스탈M"/>
              </a:defRPr>
            </a:pPr>
            <a:r>
              <a:rPr lang="ko-KR" altLang="en-US" sz="1600" dirty="0" err="1" smtClean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en-US" altLang="ko-KR" sz="1600" dirty="0" smtClean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 sz="1400">
                <a:solidFill>
                  <a:srgbClr val="595959"/>
                </a:solidFill>
                <a:latin typeface="HY크리스탈M"/>
                <a:ea typeface="HY크리스탈M"/>
                <a:cs typeface="HY크리스탈M"/>
                <a:sym typeface="HY크리스탈M"/>
              </a:defRPr>
            </a:pPr>
            <a:endParaRPr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defRPr sz="1200">
                <a:solidFill>
                  <a:srgbClr val="595959"/>
                </a:solidFill>
                <a:latin typeface="Bell MT"/>
                <a:ea typeface="Bell MT"/>
                <a:cs typeface="Bell MT"/>
                <a:sym typeface="Bell MT"/>
              </a:defRPr>
            </a:pPr>
            <a:r>
              <a:rPr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Y크리스탈M"/>
                <a:sym typeface="HY크리스탈M"/>
              </a:rPr>
              <a:t>가나다라마바사아자차카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Y크리스탈M"/>
                <a:sym typeface="HY크리스탈M"/>
              </a:rPr>
              <a:t>타</a:t>
            </a:r>
            <a:r>
              <a:rPr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Y크리스탈M"/>
                <a:sym typeface="HY크리스탈M"/>
              </a:rPr>
              <a:t>파하</a:t>
            </a:r>
            <a:endParaRPr lang="en-US" sz="14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Y크리스탈M"/>
              <a:sym typeface="HY크리스탈M"/>
            </a:endParaRPr>
          </a:p>
          <a:p>
            <a:pPr algn="ctr">
              <a:defRPr sz="1200">
                <a:solidFill>
                  <a:srgbClr val="595959"/>
                </a:solidFill>
                <a:latin typeface="Bell MT"/>
                <a:ea typeface="Bell MT"/>
                <a:cs typeface="Bell MT"/>
                <a:sym typeface="Bell MT"/>
              </a:defRPr>
            </a:pPr>
            <a:r>
              <a:rPr 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HY크리스탈M"/>
                <a:sym typeface="HY크리스탈M"/>
              </a:rPr>
              <a:t>0123456789</a:t>
            </a:r>
            <a:endParaRPr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HY크리스탈M"/>
              <a:sym typeface="HY크리스탈M"/>
            </a:endParaRPr>
          </a:p>
        </p:txBody>
      </p:sp>
      <p:sp>
        <p:nvSpPr>
          <p:cNvPr id="13" name="타원 18"/>
          <p:cNvSpPr/>
          <p:nvPr/>
        </p:nvSpPr>
        <p:spPr>
          <a:xfrm>
            <a:off x="2366592" y="4528661"/>
            <a:ext cx="667009" cy="667010"/>
          </a:xfrm>
          <a:prstGeom prst="ellipse">
            <a:avLst/>
          </a:prstGeom>
          <a:solidFill>
            <a:schemeClr val="tx1"/>
          </a:solidFill>
          <a:ln w="3175" cap="flat">
            <a:solidFill>
              <a:schemeClr val="bg1">
                <a:lumMod val="75000"/>
              </a:schemeClr>
            </a:solidFill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342" y="4447942"/>
            <a:ext cx="1130078" cy="9686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1"/>
          <p:cNvSpPr txBox="1">
            <a:spLocks noGrp="1"/>
          </p:cNvSpPr>
          <p:nvPr>
            <p:ph type="title"/>
          </p:nvPr>
        </p:nvSpPr>
        <p:spPr>
          <a:xfrm>
            <a:off x="584703" y="2601329"/>
            <a:ext cx="10515601" cy="1325564"/>
          </a:xfrm>
          <a:prstGeom prst="rect">
            <a:avLst/>
          </a:prstGeom>
        </p:spPr>
        <p:txBody>
          <a:bodyPr/>
          <a:lstStyle/>
          <a:p>
            <a:pPr algn="ctr">
              <a:defRPr sz="3600" b="1">
                <a:solidFill>
                  <a:srgbClr val="404040"/>
                </a:solidFill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r>
              <a:rPr lang="en-US" dirty="0" smtClean="0"/>
              <a:t>4 </a:t>
            </a:r>
            <a:r>
              <a:rPr lang="ko-KR" altLang="en-US" dirty="0" smtClean="0"/>
              <a:t>아이디어 스케치 및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와이어프레임 만들기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201</Words>
  <Application>Microsoft Office PowerPoint</Application>
  <PresentationFormat>와이드스크린</PresentationFormat>
  <Paragraphs>93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HY크리스탈M</vt:lpstr>
      <vt:lpstr>나눔스퀘어</vt:lpstr>
      <vt:lpstr>나눔스퀘어 Bold</vt:lpstr>
      <vt:lpstr>나눔스퀘어 ExtraBold</vt:lpstr>
      <vt:lpstr>맑은 고딕</vt:lpstr>
      <vt:lpstr>Arial</vt:lpstr>
      <vt:lpstr>Montserrat</vt:lpstr>
      <vt:lpstr>tinos</vt:lpstr>
      <vt:lpstr>Office 테마</vt:lpstr>
      <vt:lpstr>명품 페이지 만들기</vt:lpstr>
      <vt:lpstr>PowerPoint 프레젠테이션</vt:lpstr>
      <vt:lpstr>1 브레인스토밍으로 키워드 찾기</vt:lpstr>
      <vt:lpstr>1 브레인 스토밍으로 키워드 찾기</vt:lpstr>
      <vt:lpstr>PowerPoint 프레젠테이션</vt:lpstr>
      <vt:lpstr>2 마인드맵 만들기</vt:lpstr>
      <vt:lpstr>3 주조색과 폰트 정하기</vt:lpstr>
      <vt:lpstr>PowerPoint 프레젠테이션</vt:lpstr>
      <vt:lpstr>4 아이디어 스케치 및 와이어프레임 만들기</vt:lpstr>
      <vt:lpstr>PowerPoint 프레젠테이션</vt:lpstr>
      <vt:lpstr>PowerPoint 프레젠테이션</vt:lpstr>
      <vt:lpstr>5 시안 만들기</vt:lpstr>
      <vt:lpstr>5 시안 만들기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사이트 리뉴얼 하기</dc:title>
  <dc:creator>이장섭</dc:creator>
  <cp:lastModifiedBy>이장섭</cp:lastModifiedBy>
  <cp:revision>116</cp:revision>
  <dcterms:modified xsi:type="dcterms:W3CDTF">2021-05-19T06:35:32Z</dcterms:modified>
</cp:coreProperties>
</file>