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xfrm>
            <a:off x="1524000" y="1885013"/>
            <a:ext cx="9144000" cy="97841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04040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pPr/>
            <a:r>
              <a:t>웹 페이지 만들기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4613230"/>
            <a:ext cx="9144000" cy="1175335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808080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디지털디자인(웹디자인,웹퍼블리셔)</a:t>
            </a:r>
          </a:p>
          <a:p>
            <a:pPr>
              <a:defRPr sz="1400">
                <a:solidFill>
                  <a:srgbClr val="808080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2021-05</a:t>
            </a:r>
            <a:r>
              <a:t>-31</a:t>
            </a:r>
          </a:p>
          <a:p>
            <a:pPr>
              <a:defRPr sz="1400">
                <a:solidFill>
                  <a:srgbClr val="808080"/>
                </a:solidFill>
                <a:latin typeface="NanumSquare Regular"/>
                <a:ea typeface="NanumSquare Regular"/>
                <a:cs typeface="NanumSquare Regular"/>
                <a:sym typeface="NanumSquare Regular"/>
              </a:defRPr>
            </a:pPr>
            <a:r>
              <a:t>이우정</a:t>
            </a:r>
          </a:p>
        </p:txBody>
      </p:sp>
      <p:sp>
        <p:nvSpPr>
          <p:cNvPr id="96" name="제목 1"/>
          <p:cNvSpPr txBox="1"/>
          <p:nvPr/>
        </p:nvSpPr>
        <p:spPr>
          <a:xfrm>
            <a:off x="3995928" y="3048000"/>
            <a:ext cx="4200146" cy="45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 algn="ctr">
              <a:lnSpc>
                <a:spcPct val="90000"/>
              </a:lnSpc>
              <a:defRPr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- </a:t>
            </a:r>
            <a:r>
              <a:t>디자인구성요소제작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/>
        </p:nvSpPr>
        <p:spPr>
          <a:xfrm>
            <a:off x="883919" y="365127"/>
            <a:ext cx="10424161" cy="833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b="1" sz="360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99" name="내용 개체 틀 2"/>
          <p:cNvSpPr txBox="1"/>
          <p:nvPr/>
        </p:nvSpPr>
        <p:spPr>
          <a:xfrm>
            <a:off x="883919" y="1825625"/>
            <a:ext cx="10424161" cy="435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886967">
              <a:lnSpc>
                <a:spcPct val="250000"/>
              </a:lnSpc>
              <a:spcBef>
                <a:spcPts val="900"/>
              </a:spcBef>
              <a:defRPr b="1" sz="140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1    아이디어 스케치 및 </a:t>
            </a:r>
            <a:r>
              <a:t>와이어 프레임 구성하기</a:t>
            </a:r>
          </a:p>
          <a:p>
            <a:pPr defTabSz="886967">
              <a:lnSpc>
                <a:spcPct val="250000"/>
              </a:lnSpc>
              <a:spcBef>
                <a:spcPts val="900"/>
              </a:spcBef>
              <a:defRPr b="1" sz="140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2     시안 제작하기</a:t>
            </a:r>
          </a:p>
          <a:p>
            <a:pPr defTabSz="886967">
              <a:lnSpc>
                <a:spcPct val="250000"/>
              </a:lnSpc>
              <a:spcBef>
                <a:spcPts val="900"/>
              </a:spcBef>
              <a:defRPr b="1" sz="140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3     HTML, CSS </a:t>
            </a:r>
            <a:r>
              <a:t>코딩하기</a:t>
            </a:r>
          </a:p>
          <a:p>
            <a:pPr defTabSz="886967">
              <a:lnSpc>
                <a:spcPct val="250000"/>
              </a:lnSpc>
              <a:spcBef>
                <a:spcPts val="900"/>
              </a:spcBef>
              <a:defRPr b="1" sz="140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4     Jquery</a:t>
            </a:r>
            <a:r>
              <a:t> 코딩하기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/>
          <p:cNvSpPr txBox="1"/>
          <p:nvPr>
            <p:ph type="title"/>
          </p:nvPr>
        </p:nvSpPr>
        <p:spPr>
          <a:xfrm>
            <a:off x="521328" y="2728079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b="1" sz="3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1    아이디어 스케치 및 </a:t>
            </a:r>
            <a:r>
              <a:t>와이어 프레임 구성하기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 txBox="1"/>
          <p:nvPr>
            <p:ph type="title"/>
          </p:nvPr>
        </p:nvSpPr>
        <p:spPr>
          <a:xfrm>
            <a:off x="838200" y="369332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1    </a:t>
            </a:r>
            <a:r>
              <a:t>아이디어 스케치</a:t>
            </a:r>
          </a:p>
        </p:txBody>
      </p:sp>
      <p:pic>
        <p:nvPicPr>
          <p:cNvPr id="104" name="게스 아이디어스케치.jpeg" descr="게스 아이디어스케치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5406" y="1593738"/>
            <a:ext cx="3261189" cy="4513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/>
          <p:nvPr>
            <p:ph type="title"/>
          </p:nvPr>
        </p:nvSpPr>
        <p:spPr>
          <a:xfrm>
            <a:off x="838200" y="369332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1    </a:t>
            </a:r>
            <a:r>
              <a:t>와이어 프레임 만들기</a:t>
            </a:r>
          </a:p>
        </p:txBody>
      </p:sp>
      <p:pic>
        <p:nvPicPr>
          <p:cNvPr id="107" name="게스 와이어프레임.jpg" descr="게스 와이어프레임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0342" y="1493713"/>
            <a:ext cx="2331316" cy="5008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/>
          <p:cNvSpPr txBox="1"/>
          <p:nvPr/>
        </p:nvSpPr>
        <p:spPr>
          <a:xfrm>
            <a:off x="503674" y="2682812"/>
            <a:ext cx="10424160" cy="76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b="1" sz="360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2     시안 제작하기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2     시안 제작하기</a:t>
            </a:r>
          </a:p>
        </p:txBody>
      </p:sp>
      <p:pic>
        <p:nvPicPr>
          <p:cNvPr id="112" name="guess_index.jpg" descr="guess_index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0068" y="834628"/>
            <a:ext cx="2611864" cy="5611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