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배달의민족 주아" panose="02020603020101020101" pitchFamily="18" charset="-127"/>
      <p:regular r:id="rId18"/>
    </p:embeddedFont>
    <p:embeddedFont>
      <p:font typeface="Hakgyoansim Jiugae R" panose="020B0600000101010101" charset="-127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C34"/>
    <a:srgbClr val="222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2" autoAdjust="0"/>
  </p:normalViewPr>
  <p:slideViewPr>
    <p:cSldViewPr>
      <p:cViewPr varScale="1">
        <p:scale>
          <a:sx n="69" d="100"/>
          <a:sy n="69" d="100"/>
        </p:scale>
        <p:origin x="96" y="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10247-FDA9-4BEE-9EFD-CBA6D339A71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18A35-2D7C-4E8E-8AA1-754D51B77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43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210127" y="266699"/>
            <a:ext cx="17925473" cy="9677401"/>
            <a:chOff x="228600" y="190500"/>
            <a:chExt cx="17925473" cy="9677401"/>
          </a:xfrm>
        </p:grpSpPr>
        <p:sp>
          <p:nvSpPr>
            <p:cNvPr id="4" name="모서리가 둥근 직사각형 3"/>
            <p:cNvSpPr/>
            <p:nvPr userDrawn="1"/>
          </p:nvSpPr>
          <p:spPr>
            <a:xfrm>
              <a:off x="17068800" y="6675438"/>
              <a:ext cx="1085273" cy="3192463"/>
            </a:xfrm>
            <a:prstGeom prst="roundRect">
              <a:avLst>
                <a:gd name="adj" fmla="val 20160"/>
              </a:avLst>
            </a:prstGeom>
            <a:solidFill>
              <a:srgbClr val="206C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44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SUMMIT</a:t>
              </a:r>
              <a:endPara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" name="모서리가 둥근 직사각형 1"/>
            <p:cNvSpPr/>
            <p:nvPr userDrawn="1"/>
          </p:nvSpPr>
          <p:spPr>
            <a:xfrm>
              <a:off x="228600" y="190500"/>
              <a:ext cx="17183677" cy="9669463"/>
            </a:xfrm>
            <a:prstGeom prst="roundRect">
              <a:avLst>
                <a:gd name="adj" fmla="val 2211"/>
              </a:avLst>
            </a:prstGeom>
            <a:solidFill>
              <a:srgbClr val="206C34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533400" y="495300"/>
              <a:ext cx="16535400" cy="906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819727" y="723900"/>
            <a:ext cx="15925800" cy="1752600"/>
          </a:xfrm>
          <a:prstGeom prst="rect">
            <a:avLst/>
          </a:prstGeom>
          <a:solidFill>
            <a:srgbClr val="222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6"/>
          <p:cNvSpPr txBox="1"/>
          <p:nvPr userDrawn="1"/>
        </p:nvSpPr>
        <p:spPr>
          <a:xfrm>
            <a:off x="14173200" y="914400"/>
            <a:ext cx="21336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500" b="0" i="0" u="none" strike="noStrike" spc="100" dirty="0" smtClean="0">
                <a:solidFill>
                  <a:srgbClr val="AAAAA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Summit</a:t>
            </a:r>
            <a:endParaRPr lang="en-US" sz="1500" b="0" i="0" u="none" strike="noStrike" spc="100" dirty="0">
              <a:solidFill>
                <a:srgbClr val="AAAAA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7"/>
          <p:cNvSpPr txBox="1"/>
          <p:nvPr userDrawn="1"/>
        </p:nvSpPr>
        <p:spPr>
          <a:xfrm>
            <a:off x="1193800" y="914400"/>
            <a:ext cx="21336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500" b="0" i="0" u="none" strike="noStrike" spc="100" dirty="0" err="1" smtClean="0">
                <a:solidFill>
                  <a:srgbClr val="AAAAA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DCustoMountain</a:t>
            </a:r>
            <a:endParaRPr lang="en-US" sz="1500" b="0" i="0" u="none" strike="noStrike" spc="100" dirty="0">
              <a:solidFill>
                <a:srgbClr val="AAAAA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400" y="1625600"/>
            <a:ext cx="1689100" cy="16891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200" y="7848600"/>
            <a:ext cx="2349500" cy="5969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7700" y="1968500"/>
            <a:ext cx="977900" cy="7620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7061200" y="7886700"/>
            <a:ext cx="56769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원유진</a:t>
            </a:r>
            <a:r>
              <a:rPr lang="en-US" altLang="ko-KR" sz="3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정수영</a:t>
            </a:r>
            <a:r>
              <a:rPr lang="en-US" altLang="ko-KR" sz="3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최우정</a:t>
            </a:r>
            <a:endParaRPr lang="ko-KR" sz="3000" b="0" i="0" u="none" strike="noStrike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498600" y="3390900"/>
            <a:ext cx="14427200" cy="2578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0600" dirty="0" err="1">
                <a:solidFill>
                  <a:srgbClr val="206C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</a:t>
            </a:r>
            <a:r>
              <a:rPr lang="en-US" sz="10600" b="0" i="0" u="none" strike="noStrike" smtClean="0">
                <a:solidFill>
                  <a:srgbClr val="206C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Customountain</a:t>
            </a:r>
            <a:endParaRPr lang="en-US" sz="10600" b="0" i="0" u="none" strike="noStrike" dirty="0">
              <a:solidFill>
                <a:srgbClr val="206C3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77400" y="5219700"/>
            <a:ext cx="6210300" cy="762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D</a:t>
            </a:r>
            <a:r>
              <a:rPr lang="ko-KR" sz="2000" b="0" i="0" u="none" strike="noStrike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</a:t>
            </a:r>
            <a:r>
              <a:rPr lang="en-US" sz="2000" b="0" i="0" u="none" strike="noStrike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2000" b="0" i="0" u="none" strike="noStrike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묵음입니다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248150" y="7696200"/>
            <a:ext cx="8991600" cy="876300"/>
          </a:xfrm>
          <a:prstGeom prst="roundRect">
            <a:avLst>
              <a:gd name="adj" fmla="val 2773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3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                  원유진</a:t>
            </a:r>
            <a:r>
              <a:rPr lang="en-US" altLang="ko-KR" sz="3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정수영</a:t>
            </a:r>
            <a:r>
              <a:rPr lang="en-US" altLang="ko-KR" sz="3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최우정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470400" y="7872413"/>
            <a:ext cx="2095500" cy="5175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2"/>
          <p:cNvSpPr txBox="1"/>
          <p:nvPr/>
        </p:nvSpPr>
        <p:spPr>
          <a:xfrm>
            <a:off x="4584700" y="7950200"/>
            <a:ext cx="19812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300" b="0" i="0" u="none" strike="noStrike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SUMMIT</a:t>
            </a:r>
            <a:endParaRPr lang="en-US" sz="2300" b="0" i="0" u="none" strike="noStrike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10389865" y="5084663"/>
            <a:ext cx="2880873" cy="3962355"/>
            <a:chOff x="4983891" y="4396554"/>
            <a:chExt cx="2880873" cy="3962355"/>
          </a:xfrm>
        </p:grpSpPr>
        <p:grpSp>
          <p:nvGrpSpPr>
            <p:cNvPr id="53" name="그룹 52"/>
            <p:cNvGrpSpPr/>
            <p:nvPr/>
          </p:nvGrpSpPr>
          <p:grpSpPr>
            <a:xfrm>
              <a:off x="4983891" y="4396554"/>
              <a:ext cx="2880873" cy="3962355"/>
              <a:chOff x="2894727" y="2461466"/>
              <a:chExt cx="2880873" cy="3962355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2894727" y="2463821"/>
                <a:ext cx="2880000" cy="39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2895600" y="2461466"/>
                <a:ext cx="2880000" cy="720000"/>
              </a:xfrm>
              <a:prstGeom prst="rect">
                <a:avLst/>
              </a:prstGeom>
              <a:solidFill>
                <a:srgbClr val="206C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TextBox 11"/>
            <p:cNvSpPr txBox="1"/>
            <p:nvPr/>
          </p:nvSpPr>
          <p:spPr>
            <a:xfrm>
              <a:off x="5382491" y="4600575"/>
              <a:ext cx="2082800" cy="3302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1900" b="0" i="0" u="none" strike="noStrike" dirty="0">
                  <a:solidFill>
                    <a:srgbClr val="FFFFFF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1 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7304019" y="5067345"/>
            <a:ext cx="2880873" cy="3962355"/>
            <a:chOff x="4983891" y="4396554"/>
            <a:chExt cx="2880873" cy="3962355"/>
          </a:xfrm>
        </p:grpSpPr>
        <p:grpSp>
          <p:nvGrpSpPr>
            <p:cNvPr id="48" name="그룹 47"/>
            <p:cNvGrpSpPr/>
            <p:nvPr/>
          </p:nvGrpSpPr>
          <p:grpSpPr>
            <a:xfrm>
              <a:off x="4983891" y="4396554"/>
              <a:ext cx="2880873" cy="3962355"/>
              <a:chOff x="2894727" y="2461466"/>
              <a:chExt cx="2880873" cy="3962355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894727" y="2463821"/>
                <a:ext cx="2880000" cy="39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2895600" y="2461466"/>
                <a:ext cx="2880000" cy="720000"/>
              </a:xfrm>
              <a:prstGeom prst="rect">
                <a:avLst/>
              </a:prstGeom>
              <a:solidFill>
                <a:srgbClr val="206C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TextBox 11"/>
            <p:cNvSpPr txBox="1"/>
            <p:nvPr/>
          </p:nvSpPr>
          <p:spPr>
            <a:xfrm>
              <a:off x="5382491" y="4600575"/>
              <a:ext cx="2082800" cy="3302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1900" b="0" i="0" u="none" strike="noStrike" dirty="0">
                  <a:solidFill>
                    <a:srgbClr val="FFFFFF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1 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4218173" y="5068522"/>
            <a:ext cx="2880873" cy="3962355"/>
            <a:chOff x="4983891" y="4396554"/>
            <a:chExt cx="2880873" cy="3962355"/>
          </a:xfrm>
        </p:grpSpPr>
        <p:grpSp>
          <p:nvGrpSpPr>
            <p:cNvPr id="43" name="그룹 42"/>
            <p:cNvGrpSpPr/>
            <p:nvPr/>
          </p:nvGrpSpPr>
          <p:grpSpPr>
            <a:xfrm>
              <a:off x="4983891" y="4396554"/>
              <a:ext cx="2880873" cy="3962355"/>
              <a:chOff x="2894727" y="2461466"/>
              <a:chExt cx="2880873" cy="3962355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2894727" y="2463821"/>
                <a:ext cx="2880000" cy="39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895600" y="2461466"/>
                <a:ext cx="2880000" cy="720000"/>
              </a:xfrm>
              <a:prstGeom prst="rect">
                <a:avLst/>
              </a:prstGeom>
              <a:solidFill>
                <a:srgbClr val="206C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TextBox 11"/>
            <p:cNvSpPr txBox="1"/>
            <p:nvPr/>
          </p:nvSpPr>
          <p:spPr>
            <a:xfrm>
              <a:off x="5382491" y="4600575"/>
              <a:ext cx="2082800" cy="3302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1900" b="0" i="0" u="none" strike="noStrike" dirty="0">
                  <a:solidFill>
                    <a:srgbClr val="FFFFFF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1 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3475713" y="5068522"/>
            <a:ext cx="2880873" cy="3962355"/>
            <a:chOff x="4983891" y="4396554"/>
            <a:chExt cx="2880873" cy="3962355"/>
          </a:xfrm>
        </p:grpSpPr>
        <p:grpSp>
          <p:nvGrpSpPr>
            <p:cNvPr id="38" name="그룹 37"/>
            <p:cNvGrpSpPr/>
            <p:nvPr/>
          </p:nvGrpSpPr>
          <p:grpSpPr>
            <a:xfrm>
              <a:off x="4983891" y="4396554"/>
              <a:ext cx="2880873" cy="3962355"/>
              <a:chOff x="2894727" y="2461466"/>
              <a:chExt cx="2880873" cy="3962355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2894727" y="2463821"/>
                <a:ext cx="2880000" cy="39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2895600" y="2461466"/>
                <a:ext cx="2880000" cy="720000"/>
              </a:xfrm>
              <a:prstGeom prst="rect">
                <a:avLst/>
              </a:prstGeom>
              <a:solidFill>
                <a:srgbClr val="206C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" name="TextBox 11"/>
            <p:cNvSpPr txBox="1"/>
            <p:nvPr/>
          </p:nvSpPr>
          <p:spPr>
            <a:xfrm>
              <a:off x="5382491" y="4600575"/>
              <a:ext cx="2082800" cy="3302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1900" b="0" i="0" u="none" strike="noStrike" dirty="0">
                  <a:solidFill>
                    <a:srgbClr val="FFFFFF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1 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32327" y="5067345"/>
            <a:ext cx="2880873" cy="3962355"/>
            <a:chOff x="4983891" y="4396554"/>
            <a:chExt cx="2880873" cy="3962355"/>
          </a:xfrm>
        </p:grpSpPr>
        <p:grpSp>
          <p:nvGrpSpPr>
            <p:cNvPr id="6" name="그룹 5"/>
            <p:cNvGrpSpPr/>
            <p:nvPr/>
          </p:nvGrpSpPr>
          <p:grpSpPr>
            <a:xfrm>
              <a:off x="4983891" y="4396554"/>
              <a:ext cx="2880873" cy="3962355"/>
              <a:chOff x="2894727" y="2461466"/>
              <a:chExt cx="2880873" cy="3962355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2894727" y="2463821"/>
                <a:ext cx="2880000" cy="39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2895600" y="2461466"/>
                <a:ext cx="2880000" cy="720000"/>
              </a:xfrm>
              <a:prstGeom prst="rect">
                <a:avLst/>
              </a:prstGeom>
              <a:solidFill>
                <a:srgbClr val="206C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TextBox 11"/>
            <p:cNvSpPr txBox="1"/>
            <p:nvPr/>
          </p:nvSpPr>
          <p:spPr>
            <a:xfrm>
              <a:off x="5382491" y="4600575"/>
              <a:ext cx="2082800" cy="3302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1900" b="0" i="0" u="none" strike="noStrike" dirty="0">
                  <a:solidFill>
                    <a:srgbClr val="FFFFFF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1 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00" y="1549400"/>
            <a:ext cx="1206500" cy="12065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242300" y="1714500"/>
            <a:ext cx="10160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 dirty="0">
                <a:solidFill>
                  <a:srgbClr val="AAAAA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84300" y="6172200"/>
            <a:ext cx="238760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sz="2300" b="0" i="0" u="none" strike="noStrike" dirty="0" err="1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긴글이</a:t>
            </a:r>
            <a:r>
              <a:rPr lang="en-US" sz="2300" b="0" i="0" u="none" strike="noStrike" dirty="0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2300" b="0" i="0" u="none" strike="noStrike" dirty="0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있는</a:t>
            </a:r>
          </a:p>
          <a:p>
            <a:pPr lvl="0" algn="ctr">
              <a:lnSpc>
                <a:spcPct val="107899"/>
              </a:lnSpc>
            </a:pPr>
            <a:r>
              <a:rPr lang="ko-KR" sz="2300" b="0" i="0" u="none" strike="noStrike" dirty="0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텍스트</a:t>
            </a:r>
            <a:r>
              <a:rPr lang="en-US" sz="2300" b="0" i="0" u="none" strike="noStrike" dirty="0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2300" b="0" i="0" u="none" strike="noStrike" dirty="0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레이아웃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470400" y="6172200"/>
            <a:ext cx="238760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2300" b="0" i="0" u="none" strike="noStrike" dirty="0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sz="2300" b="0" i="0" u="none" strike="noStrike" dirty="0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</a:t>
            </a:r>
            <a:r>
              <a:rPr lang="en-US" sz="2300" b="0" i="0" u="none" strike="noStrike" dirty="0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2300" b="0" i="0" u="none" strike="noStrike" dirty="0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이미지</a:t>
            </a:r>
          </a:p>
          <a:p>
            <a:pPr lvl="0" algn="ctr">
              <a:lnSpc>
                <a:spcPct val="107899"/>
              </a:lnSpc>
            </a:pPr>
            <a:r>
              <a:rPr lang="ko-KR" sz="2300" b="0" i="0" u="none" strike="noStrike" dirty="0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레이아웃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556500" y="6172200"/>
            <a:ext cx="238760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2300" b="0" i="0" u="none" strike="noStrike" dirty="0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sz="2300" b="0" i="0" u="none" strike="noStrike" dirty="0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가지</a:t>
            </a:r>
            <a:r>
              <a:rPr lang="en-US" sz="2300" b="0" i="0" u="none" strike="noStrike" dirty="0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2300" b="0" i="0" u="none" strike="noStrike" dirty="0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비교</a:t>
            </a:r>
          </a:p>
          <a:p>
            <a:pPr lvl="0" algn="ctr">
              <a:lnSpc>
                <a:spcPct val="107899"/>
              </a:lnSpc>
            </a:pPr>
            <a:r>
              <a:rPr lang="ko-KR" sz="2300" b="0" i="0" u="none" strike="noStrike" dirty="0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레이아웃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642600" y="6172200"/>
            <a:ext cx="238760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23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sz="23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  <a:r>
              <a:rPr lang="en-US" sz="23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23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키워드</a:t>
            </a:r>
          </a:p>
          <a:p>
            <a:pPr lvl="0" algn="ctr">
              <a:lnSpc>
                <a:spcPct val="107899"/>
              </a:lnSpc>
            </a:pPr>
            <a:r>
              <a:rPr lang="ko-KR" sz="23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레이아웃</a:t>
            </a: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7442200"/>
            <a:ext cx="1333500" cy="13335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13728700" y="6172200"/>
            <a:ext cx="238760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sz="23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프로세스가</a:t>
            </a:r>
          </a:p>
          <a:p>
            <a:pPr lvl="0" algn="ctr">
              <a:lnSpc>
                <a:spcPct val="107899"/>
              </a:lnSpc>
            </a:pPr>
            <a:r>
              <a:rPr lang="ko-KR" sz="23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있는</a:t>
            </a:r>
            <a:r>
              <a:rPr lang="en-US" sz="23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23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레이아웃</a:t>
            </a: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100" y="7442200"/>
            <a:ext cx="1333500" cy="13335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7442200"/>
            <a:ext cx="1333500" cy="13335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300" y="7442200"/>
            <a:ext cx="1333500" cy="13335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9400" y="7442200"/>
            <a:ext cx="1333500" cy="13335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300" y="7797800"/>
            <a:ext cx="596900" cy="6223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1300" y="7797800"/>
            <a:ext cx="685800" cy="6223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3600" y="7797800"/>
            <a:ext cx="533400" cy="6223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06200" y="7797800"/>
            <a:ext cx="647700" cy="6223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43100" y="7797800"/>
            <a:ext cx="558800" cy="622300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5753100" y="3175000"/>
            <a:ext cx="5994400" cy="1155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z="6500" b="0" i="0" u="none" strike="noStrike" dirty="0">
                <a:solidFill>
                  <a:srgbClr val="206C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9220200" y="7232400"/>
            <a:ext cx="7168573" cy="1080000"/>
            <a:chOff x="8337300" y="3936250"/>
            <a:chExt cx="7168573" cy="1080000"/>
          </a:xfrm>
        </p:grpSpPr>
        <p:sp>
          <p:nvSpPr>
            <p:cNvPr id="43" name="직사각형 42"/>
            <p:cNvSpPr/>
            <p:nvPr/>
          </p:nvSpPr>
          <p:spPr>
            <a:xfrm>
              <a:off x="8356273" y="3936250"/>
              <a:ext cx="7149600" cy="10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337300" y="3936250"/>
              <a:ext cx="673100" cy="10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220200" y="8406900"/>
            <a:ext cx="7150100" cy="1080000"/>
            <a:chOff x="8337300" y="3936250"/>
            <a:chExt cx="7150100" cy="1080000"/>
          </a:xfrm>
        </p:grpSpPr>
        <p:sp>
          <p:nvSpPr>
            <p:cNvPr id="46" name="직사각형 45"/>
            <p:cNvSpPr/>
            <p:nvPr/>
          </p:nvSpPr>
          <p:spPr>
            <a:xfrm>
              <a:off x="8337800" y="3936250"/>
              <a:ext cx="7149600" cy="10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337300" y="3936250"/>
              <a:ext cx="673100" cy="10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220200" y="6057900"/>
            <a:ext cx="7150100" cy="1080000"/>
            <a:chOff x="8337300" y="3936250"/>
            <a:chExt cx="7150100" cy="1080000"/>
          </a:xfrm>
        </p:grpSpPr>
        <p:sp>
          <p:nvSpPr>
            <p:cNvPr id="39" name="직사각형 38"/>
            <p:cNvSpPr/>
            <p:nvPr/>
          </p:nvSpPr>
          <p:spPr>
            <a:xfrm>
              <a:off x="8337800" y="3936250"/>
              <a:ext cx="7149600" cy="10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337300" y="3936250"/>
              <a:ext cx="673100" cy="10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825500" y="3143250"/>
            <a:ext cx="8140700" cy="6038850"/>
          </a:xfrm>
          <a:prstGeom prst="roundRect">
            <a:avLst>
              <a:gd name="adj" fmla="val 4098"/>
            </a:avLst>
          </a:prstGeom>
          <a:solidFill>
            <a:srgbClr val="206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0236200" y="6400800"/>
            <a:ext cx="50546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200" b="0" i="0" u="none" strike="noStrike" dirty="0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첫번째</a:t>
            </a:r>
            <a:r>
              <a:rPr lang="en-US" sz="2200" b="0" i="0" u="none" strike="noStrike" dirty="0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sz="2200" b="0" i="0" u="none" strike="noStrike" dirty="0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세부</a:t>
            </a:r>
            <a:r>
              <a:rPr lang="en-US" sz="2200" b="0" i="0" u="none" strike="noStrike" dirty="0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2200" b="0" i="0" u="none" strike="noStrike" dirty="0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타이틀을</a:t>
            </a:r>
            <a:r>
              <a:rPr lang="en-US" sz="2200" b="0" i="0" u="none" strike="noStrike" dirty="0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2200" b="0" i="0" u="none" strike="noStrike" dirty="0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입력해주세요</a:t>
            </a:r>
            <a:r>
              <a:rPr lang="en-US" sz="2200" b="0" i="0" u="none" strike="noStrike" dirty="0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283700" y="6438900"/>
            <a:ext cx="6223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0" i="0" u="none" strike="noStrike" spc="1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36200" y="7594600"/>
            <a:ext cx="50546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두번째</a:t>
            </a:r>
            <a:r>
              <a:rPr lang="en-US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세부</a:t>
            </a:r>
            <a:r>
              <a:rPr lang="en-US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타이틀을</a:t>
            </a:r>
            <a:r>
              <a:rPr lang="en-US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입력해주세요</a:t>
            </a:r>
            <a:r>
              <a:rPr lang="en-US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283700" y="7632700"/>
            <a:ext cx="6223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0" i="0" u="none" strike="noStrike" spc="10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36200" y="8788400"/>
            <a:ext cx="50546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세번째</a:t>
            </a:r>
            <a:r>
              <a:rPr lang="en-US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세부</a:t>
            </a:r>
            <a:r>
              <a:rPr lang="en-US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타이틀을</a:t>
            </a:r>
            <a:r>
              <a:rPr lang="en-US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입력해주세요</a:t>
            </a:r>
            <a:r>
              <a:rPr lang="en-US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258300" y="8826500"/>
            <a:ext cx="6858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0" i="0" u="none" strike="noStrike" spc="10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9" name="TextBox 19"/>
          <p:cNvSpPr txBox="1"/>
          <p:nvPr/>
        </p:nvSpPr>
        <p:spPr>
          <a:xfrm>
            <a:off x="1231900" y="5613400"/>
            <a:ext cx="6286500" cy="2311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7000" b="0" i="0" u="none" strike="noStrike" spc="2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타이틀을</a:t>
            </a:r>
          </a:p>
          <a:p>
            <a:pPr lvl="0" algn="l">
              <a:lnSpc>
                <a:spcPct val="99600"/>
              </a:lnSpc>
            </a:pPr>
            <a:r>
              <a:rPr lang="ko-KR" sz="7000" b="0" i="0" u="none" strike="noStrike" spc="2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입력해주세요</a:t>
            </a:r>
            <a:r>
              <a:rPr lang="en-US" sz="7000" b="0" i="0" u="none" strike="noStrike" spc="2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00" y="1549400"/>
            <a:ext cx="1206500" cy="12065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4864100"/>
            <a:ext cx="1803400" cy="5842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8242300" y="1714500"/>
            <a:ext cx="10160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 dirty="0">
                <a:solidFill>
                  <a:srgbClr val="AAAAA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485900" y="4978400"/>
            <a:ext cx="13716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63839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Chapter 1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1500" y="2476500"/>
            <a:ext cx="7150100" cy="345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10325100" y="5283200"/>
            <a:ext cx="3962400" cy="3962400"/>
          </a:xfrm>
          <a:prstGeom prst="ellipse">
            <a:avLst/>
          </a:prstGeom>
          <a:solidFill>
            <a:srgbClr val="206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200400" y="5283200"/>
            <a:ext cx="3962400" cy="3962400"/>
          </a:xfrm>
          <a:prstGeom prst="ellipse">
            <a:avLst/>
          </a:prstGeom>
          <a:solidFill>
            <a:srgbClr val="206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00" y="1549400"/>
            <a:ext cx="1206500" cy="12065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8242300" y="1714500"/>
            <a:ext cx="10160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AAAAA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0" name="TextBox 10"/>
          <p:cNvSpPr txBox="1"/>
          <p:nvPr/>
        </p:nvSpPr>
        <p:spPr>
          <a:xfrm>
            <a:off x="7772400" y="2794000"/>
            <a:ext cx="8623300" cy="1054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just">
              <a:lnSpc>
                <a:spcPct val="124499"/>
              </a:lnSpc>
            </a:pPr>
            <a:r>
              <a:rPr lang="ko-KR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</a:t>
            </a:r>
            <a:r>
              <a:rPr lang="en-US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페이지는</a:t>
            </a:r>
            <a:r>
              <a:rPr lang="en-US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많은</a:t>
            </a:r>
            <a:r>
              <a:rPr lang="en-US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분량</a:t>
            </a:r>
            <a:r>
              <a:rPr lang="en-US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텍스트를</a:t>
            </a:r>
            <a:r>
              <a:rPr lang="en-US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입력할</a:t>
            </a:r>
            <a:r>
              <a:rPr lang="en-US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때</a:t>
            </a:r>
            <a:r>
              <a:rPr lang="en-US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쓰기</a:t>
            </a:r>
            <a:r>
              <a:rPr lang="en-US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좋은</a:t>
            </a:r>
            <a:r>
              <a:rPr lang="en-US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페이지입니다</a:t>
            </a:r>
            <a:r>
              <a:rPr lang="en-US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중요한</a:t>
            </a:r>
            <a:r>
              <a:rPr lang="en-US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내용이나</a:t>
            </a:r>
            <a:r>
              <a:rPr lang="en-US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길게</a:t>
            </a:r>
            <a:r>
              <a:rPr lang="en-US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의견을</a:t>
            </a:r>
            <a:r>
              <a:rPr lang="en-US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보여주어야</a:t>
            </a:r>
            <a:r>
              <a:rPr lang="en-US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할</a:t>
            </a:r>
            <a:r>
              <a:rPr lang="en-US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경우</a:t>
            </a:r>
            <a:r>
              <a:rPr lang="en-US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</a:t>
            </a:r>
            <a:r>
              <a:rPr lang="en-US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페이지를</a:t>
            </a:r>
            <a:r>
              <a:rPr lang="en-US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활용해보세요</a:t>
            </a:r>
            <a:r>
              <a:rPr lang="en-US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sz="1900" b="0" i="0" u="none" strike="noStrike" dirty="0" err="1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가독성의</a:t>
            </a:r>
            <a:r>
              <a:rPr lang="en-US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핵심은</a:t>
            </a:r>
            <a:r>
              <a:rPr lang="en-US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얼마나</a:t>
            </a:r>
            <a:r>
              <a:rPr lang="en-US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내용을</a:t>
            </a:r>
            <a:r>
              <a:rPr lang="en-US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간결하게</a:t>
            </a:r>
            <a:r>
              <a:rPr lang="en-US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전달하는가</a:t>
            </a:r>
            <a:r>
              <a:rPr lang="en-US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입니다</a:t>
            </a:r>
            <a:r>
              <a:rPr lang="en-US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쉽게</a:t>
            </a:r>
            <a:r>
              <a:rPr lang="en-US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읽을</a:t>
            </a:r>
            <a:r>
              <a:rPr lang="en-US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</a:t>
            </a:r>
            <a:r>
              <a:rPr lang="en-US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있고</a:t>
            </a:r>
            <a:r>
              <a:rPr lang="en-US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눈에</a:t>
            </a:r>
            <a:r>
              <a:rPr lang="en-US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900" b="0" i="0" u="none" strike="noStrike" dirty="0" err="1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잘띄는</a:t>
            </a:r>
            <a:r>
              <a:rPr lang="en-US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것이</a:t>
            </a:r>
            <a:r>
              <a:rPr lang="en-US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중요해요</a:t>
            </a:r>
            <a:r>
              <a:rPr lang="en-US" sz="19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 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975100" y="7531100"/>
            <a:ext cx="23749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sz="2400" b="0" i="0" u="none" strike="noStrike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핵심</a:t>
            </a:r>
            <a:r>
              <a:rPr lang="en-US" sz="2400" b="0" i="0" u="none" strike="noStrike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2400" b="0" i="0" u="none" strike="noStrike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키워드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0" y="5283200"/>
            <a:ext cx="4000500" cy="40005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3848100" y="8077200"/>
            <a:ext cx="2628900" cy="660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sz="1800" b="0" i="0" u="none" strike="noStrike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주제에</a:t>
            </a:r>
            <a:r>
              <a:rPr lang="en-US" sz="1800" b="0" i="0" u="none" strike="noStrike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대한</a:t>
            </a:r>
            <a:r>
              <a:rPr lang="en-US" sz="1800" b="0" i="0" u="none" strike="noStrike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세부내용을</a:t>
            </a:r>
          </a:p>
          <a:p>
            <a:pPr lvl="0" algn="ctr">
              <a:lnSpc>
                <a:spcPct val="116199"/>
              </a:lnSpc>
            </a:pPr>
            <a:r>
              <a:rPr lang="ko-KR" sz="1800" b="0" i="0" u="none" strike="noStrike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간략하게</a:t>
            </a:r>
            <a:r>
              <a:rPr lang="en-US" sz="1800" b="0" i="0" u="none" strike="noStrike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입력해주세요</a:t>
            </a:r>
            <a:r>
              <a:rPr lang="en-US" sz="1800" b="0" i="0" u="none" strike="noStrike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556500" y="7531100"/>
            <a:ext cx="23749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sz="24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핵심</a:t>
            </a:r>
            <a:r>
              <a:rPr lang="en-US" sz="24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키워드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429500" y="8077200"/>
            <a:ext cx="2628900" cy="660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주제에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대한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세부내용을</a:t>
            </a:r>
          </a:p>
          <a:p>
            <a:pPr lvl="0" algn="ctr">
              <a:lnSpc>
                <a:spcPct val="116199"/>
              </a:lnSpc>
            </a:pP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간략하게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입력해주세요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6591300"/>
            <a:ext cx="571500" cy="673100"/>
          </a:xfrm>
          <a:prstGeom prst="rect">
            <a:avLst/>
          </a:prstGeom>
          <a:noFill/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200" y="6591300"/>
            <a:ext cx="685800" cy="673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77700" y="6591300"/>
            <a:ext cx="508000" cy="6731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1150600" y="7531100"/>
            <a:ext cx="23749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sz="2400" b="0" i="0" u="none" strike="noStrike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핵심</a:t>
            </a:r>
            <a:r>
              <a:rPr lang="en-US" sz="2400" b="0" i="0" u="none" strike="noStrike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2400" b="0" i="0" u="none" strike="noStrike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키워드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023600" y="8077200"/>
            <a:ext cx="2628900" cy="660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sz="1800" b="0" i="0" u="none" strike="noStrike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주제에</a:t>
            </a:r>
            <a:r>
              <a:rPr lang="en-US" sz="1800" b="0" i="0" u="none" strike="noStrike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대한</a:t>
            </a:r>
            <a:r>
              <a:rPr lang="en-US" sz="1800" b="0" i="0" u="none" strike="noStrike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세부내용을</a:t>
            </a:r>
          </a:p>
          <a:p>
            <a:pPr lvl="0" algn="ctr">
              <a:lnSpc>
                <a:spcPct val="116199"/>
              </a:lnSpc>
            </a:pPr>
            <a:r>
              <a:rPr lang="ko-KR" sz="1800" b="0" i="0" u="none" strike="noStrike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간략하게</a:t>
            </a:r>
            <a:r>
              <a:rPr lang="en-US" sz="1800" b="0" i="0" u="none" strike="noStrike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입력해주세요</a:t>
            </a:r>
            <a:r>
              <a:rPr lang="en-US" sz="1800" b="0" i="0" u="none" strike="noStrike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800" y="5778500"/>
            <a:ext cx="558800" cy="5588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4914900" y="5867400"/>
            <a:ext cx="495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 dirty="0">
                <a:solidFill>
                  <a:srgbClr val="206C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0900" y="5778500"/>
            <a:ext cx="558800" cy="558800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8496300" y="5867400"/>
            <a:ext cx="495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52300" y="5778500"/>
            <a:ext cx="558800" cy="558800"/>
          </a:xfrm>
          <a:prstGeom prst="rect">
            <a:avLst/>
          </a:prstGeom>
        </p:spPr>
      </p:pic>
      <p:sp>
        <p:nvSpPr>
          <p:cNvPr id="31" name="TextBox 31"/>
          <p:cNvSpPr txBox="1"/>
          <p:nvPr/>
        </p:nvSpPr>
        <p:spPr>
          <a:xfrm>
            <a:off x="12090400" y="5867400"/>
            <a:ext cx="495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 dirty="0">
                <a:solidFill>
                  <a:srgbClr val="206C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663700" y="2933700"/>
            <a:ext cx="5511800" cy="198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6000" b="0" i="0" u="none" strike="noStrike" dirty="0" err="1">
                <a:solidFill>
                  <a:srgbClr val="206C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긴글이</a:t>
            </a:r>
            <a:r>
              <a:rPr lang="en-US" sz="6000" b="0" i="0" u="none" strike="noStrike" dirty="0">
                <a:solidFill>
                  <a:srgbClr val="206C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6000" b="0" i="0" u="none" strike="noStrike" dirty="0">
                <a:solidFill>
                  <a:srgbClr val="206C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있는</a:t>
            </a:r>
          </a:p>
          <a:p>
            <a:pPr lvl="0" algn="l">
              <a:lnSpc>
                <a:spcPct val="99600"/>
              </a:lnSpc>
            </a:pPr>
            <a:r>
              <a:rPr lang="ko-KR" sz="6000" b="0" i="0" u="none" strike="noStrike" dirty="0">
                <a:solidFill>
                  <a:srgbClr val="206C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텍스트</a:t>
            </a:r>
            <a:r>
              <a:rPr lang="en-US" sz="6000" b="0" i="0" u="none" strike="noStrike" dirty="0">
                <a:solidFill>
                  <a:srgbClr val="206C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6000" b="0" i="0" u="none" strike="noStrike" dirty="0">
                <a:solidFill>
                  <a:srgbClr val="206C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레이아웃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1104900" y="4114800"/>
            <a:ext cx="15290800" cy="5270500"/>
            <a:chOff x="2894727" y="2461466"/>
            <a:chExt cx="2880873" cy="3962355"/>
          </a:xfrm>
        </p:grpSpPr>
        <p:sp>
          <p:nvSpPr>
            <p:cNvPr id="27" name="직사각형 26"/>
            <p:cNvSpPr/>
            <p:nvPr/>
          </p:nvSpPr>
          <p:spPr>
            <a:xfrm>
              <a:off x="2894727" y="2463821"/>
              <a:ext cx="2880000" cy="39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95600" y="2461466"/>
              <a:ext cx="2880000" cy="284081"/>
            </a:xfrm>
            <a:prstGeom prst="rect">
              <a:avLst/>
            </a:prstGeom>
            <a:solidFill>
              <a:srgbClr val="206C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00" y="1549400"/>
            <a:ext cx="1206500" cy="12065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8242300" y="1714500"/>
            <a:ext cx="10160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63839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0" y="4838700"/>
            <a:ext cx="3606800" cy="42418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5397500" y="5854700"/>
            <a:ext cx="2857500" cy="86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4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핵심</a:t>
            </a:r>
            <a:r>
              <a:rPr lang="en-US" sz="24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키워드를</a:t>
            </a:r>
          </a:p>
          <a:p>
            <a:pPr lvl="0" algn="l">
              <a:lnSpc>
                <a:spcPct val="116199"/>
              </a:lnSpc>
            </a:pPr>
            <a:r>
              <a:rPr lang="ko-KR" sz="24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입력해주세요</a:t>
            </a:r>
            <a:r>
              <a:rPr lang="en-US" sz="24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397500" y="7404100"/>
            <a:ext cx="3200400" cy="163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주제에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대한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세부내용을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간략하게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입력해주세요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이미지에서</a:t>
            </a:r>
          </a:p>
          <a:p>
            <a:pPr lvl="0" algn="l">
              <a:lnSpc>
                <a:spcPct val="116199"/>
              </a:lnSpc>
            </a:pP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말하고자하는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내용을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알려주세요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주제에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대한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세부내용을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간략하게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입력해주세요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6200" y="4838700"/>
            <a:ext cx="3606800" cy="42418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2890500" y="5854700"/>
            <a:ext cx="2413000" cy="86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4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핵심</a:t>
            </a:r>
            <a:r>
              <a:rPr lang="en-US" sz="24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키워드를</a:t>
            </a:r>
          </a:p>
          <a:p>
            <a:pPr lvl="0" algn="l">
              <a:lnSpc>
                <a:spcPct val="116199"/>
              </a:lnSpc>
            </a:pPr>
            <a:r>
              <a:rPr lang="ko-KR" sz="24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입력해주세요</a:t>
            </a:r>
            <a:r>
              <a:rPr lang="en-US" sz="24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890500" y="7404100"/>
            <a:ext cx="3200400" cy="163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주제에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대한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세부내용을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간략하게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입력해주세요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이미지에서</a:t>
            </a:r>
          </a:p>
          <a:p>
            <a:pPr lvl="0" algn="l">
              <a:lnSpc>
                <a:spcPct val="116199"/>
              </a:lnSpc>
            </a:pP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말하고자하는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내용을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알려주세요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주제에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대한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세부내용을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간략하게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입력해주세요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500" y="4864100"/>
            <a:ext cx="558800" cy="5588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5435600" y="4953000"/>
            <a:ext cx="495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AAAAA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0500" y="4864100"/>
            <a:ext cx="558800" cy="5588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12915900" y="4953000"/>
            <a:ext cx="495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AAAAA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251200" y="2628900"/>
            <a:ext cx="109982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 dirty="0">
                <a:solidFill>
                  <a:srgbClr val="206C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sz="6000" b="0" i="0" u="none" strike="noStrike" dirty="0">
                <a:solidFill>
                  <a:srgbClr val="206C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</a:t>
            </a:r>
            <a:r>
              <a:rPr lang="en-US" sz="6000" b="0" i="0" u="none" strike="noStrike" dirty="0">
                <a:solidFill>
                  <a:srgbClr val="206C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6000" b="0" i="0" u="none" strike="noStrike" dirty="0">
                <a:solidFill>
                  <a:srgbClr val="206C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이미지</a:t>
            </a:r>
            <a:r>
              <a:rPr lang="en-US" sz="6000" b="0" i="0" u="none" strike="noStrike" dirty="0">
                <a:solidFill>
                  <a:srgbClr val="206C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6000" b="0" i="0" u="none" strike="noStrike" dirty="0">
                <a:solidFill>
                  <a:srgbClr val="206C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레이아웃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3822700" y="8022787"/>
            <a:ext cx="12268200" cy="1113986"/>
            <a:chOff x="3822700" y="2933700"/>
            <a:chExt cx="12268200" cy="1113986"/>
          </a:xfrm>
        </p:grpSpPr>
        <p:sp>
          <p:nvSpPr>
            <p:cNvPr id="45" name="직사각형 44"/>
            <p:cNvSpPr/>
            <p:nvPr/>
          </p:nvSpPr>
          <p:spPr>
            <a:xfrm>
              <a:off x="9956500" y="2942486"/>
              <a:ext cx="6134400" cy="1105200"/>
            </a:xfrm>
            <a:prstGeom prst="rect">
              <a:avLst/>
            </a:prstGeom>
            <a:solidFill>
              <a:srgbClr val="206C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22700" y="2933700"/>
              <a:ext cx="6134400" cy="1105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822700" y="6290039"/>
            <a:ext cx="12268200" cy="1113986"/>
            <a:chOff x="3822700" y="2933700"/>
            <a:chExt cx="12268200" cy="1113986"/>
          </a:xfrm>
        </p:grpSpPr>
        <p:sp>
          <p:nvSpPr>
            <p:cNvPr id="42" name="직사각형 41"/>
            <p:cNvSpPr/>
            <p:nvPr/>
          </p:nvSpPr>
          <p:spPr>
            <a:xfrm>
              <a:off x="9956500" y="2942486"/>
              <a:ext cx="6134400" cy="1105200"/>
            </a:xfrm>
            <a:prstGeom prst="rect">
              <a:avLst/>
            </a:prstGeom>
            <a:solidFill>
              <a:srgbClr val="206C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822700" y="2933700"/>
              <a:ext cx="6134400" cy="1105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822700" y="4545671"/>
            <a:ext cx="12268200" cy="1113986"/>
            <a:chOff x="3822700" y="2933700"/>
            <a:chExt cx="12268200" cy="1113986"/>
          </a:xfrm>
        </p:grpSpPr>
        <p:sp>
          <p:nvSpPr>
            <p:cNvPr id="5" name="직사각형 4"/>
            <p:cNvSpPr/>
            <p:nvPr/>
          </p:nvSpPr>
          <p:spPr>
            <a:xfrm>
              <a:off x="9956500" y="2942486"/>
              <a:ext cx="6134400" cy="1105200"/>
            </a:xfrm>
            <a:prstGeom prst="rect">
              <a:avLst/>
            </a:prstGeom>
            <a:solidFill>
              <a:srgbClr val="206C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822700" y="2933700"/>
              <a:ext cx="6134400" cy="1105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1376564" y="7551105"/>
            <a:ext cx="2246400" cy="1587600"/>
          </a:xfrm>
          <a:prstGeom prst="roundRect">
            <a:avLst>
              <a:gd name="adj" fmla="val 9686"/>
            </a:avLst>
          </a:prstGeom>
          <a:solidFill>
            <a:srgbClr val="206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76564" y="5813903"/>
            <a:ext cx="2246400" cy="1587600"/>
          </a:xfrm>
          <a:prstGeom prst="roundRect">
            <a:avLst>
              <a:gd name="adj" fmla="val 9686"/>
            </a:avLst>
          </a:prstGeom>
          <a:solidFill>
            <a:srgbClr val="206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376564" y="4076700"/>
            <a:ext cx="2246400" cy="1587600"/>
          </a:xfrm>
          <a:prstGeom prst="roundRect">
            <a:avLst>
              <a:gd name="adj" fmla="val 9686"/>
            </a:avLst>
          </a:prstGeom>
          <a:solidFill>
            <a:srgbClr val="206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00" y="1549400"/>
            <a:ext cx="1206500" cy="12065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8242300" y="1714500"/>
            <a:ext cx="10160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AAAAA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3" name="TextBox 13"/>
          <p:cNvSpPr txBox="1"/>
          <p:nvPr/>
        </p:nvSpPr>
        <p:spPr>
          <a:xfrm>
            <a:off x="4114800" y="4914900"/>
            <a:ext cx="50800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세부</a:t>
            </a:r>
            <a:r>
              <a:rPr lang="en-US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내용을</a:t>
            </a:r>
            <a:r>
              <a:rPr lang="en-US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입력해주세요</a:t>
            </a:r>
            <a:r>
              <a:rPr lang="en-US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706100" y="4914900"/>
            <a:ext cx="50800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ko-KR" sz="2200" b="0" i="0" u="none" strike="noStrike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세부</a:t>
            </a:r>
            <a:r>
              <a:rPr lang="en-US" sz="2200" b="0" i="0" u="none" strike="noStrike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2200" b="0" i="0" u="none" strike="noStrike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내용을</a:t>
            </a:r>
            <a:r>
              <a:rPr lang="en-US" sz="2200" b="0" i="0" u="none" strike="noStrike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2200" b="0" i="0" u="none" strike="noStrike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입력해주세요</a:t>
            </a:r>
            <a:r>
              <a:rPr lang="en-US" sz="2200" b="0" i="0" u="none" strike="noStrike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828800" y="5130800"/>
            <a:ext cx="13843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sz="2000" b="0" i="0" u="none" strike="noStrike" dirty="0" err="1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핵심키워드</a:t>
            </a:r>
            <a:endParaRPr lang="ko-KR" sz="2000" b="0" i="0" u="none" strike="noStrike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114800" y="4203700"/>
            <a:ext cx="10414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1700" b="0" i="0" u="none" strike="noStrike" dirty="0">
                <a:solidFill>
                  <a:srgbClr val="AAAAA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Before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732000" y="4203700"/>
            <a:ext cx="10414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1700" b="0" i="0" u="none" strike="noStrike" dirty="0">
                <a:solidFill>
                  <a:srgbClr val="206C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After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114800" y="6667500"/>
            <a:ext cx="50800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세부</a:t>
            </a:r>
            <a:r>
              <a:rPr lang="en-US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내용을</a:t>
            </a:r>
            <a:r>
              <a:rPr lang="en-US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입력해주세요</a:t>
            </a:r>
            <a:r>
              <a:rPr lang="en-US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706100" y="6667500"/>
            <a:ext cx="50800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ko-KR" sz="2200" b="0" i="0" u="none" strike="noStrike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세부</a:t>
            </a:r>
            <a:r>
              <a:rPr lang="en-US" sz="2200" b="0" i="0" u="none" strike="noStrike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2200" b="0" i="0" u="none" strike="noStrike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내용을</a:t>
            </a:r>
            <a:r>
              <a:rPr lang="en-US" sz="2200" b="0" i="0" u="none" strike="noStrike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2200" b="0" i="0" u="none" strike="noStrike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입력해주세요</a:t>
            </a:r>
            <a:r>
              <a:rPr lang="en-US" sz="2200" b="0" i="0" u="none" strike="noStrike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828800" y="6883400"/>
            <a:ext cx="13843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sz="2000" b="0" i="0" u="none" strike="noStrike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핵심키워드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114800" y="5956300"/>
            <a:ext cx="10414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1700" b="0" i="0" u="none" strike="noStrike">
                <a:solidFill>
                  <a:srgbClr val="AAAAA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Before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4732000" y="5956300"/>
            <a:ext cx="10414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1700" b="0" i="0" u="none" strike="noStrike" dirty="0">
                <a:solidFill>
                  <a:srgbClr val="206C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After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114800" y="8420100"/>
            <a:ext cx="50800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세부</a:t>
            </a:r>
            <a:r>
              <a:rPr lang="en-US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내용을</a:t>
            </a:r>
            <a:r>
              <a:rPr lang="en-US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입력해주세요</a:t>
            </a:r>
            <a:r>
              <a:rPr lang="en-US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706100" y="8420100"/>
            <a:ext cx="50800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ko-KR" sz="2200" b="0" i="0" u="none" strike="noStrike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세부</a:t>
            </a:r>
            <a:r>
              <a:rPr lang="en-US" sz="2200" b="0" i="0" u="none" strike="noStrike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2200" b="0" i="0" u="none" strike="noStrike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내용을</a:t>
            </a:r>
            <a:r>
              <a:rPr lang="en-US" sz="2200" b="0" i="0" u="none" strike="noStrike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2200" b="0" i="0" u="none" strike="noStrike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입력해주세요</a:t>
            </a:r>
            <a:r>
              <a:rPr lang="en-US" sz="2200" b="0" i="0" u="none" strike="noStrike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828800" y="8636000"/>
            <a:ext cx="13843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sz="2000" b="0" i="0" u="none" strike="noStrike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핵심키워드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14800" y="7696200"/>
            <a:ext cx="10414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1700" b="0" i="0" u="none" strike="noStrike">
                <a:solidFill>
                  <a:srgbClr val="AAAAA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Before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4732000" y="7696200"/>
            <a:ext cx="10414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1700" b="0" i="0" u="none" strike="noStrike" dirty="0">
                <a:solidFill>
                  <a:srgbClr val="206C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After</a:t>
            </a:r>
          </a:p>
        </p:txBody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100" y="4457700"/>
            <a:ext cx="647700" cy="4953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300" y="6172200"/>
            <a:ext cx="520700" cy="5461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9000" y="7962900"/>
            <a:ext cx="723900" cy="495300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3251200" y="2641600"/>
            <a:ext cx="109982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 dirty="0">
                <a:solidFill>
                  <a:srgbClr val="206C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sz="6000" b="0" i="0" u="none" strike="noStrike" dirty="0">
                <a:solidFill>
                  <a:srgbClr val="206C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가지</a:t>
            </a:r>
            <a:r>
              <a:rPr lang="en-US" sz="6000" b="0" i="0" u="none" strike="noStrike" dirty="0">
                <a:solidFill>
                  <a:srgbClr val="206C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6000" b="0" i="0" u="none" strike="noStrike" dirty="0">
                <a:solidFill>
                  <a:srgbClr val="206C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비교</a:t>
            </a:r>
            <a:r>
              <a:rPr lang="en-US" sz="6000" b="0" i="0" u="none" strike="noStrike" dirty="0">
                <a:solidFill>
                  <a:srgbClr val="206C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6000" b="0" i="0" u="none" strike="noStrike" dirty="0">
                <a:solidFill>
                  <a:srgbClr val="206C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레이아웃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00" y="1549400"/>
            <a:ext cx="1206500" cy="12065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8242300" y="1714500"/>
            <a:ext cx="10160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AAAAA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3721100" y="1701800"/>
            <a:ext cx="2565400" cy="73279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600" y="4203700"/>
            <a:ext cx="3492500" cy="23241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5410200" y="5118100"/>
            <a:ext cx="28575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키워드를</a:t>
            </a:r>
            <a:r>
              <a:rPr lang="en-US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입력해주세요</a:t>
            </a:r>
            <a:r>
              <a:rPr lang="en-US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410200" y="5740400"/>
            <a:ext cx="2895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세부키워드를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입력해주세요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lvl="0" algn="l">
              <a:lnSpc>
                <a:spcPct val="132800"/>
              </a:lnSpc>
            </a:pP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세부키워드를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입력해주세요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4279900"/>
            <a:ext cx="558800" cy="5588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5448300" y="4381500"/>
            <a:ext cx="495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AAAAA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3721100" y="4445000"/>
            <a:ext cx="2565400" cy="73279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5600" y="6946900"/>
            <a:ext cx="3492500" cy="23241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5410200" y="7861300"/>
            <a:ext cx="28575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키워드를</a:t>
            </a:r>
            <a:r>
              <a:rPr lang="en-US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입력해주세요</a:t>
            </a:r>
            <a:r>
              <a:rPr lang="en-US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410200" y="8483600"/>
            <a:ext cx="30734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세부키워드를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입력해주세요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lvl="0" algn="l">
              <a:lnSpc>
                <a:spcPct val="132800"/>
              </a:lnSpc>
            </a:pP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세부키워드를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입력해주세요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7023100"/>
            <a:ext cx="558800" cy="5588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5448300" y="7124700"/>
            <a:ext cx="495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AAAAA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201400" y="1701800"/>
            <a:ext cx="2578100" cy="73279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44400" y="4203700"/>
            <a:ext cx="3492500" cy="23241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9194800" y="5118100"/>
            <a:ext cx="28575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ko-KR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키워드를</a:t>
            </a:r>
            <a:r>
              <a:rPr lang="en-US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입력해주세요</a:t>
            </a:r>
            <a:r>
              <a:rPr lang="en-US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067800" y="5740400"/>
            <a:ext cx="29718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32800"/>
              </a:lnSpc>
            </a:pP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세부키워드를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입력해주세요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lvl="0" algn="r">
              <a:lnSpc>
                <a:spcPct val="132800"/>
              </a:lnSpc>
            </a:pP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세부키워드를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입력해주세요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9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0800" y="4279900"/>
            <a:ext cx="558800" cy="5588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1506200" y="4381500"/>
            <a:ext cx="495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AAAAA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</a:t>
            </a: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201400" y="4445000"/>
            <a:ext cx="2578100" cy="73279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44400" y="6946900"/>
            <a:ext cx="3492500" cy="2324100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9194800" y="7861300"/>
            <a:ext cx="28575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ko-KR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키워드를</a:t>
            </a:r>
            <a:r>
              <a:rPr lang="en-US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입력해주세요</a:t>
            </a:r>
            <a:r>
              <a:rPr lang="en-US" sz="22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9093200" y="8483600"/>
            <a:ext cx="29464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32800"/>
              </a:lnSpc>
            </a:pP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세부키워드를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입력해주세요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lvl="0" algn="r">
              <a:lnSpc>
                <a:spcPct val="132800"/>
              </a:lnSpc>
            </a:pP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세부키워드를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입력해주세요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6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0800" y="7023100"/>
            <a:ext cx="558800" cy="558800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1506200" y="7124700"/>
            <a:ext cx="495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AAAAA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3251200" y="2641600"/>
            <a:ext cx="10998200" cy="1079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000" b="0" i="0" u="none" strike="noStrike" dirty="0">
                <a:solidFill>
                  <a:srgbClr val="206C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sz="6000" b="0" i="0" u="none" strike="noStrike" dirty="0">
                <a:solidFill>
                  <a:srgbClr val="206C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  <a:r>
              <a:rPr lang="en-US" sz="6000" b="0" i="0" u="none" strike="noStrike" dirty="0">
                <a:solidFill>
                  <a:srgbClr val="206C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6000" b="0" i="0" u="none" strike="noStrike" dirty="0">
                <a:solidFill>
                  <a:srgbClr val="206C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키워드</a:t>
            </a:r>
            <a:r>
              <a:rPr lang="en-US" sz="6000" b="0" i="0" u="none" strike="noStrike" dirty="0">
                <a:solidFill>
                  <a:srgbClr val="206C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6000" b="0" i="0" u="none" strike="noStrike" dirty="0">
                <a:solidFill>
                  <a:srgbClr val="206C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레이아웃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8013700" y="2908300"/>
            <a:ext cx="1445491" cy="6159500"/>
            <a:chOff x="8013700" y="2908300"/>
            <a:chExt cx="1445491" cy="6159500"/>
          </a:xfrm>
        </p:grpSpPr>
        <p:sp>
          <p:nvSpPr>
            <p:cNvPr id="3" name="타원 2"/>
            <p:cNvSpPr/>
            <p:nvPr/>
          </p:nvSpPr>
          <p:spPr>
            <a:xfrm>
              <a:off x="8013700" y="7622309"/>
              <a:ext cx="1445491" cy="1445491"/>
            </a:xfrm>
            <a:prstGeom prst="ellipse">
              <a:avLst/>
            </a:prstGeom>
            <a:solidFill>
              <a:srgbClr val="206C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8723746" y="6762750"/>
              <a:ext cx="0" cy="77527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8723746" y="3639705"/>
              <a:ext cx="0" cy="69215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8393546" y="2908300"/>
              <a:ext cx="635000" cy="635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8418946" y="4428260"/>
              <a:ext cx="635000" cy="635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8418946" y="6031347"/>
              <a:ext cx="635000" cy="635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8723746" y="5159665"/>
              <a:ext cx="0" cy="77527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00" y="1549400"/>
            <a:ext cx="1206500" cy="12065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8242300" y="1714500"/>
            <a:ext cx="10160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AAAAA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00" y="5575300"/>
            <a:ext cx="5981700" cy="35306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8242300"/>
            <a:ext cx="647700" cy="5588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8521700" y="3073400"/>
            <a:ext cx="4572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0" i="0" u="none" strike="noStrike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521700" y="4648200"/>
            <a:ext cx="4572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0" i="0" u="none" strike="noStrike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521700" y="6223000"/>
            <a:ext cx="4572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0" i="0" u="none" strike="noStrike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521700" y="7747000"/>
            <a:ext cx="4572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0" i="0" u="none" strike="noStrike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740900" y="3060700"/>
            <a:ext cx="32004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300" b="0" i="0" u="none" strike="noStrike" dirty="0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키워드를</a:t>
            </a:r>
            <a:r>
              <a:rPr lang="en-US" sz="2300" b="0" i="0" u="none" strike="noStrike" dirty="0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sz="2300" b="0" i="0" u="none" strike="noStrike" dirty="0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입력해주세요</a:t>
            </a:r>
            <a:r>
              <a:rPr lang="en-US" sz="2300" b="0" i="0" u="none" strike="noStrike" dirty="0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740900" y="3530600"/>
            <a:ext cx="55245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주제에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대한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세부내용을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간략하게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입력해주세요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 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740900" y="4622800"/>
            <a:ext cx="32004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300" b="0" i="0" u="none" strike="noStrike" dirty="0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키워드를</a:t>
            </a:r>
            <a:r>
              <a:rPr lang="en-US" sz="2300" b="0" i="0" u="none" strike="noStrike" dirty="0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sz="2300" b="0" i="0" u="none" strike="noStrike" dirty="0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입력해주세요</a:t>
            </a:r>
            <a:r>
              <a:rPr lang="en-US" sz="2300" b="0" i="0" u="none" strike="noStrike" dirty="0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740900" y="5080000"/>
            <a:ext cx="55245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18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주제에</a:t>
            </a:r>
            <a:r>
              <a:rPr lang="en-US" sz="18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대한</a:t>
            </a:r>
            <a:r>
              <a:rPr lang="en-US" sz="18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세부내용을</a:t>
            </a:r>
            <a:r>
              <a:rPr lang="en-US" sz="18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sz="18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간략하게</a:t>
            </a:r>
            <a:r>
              <a:rPr lang="en-US" sz="18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입력해주세요</a:t>
            </a:r>
            <a:r>
              <a:rPr lang="en-US" sz="1800" b="0" i="0" u="none" strike="noStrike" dirty="0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 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740900" y="6134100"/>
            <a:ext cx="32004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3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키워드를</a:t>
            </a:r>
            <a:r>
              <a:rPr lang="en-US" sz="23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sz="23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입력해주세요</a:t>
            </a:r>
            <a:r>
              <a:rPr lang="en-US" sz="2300" b="0" i="0" u="none" strike="noStrike">
                <a:solidFill>
                  <a:srgbClr val="33333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740900" y="6604000"/>
            <a:ext cx="55245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주제에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대한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세부내용을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간략하게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입력해주세요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 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740900" y="7658100"/>
            <a:ext cx="32004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300" b="0" i="0" u="none" strike="noStrike" dirty="0">
                <a:solidFill>
                  <a:srgbClr val="206C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키워드를</a:t>
            </a:r>
            <a:r>
              <a:rPr lang="en-US" sz="2300" b="0" i="0" u="none" strike="noStrike" dirty="0">
                <a:solidFill>
                  <a:srgbClr val="206C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sz="2300" b="0" i="0" u="none" strike="noStrike" dirty="0">
                <a:solidFill>
                  <a:srgbClr val="206C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입력해주세요</a:t>
            </a:r>
            <a:r>
              <a:rPr lang="en-US" sz="2300" b="0" i="0" u="none" strike="noStrike" dirty="0">
                <a:solidFill>
                  <a:srgbClr val="206C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740900" y="8128000"/>
            <a:ext cx="5918200" cy="939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주제에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대한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세부내용을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간략하게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입력해주세요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강조하고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싶은</a:t>
            </a:r>
          </a:p>
          <a:p>
            <a:pPr lvl="0" algn="l">
              <a:lnSpc>
                <a:spcPct val="107899"/>
              </a:lnSpc>
            </a:pP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부분은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볼드체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또는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큰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사이즈로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표현해보세요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구체적인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예시나</a:t>
            </a:r>
          </a:p>
          <a:p>
            <a:pPr lvl="0" algn="l">
              <a:lnSpc>
                <a:spcPct val="107899"/>
              </a:lnSpc>
            </a:pP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아이콘을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활용해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설명하셔도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좋습니다</a:t>
            </a:r>
            <a:r>
              <a:rPr lang="en-US" sz="1800" b="0" i="0" u="none" strike="noStrike">
                <a:solidFill>
                  <a:srgbClr val="333333">
                    <a:alpha val="90196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095500" y="3136900"/>
            <a:ext cx="5245100" cy="198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000" b="0" i="0" u="none" strike="noStrike" dirty="0">
                <a:solidFill>
                  <a:srgbClr val="206C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프로세스가</a:t>
            </a:r>
          </a:p>
          <a:p>
            <a:pPr lvl="0" algn="ctr">
              <a:lnSpc>
                <a:spcPct val="99600"/>
              </a:lnSpc>
            </a:pPr>
            <a:r>
              <a:rPr lang="ko-KR" sz="6000" b="0" i="0" u="none" strike="noStrike" dirty="0">
                <a:solidFill>
                  <a:srgbClr val="206C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있는</a:t>
            </a:r>
            <a:r>
              <a:rPr lang="en-US" sz="6000" b="0" i="0" u="none" strike="noStrike" dirty="0">
                <a:solidFill>
                  <a:srgbClr val="206C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6000" b="0" i="0" u="none" strike="noStrike" dirty="0">
                <a:solidFill>
                  <a:srgbClr val="206C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레이아웃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4232" y="419100"/>
            <a:ext cx="16796968" cy="9366250"/>
          </a:xfrm>
          <a:prstGeom prst="rect">
            <a:avLst/>
          </a:prstGeom>
          <a:solidFill>
            <a:srgbClr val="206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7620000" y="7289800"/>
            <a:ext cx="31115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0" i="0" u="none" strike="noStrike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Tel. </a:t>
            </a:r>
            <a:r>
              <a:rPr lang="en-US" sz="1800" b="0" i="0" u="none" strike="noStrike" dirty="0" smtClean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000.0000.0000</a:t>
            </a:r>
            <a:endParaRPr lang="en-US" sz="1800" b="0" i="0" u="none" strike="noStrike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620000" y="7632700"/>
            <a:ext cx="31115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0" i="0" u="none" strike="noStrike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E-Mail. </a:t>
            </a:r>
            <a:r>
              <a:rPr lang="en-US" dirty="0" smtClean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tr248267</a:t>
            </a:r>
            <a:r>
              <a:rPr lang="en-US" sz="1800" b="0" i="0" u="none" strike="noStrike" dirty="0" smtClean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@gmail.com</a:t>
            </a:r>
            <a:endParaRPr lang="en-US" sz="1800" b="0" i="0" u="none" strike="noStrike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0" y="2019300"/>
            <a:ext cx="1206500" cy="12065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3441700" y="3759200"/>
            <a:ext cx="11645900" cy="1993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11200" b="0" i="0" u="none" strike="noStrike" spc="300" dirty="0">
                <a:solidFill>
                  <a:srgbClr val="FFFFFF"/>
                </a:solidFill>
                <a:ea typeface="Hakgyoansim Jiugae R"/>
              </a:rPr>
              <a:t>감사합니다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 rot="5400000">
            <a:off x="-4191000" y="5029200"/>
            <a:ext cx="9575800" cy="36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252</Words>
  <Application>Microsoft Office PowerPoint</Application>
  <PresentationFormat>사용자 지정</PresentationFormat>
  <Paragraphs>118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Calibri</vt:lpstr>
      <vt:lpstr>맑은 고딕</vt:lpstr>
      <vt:lpstr>배달의민족 주아</vt:lpstr>
      <vt:lpstr>Arial</vt:lpstr>
      <vt:lpstr>Hakgyoansim Jiugae R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ITSC</dc:creator>
  <cp:lastModifiedBy>ITSC</cp:lastModifiedBy>
  <cp:revision>19</cp:revision>
  <dcterms:created xsi:type="dcterms:W3CDTF">2006-08-16T00:00:00Z</dcterms:created>
  <dcterms:modified xsi:type="dcterms:W3CDTF">2025-02-27T05:47:56Z</dcterms:modified>
</cp:coreProperties>
</file>