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20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9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51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3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0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7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98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23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6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E4FD-4A35-4BAF-B0AF-DE90BA6178E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AD2A1-14E9-4CB0-B3F4-1CE592CCF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9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829" y="374073"/>
            <a:ext cx="321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shop Front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6829" y="1408730"/>
            <a:ext cx="2261062" cy="3682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39832" y="1604357"/>
            <a:ext cx="214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Navi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9956" y="2242512"/>
            <a:ext cx="214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Banner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9956" y="2724372"/>
            <a:ext cx="214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신상품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9956" y="3249999"/>
            <a:ext cx="214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카테고리 추천상품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9833" y="3985967"/>
            <a:ext cx="165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API</a:t>
            </a:r>
            <a:r>
              <a:rPr lang="ko-KR" altLang="en-US" smtClean="0"/>
              <a:t>연동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9832" y="4593534"/>
            <a:ext cx="192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Footer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6829" y="914400"/>
            <a:ext cx="302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main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11730" y="1408730"/>
            <a:ext cx="2258291" cy="3682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44733" y="1604357"/>
            <a:ext cx="21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Navi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194857" y="2242512"/>
            <a:ext cx="21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Banner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194857" y="2724372"/>
            <a:ext cx="21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상품리스트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44733" y="4593534"/>
            <a:ext cx="192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Footer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11730" y="914400"/>
            <a:ext cx="219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list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544010" y="1400585"/>
            <a:ext cx="2258291" cy="3682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77013" y="1596212"/>
            <a:ext cx="21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Navi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627137" y="2234367"/>
            <a:ext cx="21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Banner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627137" y="2716227"/>
            <a:ext cx="21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상품상세설명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677013" y="4585389"/>
            <a:ext cx="192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Footer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44010" y="906255"/>
            <a:ext cx="219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view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627136" y="3210557"/>
            <a:ext cx="21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상품상세이미지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985758" y="1400585"/>
            <a:ext cx="2258291" cy="3682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118761" y="1596212"/>
            <a:ext cx="21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Navi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068885" y="2234367"/>
            <a:ext cx="21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Banner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068885" y="2716227"/>
            <a:ext cx="213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</a:t>
            </a:r>
            <a:r>
              <a:rPr lang="en-US" altLang="ko-KR" smtClean="0"/>
              <a:t>/</a:t>
            </a:r>
            <a:r>
              <a:rPr lang="ko-KR" altLang="en-US" smtClean="0"/>
              <a:t>로그인</a:t>
            </a:r>
            <a:r>
              <a:rPr lang="en-US" altLang="ko-KR" smtClean="0"/>
              <a:t>/</a:t>
            </a:r>
            <a:r>
              <a:rPr lang="ko-KR" altLang="en-US" smtClean="0"/>
              <a:t>탈퇴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118761" y="4585389"/>
            <a:ext cx="192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Footer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985758" y="906255"/>
            <a:ext cx="219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user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556249" y="5208120"/>
            <a:ext cx="2258291" cy="1346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Cart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1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1520" y="3117273"/>
            <a:ext cx="11230495" cy="35578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0451" y="266007"/>
            <a:ext cx="31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Shop Back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8516" y="947651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로그인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Main – </a:t>
            </a:r>
            <a:r>
              <a:rPr lang="ko-KR" altLang="en-US" smtClean="0"/>
              <a:t>오늘 주문내역</a:t>
            </a:r>
            <a:r>
              <a:rPr lang="en-US" altLang="ko-KR" smtClean="0"/>
              <a:t>, </a:t>
            </a:r>
            <a:r>
              <a:rPr lang="ko-KR" altLang="en-US" smtClean="0"/>
              <a:t>오늘 회원가입</a:t>
            </a:r>
            <a:r>
              <a:rPr lang="en-US" altLang="ko-KR" smtClean="0"/>
              <a:t>, </a:t>
            </a:r>
            <a:r>
              <a:rPr lang="ko-KR" altLang="en-US" smtClean="0"/>
              <a:t>접속 정보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카테관리 리스트</a:t>
            </a:r>
            <a:r>
              <a:rPr lang="en-US" altLang="ko-KR" smtClean="0"/>
              <a:t>/</a:t>
            </a:r>
            <a:r>
              <a:rPr lang="ko-KR" altLang="en-US" smtClean="0"/>
              <a:t>생성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r>
              <a:rPr lang="en-US" altLang="ko-KR" smtClean="0"/>
              <a:t>/</a:t>
            </a:r>
            <a:r>
              <a:rPr lang="ko-KR" altLang="en-US" smtClean="0"/>
              <a:t>수정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상품관리 </a:t>
            </a:r>
            <a:r>
              <a:rPr lang="ko-KR" altLang="en-US" smtClean="0"/>
              <a:t>리스트</a:t>
            </a:r>
            <a:r>
              <a:rPr lang="en-US" altLang="ko-KR" smtClean="0"/>
              <a:t>/</a:t>
            </a:r>
            <a:r>
              <a:rPr lang="ko-KR" altLang="en-US" smtClean="0"/>
              <a:t>생성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r>
              <a:rPr lang="en-US" altLang="ko-KR" smtClean="0"/>
              <a:t>/</a:t>
            </a:r>
            <a:r>
              <a:rPr lang="ko-KR" altLang="en-US" smtClean="0"/>
              <a:t>수정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회원관리 </a:t>
            </a:r>
            <a:r>
              <a:rPr lang="ko-KR" altLang="en-US" smtClean="0"/>
              <a:t>리스트</a:t>
            </a:r>
            <a:r>
              <a:rPr lang="en-US" altLang="ko-KR" smtClean="0"/>
              <a:t>/</a:t>
            </a:r>
            <a:r>
              <a:rPr lang="ko-KR" altLang="en-US" smtClean="0"/>
              <a:t>생성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r>
              <a:rPr lang="en-US" altLang="ko-KR" smtClean="0"/>
              <a:t>/</a:t>
            </a:r>
            <a:r>
              <a:rPr lang="ko-KR" altLang="en-US" smtClean="0"/>
              <a:t>수정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게시판관리 </a:t>
            </a:r>
            <a:r>
              <a:rPr lang="ko-KR" altLang="en-US" smtClean="0"/>
              <a:t>리스트</a:t>
            </a:r>
            <a:r>
              <a:rPr lang="en-US" altLang="ko-KR" smtClean="0"/>
              <a:t>/</a:t>
            </a:r>
            <a:r>
              <a:rPr lang="ko-KR" altLang="en-US" smtClean="0"/>
              <a:t>생성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r>
              <a:rPr lang="en-US" altLang="ko-KR" smtClean="0"/>
              <a:t>/</a:t>
            </a:r>
            <a:r>
              <a:rPr lang="ko-KR" altLang="en-US" smtClean="0"/>
              <a:t>수정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주문관리 </a:t>
            </a:r>
            <a:r>
              <a:rPr lang="ko-KR" altLang="en-US" smtClean="0"/>
              <a:t>리스트</a:t>
            </a:r>
            <a:r>
              <a:rPr lang="en-US" altLang="ko-KR" smtClean="0"/>
              <a:t>/</a:t>
            </a:r>
            <a:r>
              <a:rPr lang="ko-KR" altLang="en-US" smtClean="0"/>
              <a:t>생성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r>
              <a:rPr lang="en-US" altLang="ko-KR" smtClean="0"/>
              <a:t>/</a:t>
            </a:r>
            <a:r>
              <a:rPr lang="ko-KR" altLang="en-US" smtClean="0"/>
              <a:t>수정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1266" y="3192087"/>
            <a:ext cx="784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카테고리관리 </a:t>
            </a:r>
            <a:r>
              <a:rPr lang="en-US" altLang="ko-KR" smtClean="0"/>
              <a:t>/ </a:t>
            </a:r>
            <a:r>
              <a:rPr lang="ko-KR" altLang="en-US" smtClean="0"/>
              <a:t>상품관리 </a:t>
            </a:r>
            <a:r>
              <a:rPr lang="en-US" altLang="ko-KR" smtClean="0"/>
              <a:t>/ </a:t>
            </a:r>
            <a:r>
              <a:rPr lang="ko-KR" altLang="en-US" smtClean="0"/>
              <a:t>회원관리 </a:t>
            </a:r>
            <a:r>
              <a:rPr lang="en-US" altLang="ko-KR" smtClean="0"/>
              <a:t>/ </a:t>
            </a:r>
            <a:r>
              <a:rPr lang="ko-KR" altLang="en-US" smtClean="0"/>
              <a:t>주문관리 </a:t>
            </a:r>
            <a:r>
              <a:rPr lang="en-US" altLang="ko-KR" smtClean="0"/>
              <a:t>/ </a:t>
            </a:r>
            <a:r>
              <a:rPr lang="ko-KR" altLang="en-US" smtClean="0"/>
              <a:t>게시판관리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64276" y="3665913"/>
            <a:ext cx="10764981" cy="282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5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94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hi-sinchon 7</dc:creator>
  <cp:lastModifiedBy>hi-sinchon 7</cp:lastModifiedBy>
  <cp:revision>3</cp:revision>
  <dcterms:created xsi:type="dcterms:W3CDTF">2021-10-26T03:47:59Z</dcterms:created>
  <dcterms:modified xsi:type="dcterms:W3CDTF">2021-10-26T04:02:58Z</dcterms:modified>
</cp:coreProperties>
</file>